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6"/>
  </p:notesMasterIdLst>
  <p:sldIdLst>
    <p:sldId id="288" r:id="rId3"/>
    <p:sldId id="264" r:id="rId4"/>
    <p:sldId id="257" r:id="rId5"/>
    <p:sldId id="266" r:id="rId6"/>
    <p:sldId id="306" r:id="rId7"/>
    <p:sldId id="272" r:id="rId8"/>
    <p:sldId id="267" r:id="rId9"/>
    <p:sldId id="259" r:id="rId10"/>
    <p:sldId id="258" r:id="rId11"/>
    <p:sldId id="281" r:id="rId12"/>
    <p:sldId id="260" r:id="rId13"/>
    <p:sldId id="261" r:id="rId14"/>
    <p:sldId id="269" r:id="rId15"/>
    <p:sldId id="262" r:id="rId16"/>
    <p:sldId id="263" r:id="rId17"/>
    <p:sldId id="271" r:id="rId18"/>
    <p:sldId id="265" r:id="rId19"/>
    <p:sldId id="274" r:id="rId20"/>
    <p:sldId id="273" r:id="rId21"/>
    <p:sldId id="275" r:id="rId22"/>
    <p:sldId id="270" r:id="rId23"/>
    <p:sldId id="280" r:id="rId24"/>
    <p:sldId id="278" r:id="rId25"/>
    <p:sldId id="276" r:id="rId26"/>
    <p:sldId id="277" r:id="rId27"/>
    <p:sldId id="279" r:id="rId28"/>
    <p:sldId id="282" r:id="rId29"/>
    <p:sldId id="283" r:id="rId30"/>
    <p:sldId id="287" r:id="rId31"/>
    <p:sldId id="285" r:id="rId32"/>
    <p:sldId id="284" r:id="rId33"/>
    <p:sldId id="286" r:id="rId34"/>
    <p:sldId id="289" r:id="rId35"/>
    <p:sldId id="290" r:id="rId36"/>
    <p:sldId id="291" r:id="rId37"/>
    <p:sldId id="292" r:id="rId38"/>
    <p:sldId id="293" r:id="rId39"/>
    <p:sldId id="294" r:id="rId40"/>
    <p:sldId id="297" r:id="rId41"/>
    <p:sldId id="295" r:id="rId42"/>
    <p:sldId id="311" r:id="rId43"/>
    <p:sldId id="301" r:id="rId44"/>
    <p:sldId id="300" r:id="rId45"/>
    <p:sldId id="304" r:id="rId46"/>
    <p:sldId id="307" r:id="rId47"/>
    <p:sldId id="308" r:id="rId48"/>
    <p:sldId id="309" r:id="rId49"/>
    <p:sldId id="312" r:id="rId50"/>
    <p:sldId id="310" r:id="rId51"/>
    <p:sldId id="313" r:id="rId52"/>
    <p:sldId id="315" r:id="rId53"/>
    <p:sldId id="314" r:id="rId54"/>
    <p:sldId id="316" r:id="rId55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2tNiYR48bIK4bhYxsABW9Q" hashData="ry6n5YhYZdM85Qo057OXAJhMrD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9D36"/>
    <a:srgbClr val="663300"/>
    <a:srgbClr val="624120"/>
    <a:srgbClr val="321F14"/>
    <a:srgbClr val="004C22"/>
    <a:srgbClr val="996633"/>
    <a:srgbClr val="0D471F"/>
    <a:srgbClr val="0000FF"/>
    <a:srgbClr val="3F2311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6792" autoAdjust="0"/>
    <p:restoredTop sz="94660"/>
  </p:normalViewPr>
  <p:slideViewPr>
    <p:cSldViewPr>
      <p:cViewPr>
        <p:scale>
          <a:sx n="150" d="100"/>
          <a:sy n="150" d="100"/>
        </p:scale>
        <p:origin x="-900" y="-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A0319F-1BF1-4EC1-B15B-0737C0AAD803}" type="datetimeFigureOut">
              <a:rPr lang="es-PE" smtClean="0"/>
              <a:pPr/>
              <a:t>10/09/2016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C5F1EE-0247-45BD-8AFE-5492B7F289B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C5F1EE-0247-45BD-8AFE-5492B7F289B4}" type="slidenum">
              <a:rPr lang="es-PE" smtClean="0"/>
              <a:pPr/>
              <a:t>6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5748E-2421-4678-A0DD-5169A994833E}" type="datetimeFigureOut">
              <a:rPr lang="es-PE" smtClean="0"/>
              <a:pPr/>
              <a:t>10/09/2016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3277C-6646-4734-9727-15D18A7B722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5748E-2421-4678-A0DD-5169A994833E}" type="datetimeFigureOut">
              <a:rPr lang="es-PE" smtClean="0"/>
              <a:pPr/>
              <a:t>10/09/2016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3277C-6646-4734-9727-15D18A7B722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5748E-2421-4678-A0DD-5169A994833E}" type="datetimeFigureOut">
              <a:rPr lang="es-PE" smtClean="0"/>
              <a:pPr/>
              <a:t>10/09/2016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3277C-6646-4734-9727-15D18A7B722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5748E-2421-4678-A0DD-5169A994833E}" type="datetimeFigureOut">
              <a:rPr lang="es-PE" smtClean="0"/>
              <a:pPr/>
              <a:t>10/09/2016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3277C-6646-4734-9727-15D18A7B722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5748E-2421-4678-A0DD-5169A994833E}" type="datetimeFigureOut">
              <a:rPr lang="es-PE" smtClean="0"/>
              <a:pPr/>
              <a:t>10/09/2016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3277C-6646-4734-9727-15D18A7B722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5748E-2421-4678-A0DD-5169A994833E}" type="datetimeFigureOut">
              <a:rPr lang="es-PE" smtClean="0"/>
              <a:pPr/>
              <a:t>10/09/2016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3277C-6646-4734-9727-15D18A7B722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5748E-2421-4678-A0DD-5169A994833E}" type="datetimeFigureOut">
              <a:rPr lang="es-PE" smtClean="0"/>
              <a:pPr/>
              <a:t>10/09/2016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3277C-6646-4734-9727-15D18A7B722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5748E-2421-4678-A0DD-5169A994833E}" type="datetimeFigureOut">
              <a:rPr lang="es-PE" smtClean="0"/>
              <a:pPr/>
              <a:t>10/09/2016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3277C-6646-4734-9727-15D18A7B722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5748E-2421-4678-A0DD-5169A994833E}" type="datetimeFigureOut">
              <a:rPr lang="es-PE" smtClean="0"/>
              <a:pPr/>
              <a:t>10/09/2016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3277C-6646-4734-9727-15D18A7B722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5748E-2421-4678-A0DD-5169A994833E}" type="datetimeFigureOut">
              <a:rPr lang="es-PE" smtClean="0"/>
              <a:pPr/>
              <a:t>10/09/2016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3277C-6646-4734-9727-15D18A7B722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5748E-2421-4678-A0DD-5169A994833E}" type="datetimeFigureOut">
              <a:rPr lang="es-PE" smtClean="0"/>
              <a:pPr/>
              <a:t>10/09/2016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3277C-6646-4734-9727-15D18A7B722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5748E-2421-4678-A0DD-5169A994833E}" type="datetimeFigureOut">
              <a:rPr lang="es-PE" smtClean="0"/>
              <a:pPr/>
              <a:t>10/09/2016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3277C-6646-4734-9727-15D18A7B722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0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4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0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0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7.png"/><Relationship Id="rId18" Type="http://schemas.openxmlformats.org/officeDocument/2006/relationships/image" Target="../media/image8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3.png"/><Relationship Id="rId11" Type="http://schemas.openxmlformats.org/officeDocument/2006/relationships/image" Target="../media/image7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2.png"/><Relationship Id="rId9" Type="http://schemas.openxmlformats.org/officeDocument/2006/relationships/image" Target="../media/image7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5908f6e9ed34bc746edddba20f9618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0"/>
            <a:ext cx="1928826" cy="1928826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357686" y="0"/>
            <a:ext cx="2056794" cy="1974522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1285860"/>
            <a:ext cx="1928826" cy="1928826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357686" y="1285860"/>
            <a:ext cx="2056794" cy="1974522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86050" y="2500312"/>
            <a:ext cx="1928826" cy="1928826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357686" y="2428892"/>
            <a:ext cx="2056794" cy="1974522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3714752"/>
            <a:ext cx="1928826" cy="1928826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357686" y="3714752"/>
            <a:ext cx="2056794" cy="1974522"/>
          </a:xfrm>
          <a:prstGeom prst="rect">
            <a:avLst/>
          </a:prstGeom>
        </p:spPr>
      </p:pic>
      <p:pic>
        <p:nvPicPr>
          <p:cNvPr id="15" name="14 Imagen" descr="g-gif-update (4).gif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 rot="20074117">
            <a:off x="-59316" y="3598259"/>
            <a:ext cx="3919918" cy="608268"/>
          </a:xfrm>
          <a:prstGeom prst="rect">
            <a:avLst/>
          </a:prstGeom>
        </p:spPr>
      </p:pic>
      <p:pic>
        <p:nvPicPr>
          <p:cNvPr id="16" name="15 Imagen" descr="g-gif-update (5).gif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 rot="20165274">
            <a:off x="5972009" y="3118138"/>
            <a:ext cx="3181349" cy="627491"/>
          </a:xfrm>
          <a:prstGeom prst="rect">
            <a:avLst/>
          </a:prstGeom>
        </p:spPr>
      </p:pic>
      <p:pic>
        <p:nvPicPr>
          <p:cNvPr id="17" name="16 Imagen" descr="g-gif-update (3).gif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7286644" y="3714758"/>
            <a:ext cx="1104900" cy="561975"/>
          </a:xfrm>
          <a:prstGeom prst="rect">
            <a:avLst/>
          </a:prstGeom>
        </p:spPr>
      </p:pic>
      <p:pic>
        <p:nvPicPr>
          <p:cNvPr id="18" name="17 Imagen" descr="g-gif-update (6)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58016" y="4429138"/>
            <a:ext cx="1752595" cy="169169"/>
          </a:xfrm>
          <a:prstGeom prst="rect">
            <a:avLst/>
          </a:prstGeom>
        </p:spPr>
      </p:pic>
      <p:pic>
        <p:nvPicPr>
          <p:cNvPr id="19" name="18 Imagen" descr="b5908f6e9ed34bc746edddba20f9618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-1" y="0"/>
            <a:ext cx="9261231" cy="56435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3000">
    <p:sndAc>
      <p:stSnd loop="1">
        <p:snd r:embed="rId2" name="ANIMALS_-_MAROON_5_LYRICS_mp3cu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1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000"/>
                            </p:stCondLst>
                            <p:childTnLst>
                              <p:par>
                                <p:cTn id="1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170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c994c176e5464067788687bdc84f0b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500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4000496" y="1357304"/>
            <a:ext cx="1428760" cy="1357322"/>
          </a:xfrm>
          <a:prstGeom prst="rect">
            <a:avLst/>
          </a:prstGeom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4000496" y="2857502"/>
            <a:ext cx="1428760" cy="1357322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214942" y="2214560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714612" y="2071684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4214810" y="428610"/>
            <a:ext cx="977573" cy="928694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572264" y="2500312"/>
            <a:ext cx="977573" cy="928694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4143372" y="4214824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785918" y="2428874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4357686" y="-285770"/>
            <a:ext cx="714380" cy="678661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4286248" y="5143518"/>
            <a:ext cx="714380" cy="642942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500958" y="2714626"/>
            <a:ext cx="714380" cy="678661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071538" y="2571750"/>
            <a:ext cx="714380" cy="678661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00034" y="2643188"/>
            <a:ext cx="526385" cy="500066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8215338" y="2857502"/>
            <a:ext cx="526385" cy="500066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357818" y="1000114"/>
            <a:ext cx="1428760" cy="1357322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500826" y="500048"/>
            <a:ext cx="977573" cy="928694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358082" y="142858"/>
            <a:ext cx="714380" cy="678661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929586" y="-142894"/>
            <a:ext cx="526385" cy="500066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714612" y="3286130"/>
            <a:ext cx="1428760" cy="1357322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928794" y="4071948"/>
            <a:ext cx="977573" cy="928694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357290" y="4643452"/>
            <a:ext cx="714380" cy="678661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928662" y="5072080"/>
            <a:ext cx="526385" cy="500066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786050" y="857238"/>
            <a:ext cx="1428760" cy="1357322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000232" y="571486"/>
            <a:ext cx="977573" cy="928694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428728" y="357172"/>
            <a:ext cx="714380" cy="678661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000100" y="142858"/>
            <a:ext cx="526385" cy="500066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143504" y="3429006"/>
            <a:ext cx="1428760" cy="1357322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357950" y="4143386"/>
            <a:ext cx="977573" cy="928694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143768" y="4714890"/>
            <a:ext cx="714380" cy="678661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715272" y="5143518"/>
            <a:ext cx="526385" cy="500066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170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e717addb3fc93ebfa2dbea4a609c0c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9902875">
            <a:off x="-321328" y="2294694"/>
            <a:ext cx="9875659" cy="756569"/>
          </a:xfrm>
          <a:prstGeom prst="donut">
            <a:avLst>
              <a:gd name="adj" fmla="val 1316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516082">
            <a:off x="-863528" y="2254872"/>
            <a:ext cx="8904436" cy="756569"/>
          </a:xfrm>
          <a:prstGeom prst="donut">
            <a:avLst>
              <a:gd name="adj" fmla="val 1165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0455453">
            <a:off x="-335200" y="3220233"/>
            <a:ext cx="8904436" cy="756569"/>
          </a:xfrm>
          <a:prstGeom prst="donut">
            <a:avLst>
              <a:gd name="adj" fmla="val 11344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8754145">
            <a:off x="-1122380" y="2253696"/>
            <a:ext cx="7037807" cy="693422"/>
          </a:xfrm>
          <a:prstGeom prst="donut">
            <a:avLst>
              <a:gd name="adj" fmla="val 16615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0950073">
            <a:off x="-10870" y="4085407"/>
            <a:ext cx="7037807" cy="551588"/>
          </a:xfrm>
          <a:prstGeom prst="donut">
            <a:avLst>
              <a:gd name="adj" fmla="val 21442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7916348">
            <a:off x="-1155835" y="2606710"/>
            <a:ext cx="4794785" cy="693422"/>
          </a:xfrm>
          <a:prstGeom prst="donut">
            <a:avLst>
              <a:gd name="adj" fmla="val 19599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1407664">
            <a:off x="1" y="4591912"/>
            <a:ext cx="5643570" cy="551588"/>
          </a:xfrm>
          <a:prstGeom prst="donut">
            <a:avLst>
              <a:gd name="adj" fmla="val 17651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c83ab6ffa6733749abf794b526f698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>
            <a:off x="3357554" y="2590800"/>
            <a:ext cx="2857500" cy="2552700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10800000">
            <a:off x="3357554" y="161908"/>
            <a:ext cx="2857500" cy="2552700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5400000">
            <a:off x="1347766" y="1457316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16200000">
            <a:off x="5036357" y="1412063"/>
            <a:ext cx="2857500" cy="2500330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2503783">
            <a:off x="2058682" y="2432164"/>
            <a:ext cx="2857500" cy="2552700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18713623">
            <a:off x="4475891" y="2373017"/>
            <a:ext cx="2857500" cy="2552700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8988365">
            <a:off x="2162552" y="278674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tretch>
            <a:fillRect/>
          </a:stretch>
        </p:blipFill>
        <p:spPr>
          <a:xfrm rot="13782935">
            <a:off x="4612083" y="586423"/>
            <a:ext cx="2857500" cy="25527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33115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2fb60bfa51363cb537dfe3b8d0912f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71474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572000" y="71474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928794" y="71474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786050" y="71474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429256" y="71474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286512" y="71474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928713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572000" y="928713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928794" y="928713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86050" y="928713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429256" y="928713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286512" y="928713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714744" y="1785987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572000" y="1785987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928794" y="1785987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786050" y="1785987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429256" y="1785987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286512" y="1785987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714744" y="2643225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572000" y="2643225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928794" y="2643225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786050" y="2643225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5429256" y="2643225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286512" y="2643225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3714744" y="3500463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4572000" y="3500463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928794" y="3500463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786050" y="3500463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5429256" y="3500463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286512" y="3500463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3714744" y="4357701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4572000" y="4357701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1928794" y="4357701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2786050" y="4357701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429256" y="4357701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286512" y="4357701"/>
            <a:ext cx="785818" cy="785800"/>
          </a:xfrm>
          <a:prstGeom prst="donut">
            <a:avLst/>
          </a:prstGeom>
          <a:gradFill flip="none" rotWithShape="1">
            <a:gsLst>
              <a:gs pos="57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5" fill="hold">
                            <p:stCondLst>
                              <p:cond delay="2000"/>
                            </p:stCondLst>
                            <p:childTnLst>
                              <p:par>
                                <p:cTn id="47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8fd02d6efb501d05f234fd7e5da66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143240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Paralelogramo"/>
          <p:cNvSpPr/>
          <p:nvPr/>
        </p:nvSpPr>
        <p:spPr>
          <a:xfrm>
            <a:off x="357158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Paralelogramo"/>
          <p:cNvSpPr/>
          <p:nvPr/>
        </p:nvSpPr>
        <p:spPr>
          <a:xfrm flipH="1">
            <a:off x="1785918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Paralelogramo"/>
          <p:cNvSpPr/>
          <p:nvPr/>
        </p:nvSpPr>
        <p:spPr>
          <a:xfrm>
            <a:off x="5929322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Paralelogramo"/>
          <p:cNvSpPr/>
          <p:nvPr/>
        </p:nvSpPr>
        <p:spPr>
          <a:xfrm flipH="1">
            <a:off x="7358082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Paralelogramo"/>
          <p:cNvSpPr/>
          <p:nvPr/>
        </p:nvSpPr>
        <p:spPr>
          <a:xfrm>
            <a:off x="3143240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>
            <a:off x="357158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Paralelogramo"/>
          <p:cNvSpPr/>
          <p:nvPr/>
        </p:nvSpPr>
        <p:spPr>
          <a:xfrm flipH="1">
            <a:off x="1785918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Paralelogramo"/>
          <p:cNvSpPr/>
          <p:nvPr/>
        </p:nvSpPr>
        <p:spPr>
          <a:xfrm>
            <a:off x="5929322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Paralelogramo"/>
          <p:cNvSpPr/>
          <p:nvPr/>
        </p:nvSpPr>
        <p:spPr>
          <a:xfrm flipH="1">
            <a:off x="7358082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Paralelogramo"/>
          <p:cNvSpPr/>
          <p:nvPr/>
        </p:nvSpPr>
        <p:spPr>
          <a:xfrm>
            <a:off x="3143240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Paralelogramo"/>
          <p:cNvSpPr/>
          <p:nvPr/>
        </p:nvSpPr>
        <p:spPr>
          <a:xfrm flipH="1">
            <a:off x="4572000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Paralelogramo"/>
          <p:cNvSpPr/>
          <p:nvPr/>
        </p:nvSpPr>
        <p:spPr>
          <a:xfrm>
            <a:off x="357158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Paralelogramo"/>
          <p:cNvSpPr/>
          <p:nvPr/>
        </p:nvSpPr>
        <p:spPr>
          <a:xfrm flipH="1">
            <a:off x="1785918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Paralelogramo"/>
          <p:cNvSpPr/>
          <p:nvPr/>
        </p:nvSpPr>
        <p:spPr>
          <a:xfrm>
            <a:off x="5929322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Paralelogramo"/>
          <p:cNvSpPr/>
          <p:nvPr/>
        </p:nvSpPr>
        <p:spPr>
          <a:xfrm flipH="1">
            <a:off x="7358082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Paralelogramo"/>
          <p:cNvSpPr/>
          <p:nvPr/>
        </p:nvSpPr>
        <p:spPr>
          <a:xfrm>
            <a:off x="3143240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Paralelogramo"/>
          <p:cNvSpPr/>
          <p:nvPr/>
        </p:nvSpPr>
        <p:spPr>
          <a:xfrm flipH="1">
            <a:off x="4572000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Paralelogramo"/>
          <p:cNvSpPr/>
          <p:nvPr/>
        </p:nvSpPr>
        <p:spPr>
          <a:xfrm>
            <a:off x="357158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Paralelogramo"/>
          <p:cNvSpPr/>
          <p:nvPr/>
        </p:nvSpPr>
        <p:spPr>
          <a:xfrm flipH="1">
            <a:off x="1785918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Paralelogramo"/>
          <p:cNvSpPr/>
          <p:nvPr/>
        </p:nvSpPr>
        <p:spPr>
          <a:xfrm>
            <a:off x="5929322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Paralelogramo"/>
          <p:cNvSpPr/>
          <p:nvPr/>
        </p:nvSpPr>
        <p:spPr>
          <a:xfrm flipH="1">
            <a:off x="7358082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Paralelogramo"/>
          <p:cNvSpPr/>
          <p:nvPr/>
        </p:nvSpPr>
        <p:spPr>
          <a:xfrm>
            <a:off x="3214678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Paralelogramo"/>
          <p:cNvSpPr/>
          <p:nvPr/>
        </p:nvSpPr>
        <p:spPr>
          <a:xfrm flipH="1">
            <a:off x="4643438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Paralelogramo"/>
          <p:cNvSpPr/>
          <p:nvPr/>
        </p:nvSpPr>
        <p:spPr>
          <a:xfrm>
            <a:off x="428596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Paralelogramo"/>
          <p:cNvSpPr/>
          <p:nvPr/>
        </p:nvSpPr>
        <p:spPr>
          <a:xfrm flipH="1">
            <a:off x="1857356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Paralelogramo"/>
          <p:cNvSpPr/>
          <p:nvPr/>
        </p:nvSpPr>
        <p:spPr>
          <a:xfrm>
            <a:off x="6000760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Paralelogramo"/>
          <p:cNvSpPr/>
          <p:nvPr/>
        </p:nvSpPr>
        <p:spPr>
          <a:xfrm flipH="1">
            <a:off x="7429520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Paralelogramo"/>
          <p:cNvSpPr/>
          <p:nvPr/>
        </p:nvSpPr>
        <p:spPr>
          <a:xfrm>
            <a:off x="3214678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Paralelogramo"/>
          <p:cNvSpPr/>
          <p:nvPr/>
        </p:nvSpPr>
        <p:spPr>
          <a:xfrm flipH="1">
            <a:off x="4643438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Paralelogramo"/>
          <p:cNvSpPr/>
          <p:nvPr/>
        </p:nvSpPr>
        <p:spPr>
          <a:xfrm>
            <a:off x="428596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Paralelogramo"/>
          <p:cNvSpPr/>
          <p:nvPr/>
        </p:nvSpPr>
        <p:spPr>
          <a:xfrm flipH="1">
            <a:off x="1857356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36 Paralelogramo"/>
          <p:cNvSpPr/>
          <p:nvPr/>
        </p:nvSpPr>
        <p:spPr>
          <a:xfrm>
            <a:off x="6000760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8" name="37 Paralelogramo"/>
          <p:cNvSpPr/>
          <p:nvPr/>
        </p:nvSpPr>
        <p:spPr>
          <a:xfrm flipH="1">
            <a:off x="7429520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9" name="38 Paralelogramo"/>
          <p:cNvSpPr/>
          <p:nvPr/>
        </p:nvSpPr>
        <p:spPr>
          <a:xfrm>
            <a:off x="3214678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Paralelogramo"/>
          <p:cNvSpPr/>
          <p:nvPr/>
        </p:nvSpPr>
        <p:spPr>
          <a:xfrm flipH="1">
            <a:off x="4643438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1" name="40 Paralelogramo"/>
          <p:cNvSpPr/>
          <p:nvPr/>
        </p:nvSpPr>
        <p:spPr>
          <a:xfrm>
            <a:off x="428596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2" name="41 Paralelogramo"/>
          <p:cNvSpPr/>
          <p:nvPr/>
        </p:nvSpPr>
        <p:spPr>
          <a:xfrm flipH="1">
            <a:off x="1857356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Paralelogramo"/>
          <p:cNvSpPr/>
          <p:nvPr/>
        </p:nvSpPr>
        <p:spPr>
          <a:xfrm>
            <a:off x="6000760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4" name="43 Paralelogramo"/>
          <p:cNvSpPr/>
          <p:nvPr/>
        </p:nvSpPr>
        <p:spPr>
          <a:xfrm flipH="1">
            <a:off x="7429520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chemeClr val="accent6">
                  <a:lumMod val="60000"/>
                  <a:lumOff val="40000"/>
                  <a:shade val="30000"/>
                  <a:satMod val="115000"/>
                  <a:alpha val="40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5" name="44 Rectángulo"/>
          <p:cNvSpPr/>
          <p:nvPr/>
        </p:nvSpPr>
        <p:spPr>
          <a:xfrm>
            <a:off x="-142908" y="-357208"/>
            <a:ext cx="9501254" cy="685804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23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ccec7e675841ee241d1ba46916cd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714612" y="0"/>
            <a:ext cx="1928826" cy="1928826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357686" y="0"/>
            <a:ext cx="2056794" cy="1974522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714612" y="1285860"/>
            <a:ext cx="1928826" cy="1928826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357686" y="1285860"/>
            <a:ext cx="2056794" cy="1974522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714612" y="2428892"/>
            <a:ext cx="1928826" cy="1928826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357686" y="2428892"/>
            <a:ext cx="2056794" cy="1974522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714612" y="3714752"/>
            <a:ext cx="1928826" cy="1928826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357686" y="3714752"/>
            <a:ext cx="2056794" cy="197452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96633">
                <a:shade val="67500"/>
                <a:satMod val="115000"/>
              </a:srgbClr>
            </a:gs>
            <a:gs pos="100000">
              <a:srgbClr val="996633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b4c2958fa0c04c95a0f0c7d388428d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>
            <a:off x="0" y="233802"/>
            <a:ext cx="2714612" cy="4675927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571472" y="428610"/>
            <a:ext cx="2714612" cy="428628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214414" y="623442"/>
            <a:ext cx="2714612" cy="402001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857356" y="642925"/>
            <a:ext cx="2714612" cy="392909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643174" y="714364"/>
            <a:ext cx="2714612" cy="3714776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3428992" y="785800"/>
            <a:ext cx="2714612" cy="342902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214810" y="1071552"/>
            <a:ext cx="2714644" cy="292895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4857752" y="1285867"/>
            <a:ext cx="2714644" cy="2428892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5786446" y="1428742"/>
            <a:ext cx="2428892" cy="221457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6572264" y="1571620"/>
            <a:ext cx="2000264" cy="200026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7143768" y="1714494"/>
            <a:ext cx="1571636" cy="1714512"/>
          </a:xfrm>
          <a:prstGeom prst="moon">
            <a:avLst>
              <a:gd name="adj" fmla="val 12673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786710" y="1928809"/>
            <a:ext cx="1357290" cy="1357322"/>
          </a:xfrm>
          <a:prstGeom prst="moon">
            <a:avLst>
              <a:gd name="adj" fmla="val 1499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a3b8d04565704977c0bca9bd7ee41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55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55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55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55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55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55000">
                <a:schemeClr val="tx1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23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999110413a166c7e4381944b777b33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1374" r="15320"/>
          <a:stretch>
            <a:fillRect/>
          </a:stretch>
        </p:blipFill>
        <p:spPr>
          <a:xfrm rot="17019875">
            <a:off x="2335150" y="-207058"/>
            <a:ext cx="1841652" cy="213690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1374" r="15320"/>
          <a:stretch>
            <a:fillRect/>
          </a:stretch>
        </p:blipFill>
        <p:spPr>
          <a:xfrm rot="4484552" flipH="1">
            <a:off x="4748654" y="-185642"/>
            <a:ext cx="1747720" cy="19972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1374" r="15320"/>
          <a:stretch>
            <a:fillRect/>
          </a:stretch>
        </p:blipFill>
        <p:spPr>
          <a:xfrm rot="17019875">
            <a:off x="2312243" y="723784"/>
            <a:ext cx="1841652" cy="213690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1374" r="15320"/>
          <a:stretch>
            <a:fillRect/>
          </a:stretch>
        </p:blipFill>
        <p:spPr>
          <a:xfrm rot="4484552" flipH="1">
            <a:off x="4677217" y="750146"/>
            <a:ext cx="1747720" cy="19972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1374" r="15320"/>
          <a:stretch>
            <a:fillRect/>
          </a:stretch>
        </p:blipFill>
        <p:spPr>
          <a:xfrm rot="17019875">
            <a:off x="2312242" y="1645384"/>
            <a:ext cx="1841652" cy="213690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1374" r="15320"/>
          <a:stretch>
            <a:fillRect/>
          </a:stretch>
        </p:blipFill>
        <p:spPr>
          <a:xfrm rot="4484552" flipH="1">
            <a:off x="4677216" y="1671746"/>
            <a:ext cx="1747720" cy="19972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1374" r="15320"/>
          <a:stretch>
            <a:fillRect/>
          </a:stretch>
        </p:blipFill>
        <p:spPr>
          <a:xfrm rot="17019875">
            <a:off x="2383681" y="2581173"/>
            <a:ext cx="1841652" cy="213690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1374" r="15320"/>
          <a:stretch>
            <a:fillRect/>
          </a:stretch>
        </p:blipFill>
        <p:spPr>
          <a:xfrm rot="4484552" flipH="1">
            <a:off x="4748655" y="2607535"/>
            <a:ext cx="1747720" cy="19972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1374" r="15320"/>
          <a:stretch>
            <a:fillRect/>
          </a:stretch>
        </p:blipFill>
        <p:spPr>
          <a:xfrm rot="17019875">
            <a:off x="2383680" y="3431334"/>
            <a:ext cx="1841652" cy="213690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1374" r="15320"/>
          <a:stretch>
            <a:fillRect/>
          </a:stretch>
        </p:blipFill>
        <p:spPr>
          <a:xfrm rot="4484552" flipH="1">
            <a:off x="4748654" y="3457696"/>
            <a:ext cx="1747720" cy="199725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142908" y="-357208"/>
            <a:ext cx="9501254" cy="7643866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32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d34dfd934a9be1ec2ce679bcc50a88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2000"/>
                            </p:stCondLst>
                            <p:childTnLst>
                              <p:par>
                                <p:cTn id="269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f952d136a9977a05839fdcc826771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ombo"/>
          <p:cNvSpPr/>
          <p:nvPr/>
        </p:nvSpPr>
        <p:spPr>
          <a:xfrm>
            <a:off x="135729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457200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35729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457200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35729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457200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135729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457200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135729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57200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135729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57200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135729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457200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135729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457200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135729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457200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135729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457200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135729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457200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135729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57200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135729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457200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135729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457200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135729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457200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135729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457200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135729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457200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135729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457200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2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1F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f12a3d2ec7977dbe8408ccbaa6c5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ecoration-152886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166943" y="528623"/>
            <a:ext cx="4548198" cy="4548198"/>
          </a:xfrm>
          <a:prstGeom prst="rect">
            <a:avLst/>
          </a:prstGeom>
        </p:spPr>
      </p:pic>
      <p:pic>
        <p:nvPicPr>
          <p:cNvPr id="4" name="3 Imagen" descr="decoration-152886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274380">
            <a:off x="2190653" y="493008"/>
            <a:ext cx="4548198" cy="450736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ccfc52b9e776585be5293dc5784c2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F2311"/>
            </a:gs>
            <a:gs pos="50000">
              <a:schemeClr val="bg2">
                <a:lumMod val="90000"/>
                <a:shade val="67500"/>
                <a:satMod val="115000"/>
              </a:schemeClr>
            </a:gs>
            <a:gs pos="100000">
              <a:schemeClr val="bg2">
                <a:lumMod val="9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dbf16cb1123091f7f8969a8d2c19c2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18810580">
            <a:off x="3785900" y="3278433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070132">
            <a:off x="3714739" y="349945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179654">
            <a:off x="2203507" y="1694903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820098">
            <a:off x="5210176" y="1915951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2619">
            <a:off x="2551658" y="2908407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040408">
            <a:off x="4864654" y="2779320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572843">
            <a:off x="2691968" y="749225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0800000">
            <a:off x="4857752" y="714362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471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6b51f4ec72cd19fe8375d2399b9e78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2214546" y="0"/>
            <a:ext cx="2428892" cy="571504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Paralelogramo"/>
          <p:cNvSpPr/>
          <p:nvPr/>
        </p:nvSpPr>
        <p:spPr>
          <a:xfrm flipH="1">
            <a:off x="4500562" y="0"/>
            <a:ext cx="2428892" cy="571504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Paralelogramo"/>
          <p:cNvSpPr/>
          <p:nvPr/>
        </p:nvSpPr>
        <p:spPr>
          <a:xfrm flipH="1">
            <a:off x="2214546" y="571480"/>
            <a:ext cx="2428892" cy="642948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Paralelogramo"/>
          <p:cNvSpPr/>
          <p:nvPr/>
        </p:nvSpPr>
        <p:spPr>
          <a:xfrm>
            <a:off x="4500562" y="571480"/>
            <a:ext cx="2428892" cy="642948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Paralelogramo"/>
          <p:cNvSpPr/>
          <p:nvPr/>
        </p:nvSpPr>
        <p:spPr>
          <a:xfrm>
            <a:off x="2214546" y="114300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Paralelogramo"/>
          <p:cNvSpPr/>
          <p:nvPr/>
        </p:nvSpPr>
        <p:spPr>
          <a:xfrm flipH="1">
            <a:off x="4500562" y="114300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Paralelogramo"/>
          <p:cNvSpPr/>
          <p:nvPr/>
        </p:nvSpPr>
        <p:spPr>
          <a:xfrm flipH="1">
            <a:off x="2214546" y="171448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>
            <a:off x="4500562" y="1714488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>
            <a:off x="2143108" y="228601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Paralelogramo"/>
          <p:cNvSpPr/>
          <p:nvPr/>
        </p:nvSpPr>
        <p:spPr>
          <a:xfrm flipH="1">
            <a:off x="4429124" y="228601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Paralelogramo"/>
          <p:cNvSpPr/>
          <p:nvPr/>
        </p:nvSpPr>
        <p:spPr>
          <a:xfrm flipH="1">
            <a:off x="2143108" y="285749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Paralelogramo"/>
          <p:cNvSpPr/>
          <p:nvPr/>
        </p:nvSpPr>
        <p:spPr>
          <a:xfrm>
            <a:off x="4429124" y="2857496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Paralelogramo"/>
          <p:cNvSpPr/>
          <p:nvPr/>
        </p:nvSpPr>
        <p:spPr>
          <a:xfrm>
            <a:off x="2143108" y="342902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Paralelogramo"/>
          <p:cNvSpPr/>
          <p:nvPr/>
        </p:nvSpPr>
        <p:spPr>
          <a:xfrm flipH="1">
            <a:off x="4429124" y="342902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Paralelogramo"/>
          <p:cNvSpPr/>
          <p:nvPr/>
        </p:nvSpPr>
        <p:spPr>
          <a:xfrm flipH="1">
            <a:off x="2143108" y="400050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Paralelogramo"/>
          <p:cNvSpPr/>
          <p:nvPr/>
        </p:nvSpPr>
        <p:spPr>
          <a:xfrm>
            <a:off x="4429124" y="4000504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Paralelogramo"/>
          <p:cNvSpPr/>
          <p:nvPr/>
        </p:nvSpPr>
        <p:spPr>
          <a:xfrm>
            <a:off x="2143108" y="4572032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Paralelogramo"/>
          <p:cNvSpPr/>
          <p:nvPr/>
        </p:nvSpPr>
        <p:spPr>
          <a:xfrm flipH="1">
            <a:off x="4429124" y="4572032"/>
            <a:ext cx="2428892" cy="571480"/>
          </a:xfrm>
          <a:prstGeom prst="parallelogram">
            <a:avLst>
              <a:gd name="adj" fmla="val 216432"/>
            </a:avLst>
          </a:prstGeom>
          <a:gradFill flip="none" rotWithShape="1">
            <a:gsLst>
              <a:gs pos="19000">
                <a:schemeClr val="tx1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8100000" scaled="1"/>
            <a:tileRect/>
          </a:gradFill>
          <a:ln w="3175"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CC99">
                <a:shade val="67500"/>
                <a:satMod val="115000"/>
              </a:srgbClr>
            </a:gs>
            <a:gs pos="100000">
              <a:srgbClr val="FFCC9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fc4932d7d07da6b03850078133c937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2678911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V="1">
            <a:off x="1316827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38813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-611999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-154069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679043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4679175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5679307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3175"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42908" y="-357208"/>
            <a:ext cx="9501254" cy="942981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23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807fb6f8d868e33ddded9ae5966a7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148262" y="0"/>
            <a:ext cx="2709257" cy="4857766"/>
          </a:xfrm>
          <a:prstGeom prst="moon">
            <a:avLst>
              <a:gd name="adj" fmla="val 7724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flipH="1">
            <a:off x="6429388" y="0"/>
            <a:ext cx="2643206" cy="4857766"/>
          </a:xfrm>
          <a:prstGeom prst="moon">
            <a:avLst>
              <a:gd name="adj" fmla="val 7448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flipH="1">
            <a:off x="5715040" y="0"/>
            <a:ext cx="2643206" cy="4857766"/>
          </a:xfrm>
          <a:prstGeom prst="moon">
            <a:avLst>
              <a:gd name="adj" fmla="val 8114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>
            <a:off x="862610" y="0"/>
            <a:ext cx="2709257" cy="4857766"/>
          </a:xfrm>
          <a:prstGeom prst="moon">
            <a:avLst>
              <a:gd name="adj" fmla="val 10326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>
            <a:off x="1576990" y="0"/>
            <a:ext cx="2709257" cy="4857766"/>
          </a:xfrm>
          <a:prstGeom prst="moon">
            <a:avLst>
              <a:gd name="adj" fmla="val 9025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flipH="1">
            <a:off x="5072098" y="0"/>
            <a:ext cx="2643206" cy="4857766"/>
          </a:xfrm>
          <a:prstGeom prst="moon">
            <a:avLst>
              <a:gd name="adj" fmla="val 10114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>
            <a:off x="2291370" y="0"/>
            <a:ext cx="2709257" cy="4857766"/>
          </a:xfrm>
          <a:prstGeom prst="moon">
            <a:avLst>
              <a:gd name="adj" fmla="val 8374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flipH="1">
            <a:off x="4429156" y="0"/>
            <a:ext cx="2643206" cy="4857766"/>
          </a:xfrm>
          <a:prstGeom prst="moon">
            <a:avLst>
              <a:gd name="adj" fmla="val 8781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21F14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67f11d6bdc1f8b36f28b5a74d51a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-228601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Onda"/>
          <p:cNvSpPr/>
          <p:nvPr/>
        </p:nvSpPr>
        <p:spPr>
          <a:xfrm rot="5400000">
            <a:off x="-1785980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Onda"/>
          <p:cNvSpPr/>
          <p:nvPr/>
        </p:nvSpPr>
        <p:spPr>
          <a:xfrm rot="5400000">
            <a:off x="-128591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Onda"/>
          <p:cNvSpPr/>
          <p:nvPr/>
        </p:nvSpPr>
        <p:spPr>
          <a:xfrm rot="5400000">
            <a:off x="-78584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Onda"/>
          <p:cNvSpPr/>
          <p:nvPr/>
        </p:nvSpPr>
        <p:spPr>
          <a:xfrm rot="5400000">
            <a:off x="-285750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Onda"/>
          <p:cNvSpPr/>
          <p:nvPr/>
        </p:nvSpPr>
        <p:spPr>
          <a:xfrm rot="5400000">
            <a:off x="21428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Onda"/>
          <p:cNvSpPr/>
          <p:nvPr/>
        </p:nvSpPr>
        <p:spPr>
          <a:xfrm rot="5400000">
            <a:off x="714350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Onda"/>
          <p:cNvSpPr/>
          <p:nvPr/>
        </p:nvSpPr>
        <p:spPr>
          <a:xfrm rot="5400000">
            <a:off x="1214416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Onda"/>
          <p:cNvSpPr/>
          <p:nvPr/>
        </p:nvSpPr>
        <p:spPr>
          <a:xfrm rot="5400000">
            <a:off x="171451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Onda"/>
          <p:cNvSpPr/>
          <p:nvPr/>
        </p:nvSpPr>
        <p:spPr>
          <a:xfrm rot="5400000">
            <a:off x="221454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Onda"/>
          <p:cNvSpPr/>
          <p:nvPr/>
        </p:nvSpPr>
        <p:spPr>
          <a:xfrm rot="5400000">
            <a:off x="271461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Onda"/>
          <p:cNvSpPr/>
          <p:nvPr/>
        </p:nvSpPr>
        <p:spPr>
          <a:xfrm rot="5400000">
            <a:off x="3214680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Onda"/>
          <p:cNvSpPr/>
          <p:nvPr/>
        </p:nvSpPr>
        <p:spPr>
          <a:xfrm rot="5400000">
            <a:off x="371477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Onda"/>
          <p:cNvSpPr/>
          <p:nvPr/>
        </p:nvSpPr>
        <p:spPr>
          <a:xfrm rot="5400000">
            <a:off x="4214812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Onda"/>
          <p:cNvSpPr/>
          <p:nvPr/>
        </p:nvSpPr>
        <p:spPr>
          <a:xfrm rot="5400000">
            <a:off x="471487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Onda"/>
          <p:cNvSpPr/>
          <p:nvPr/>
        </p:nvSpPr>
        <p:spPr>
          <a:xfrm rot="5400000">
            <a:off x="5214944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Onda"/>
          <p:cNvSpPr/>
          <p:nvPr/>
        </p:nvSpPr>
        <p:spPr>
          <a:xfrm rot="5400000">
            <a:off x="5786448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Onda"/>
          <p:cNvSpPr/>
          <p:nvPr/>
        </p:nvSpPr>
        <p:spPr>
          <a:xfrm rot="5400000">
            <a:off x="6357952" y="2286014"/>
            <a:ext cx="5143500" cy="57147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471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574adb73b5079ab04200e19cd89cc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643323">
            <a:off x="2990299" y="73114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rot="1976176">
            <a:off x="2994519" y="2301057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2970497">
            <a:off x="5392376" y="78175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8660290">
            <a:off x="5315259" y="2283570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9643323">
            <a:off x="2275920" y="73114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976176">
            <a:off x="2280140" y="230105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19643323">
            <a:off x="1490100" y="73114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976176">
            <a:off x="1494320" y="230105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19643323">
            <a:off x="632847" y="73114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976176">
            <a:off x="637067" y="2301057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2970497">
            <a:off x="6178195" y="78174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8660290">
            <a:off x="6101078" y="2283567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12970497">
            <a:off x="7143184" y="78175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8660290">
            <a:off x="7066067" y="2283571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12970497">
            <a:off x="7929003" y="78174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8660290">
            <a:off x="7851886" y="2283568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4000">
                <a:schemeClr val="accent3">
                  <a:lumMod val="75000"/>
                  <a:alpha val="22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21F14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3c4a986069082bcb3360cafd5dc22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857224" y="-7145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2786050" y="-7145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715008" y="-1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7500958" y="-214332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428728" y="100011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7072330" y="99299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071802" y="1142990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715008" y="1142990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928794" y="2000246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286116" y="221456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643570" y="221456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6730148" y="2000270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2357422" y="300037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6429388" y="271465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500430" y="3000378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572132" y="292894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2714612" y="3643320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643306" y="371475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500694" y="371475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6143636" y="3421886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000364" y="4204108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786182" y="42862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500694" y="42862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6000760" y="4071948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214678" y="4786328"/>
            <a:ext cx="281992" cy="2678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429256" y="4714890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857884" y="4643452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857620" y="4714890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428992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3929058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357818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643570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5" name="34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24950936b8735582c7b719f86d5da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mbinar"/>
          <p:cNvSpPr/>
          <p:nvPr/>
        </p:nvSpPr>
        <p:spPr>
          <a:xfrm rot="16200000">
            <a:off x="71438" y="285734"/>
            <a:ext cx="4429124" cy="4572000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Combinar"/>
          <p:cNvSpPr/>
          <p:nvPr/>
        </p:nvSpPr>
        <p:spPr>
          <a:xfrm rot="5400000">
            <a:off x="4643438" y="285734"/>
            <a:ext cx="4429124" cy="4572000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ombinar"/>
          <p:cNvSpPr/>
          <p:nvPr/>
        </p:nvSpPr>
        <p:spPr>
          <a:xfrm rot="16200000">
            <a:off x="-321471" y="678643"/>
            <a:ext cx="4429124" cy="3786182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ombinar"/>
          <p:cNvSpPr/>
          <p:nvPr/>
        </p:nvSpPr>
        <p:spPr>
          <a:xfrm rot="5400000">
            <a:off x="5000628" y="642924"/>
            <a:ext cx="4429124" cy="3857620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ombinar"/>
          <p:cNvSpPr/>
          <p:nvPr/>
        </p:nvSpPr>
        <p:spPr>
          <a:xfrm rot="16200000">
            <a:off x="-714380" y="1071552"/>
            <a:ext cx="4429124" cy="3000364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ombinar"/>
          <p:cNvSpPr/>
          <p:nvPr/>
        </p:nvSpPr>
        <p:spPr>
          <a:xfrm rot="5400000">
            <a:off x="5393537" y="1035833"/>
            <a:ext cx="4429124" cy="3071802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ombinar"/>
          <p:cNvSpPr/>
          <p:nvPr/>
        </p:nvSpPr>
        <p:spPr>
          <a:xfrm rot="16200000">
            <a:off x="-1071570" y="1428742"/>
            <a:ext cx="4429124" cy="2285984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Combinar"/>
          <p:cNvSpPr/>
          <p:nvPr/>
        </p:nvSpPr>
        <p:spPr>
          <a:xfrm rot="5400000">
            <a:off x="5714992" y="1357320"/>
            <a:ext cx="4429156" cy="2428860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Combinar"/>
          <p:cNvSpPr/>
          <p:nvPr/>
        </p:nvSpPr>
        <p:spPr>
          <a:xfrm rot="16200000">
            <a:off x="-1428760" y="1785932"/>
            <a:ext cx="4429124" cy="1571604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Combinar"/>
          <p:cNvSpPr/>
          <p:nvPr/>
        </p:nvSpPr>
        <p:spPr>
          <a:xfrm rot="5400000">
            <a:off x="6036463" y="1678791"/>
            <a:ext cx="4429156" cy="1785918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Combinar"/>
          <p:cNvSpPr/>
          <p:nvPr/>
        </p:nvSpPr>
        <p:spPr>
          <a:xfrm rot="16200000">
            <a:off x="-1750231" y="2107403"/>
            <a:ext cx="4429124" cy="928662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Combinar"/>
          <p:cNvSpPr/>
          <p:nvPr/>
        </p:nvSpPr>
        <p:spPr>
          <a:xfrm rot="5400000">
            <a:off x="6357934" y="2000262"/>
            <a:ext cx="4429156" cy="1142976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Combinar"/>
          <p:cNvSpPr/>
          <p:nvPr/>
        </p:nvSpPr>
        <p:spPr>
          <a:xfrm rot="16200000">
            <a:off x="-1964545" y="2393155"/>
            <a:ext cx="4429124" cy="500034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Combinar"/>
          <p:cNvSpPr/>
          <p:nvPr/>
        </p:nvSpPr>
        <p:spPr>
          <a:xfrm rot="5400000">
            <a:off x="6643686" y="2286014"/>
            <a:ext cx="4429156" cy="571472"/>
          </a:xfrm>
          <a:prstGeom prst="flowChartMerge">
            <a:avLst/>
          </a:prstGeom>
          <a:gradFill flip="none" rotWithShape="1">
            <a:gsLst>
              <a:gs pos="91000">
                <a:srgbClr val="FFCC99">
                  <a:alpha val="30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000"/>
                            </p:stCondLst>
                            <p:childTnLst>
                              <p:par>
                                <p:cTn id="13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7270ec96c5b70c5eb8670e52dbed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2740298">
            <a:off x="1342005" y="971186"/>
            <a:ext cx="2214677" cy="2131216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ágrima"/>
          <p:cNvSpPr/>
          <p:nvPr/>
        </p:nvSpPr>
        <p:spPr>
          <a:xfrm rot="18847091">
            <a:off x="3328142" y="3535882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8160681">
            <a:off x="3326681" y="-751359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2740298">
            <a:off x="1256515" y="1392850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3485969">
            <a:off x="5328521" y="1393033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10989797">
            <a:off x="4856321" y="6962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5668819">
            <a:off x="2032657" y="-12284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16200000">
            <a:off x="4792762" y="2851052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ágrima"/>
          <p:cNvSpPr/>
          <p:nvPr/>
        </p:nvSpPr>
        <p:spPr>
          <a:xfrm rot="21427674">
            <a:off x="1992527" y="2920905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FFFF00">
                  <a:alpha val="0"/>
                </a:srgbClr>
              </a:gs>
              <a:gs pos="50000">
                <a:srgbClr val="FFD833">
                  <a:shade val="67500"/>
                  <a:satMod val="115000"/>
                </a:srgbClr>
              </a:gs>
              <a:gs pos="100000">
                <a:srgbClr val="FFD8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-142908" y="-714398"/>
            <a:ext cx="9501254" cy="68580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6540a1e9a5f508a58c6de85c86a5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401781">
            <a:off x="4664849" y="1018039"/>
            <a:ext cx="1345987" cy="1714512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rot="13094648">
            <a:off x="3315142" y="946971"/>
            <a:ext cx="1345987" cy="1714512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883957">
            <a:off x="4491448" y="2368213"/>
            <a:ext cx="1345987" cy="1714512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8484281">
            <a:off x="3173819" y="2232822"/>
            <a:ext cx="1345987" cy="1714512"/>
          </a:xfrm>
          <a:prstGeom prst="moon">
            <a:avLst>
              <a:gd name="adj" fmla="val 28905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9278119">
            <a:off x="5074386" y="944767"/>
            <a:ext cx="1209809" cy="1346338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2632224">
            <a:off x="4941141" y="2660216"/>
            <a:ext cx="1209809" cy="1346338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8673209">
            <a:off x="2921460" y="2654917"/>
            <a:ext cx="1209809" cy="1346338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3367335">
            <a:off x="3082346" y="874679"/>
            <a:ext cx="1209809" cy="1346338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2632224">
            <a:off x="5310715" y="3037623"/>
            <a:ext cx="951464" cy="1071875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8994542">
            <a:off x="5455801" y="890772"/>
            <a:ext cx="951464" cy="1071875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3709470">
            <a:off x="2955504" y="818426"/>
            <a:ext cx="951464" cy="1071875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8308952">
            <a:off x="2807457" y="2966750"/>
            <a:ext cx="951464" cy="1071875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8308952">
            <a:off x="2689382" y="3286191"/>
            <a:ext cx="756168" cy="857137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2709942">
            <a:off x="5621663" y="3356407"/>
            <a:ext cx="756168" cy="857137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19183918">
            <a:off x="5750276" y="782607"/>
            <a:ext cx="756168" cy="857137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13684536">
            <a:off x="2908013" y="710571"/>
            <a:ext cx="756168" cy="857137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una"/>
          <p:cNvSpPr/>
          <p:nvPr/>
        </p:nvSpPr>
        <p:spPr>
          <a:xfrm rot="13684536">
            <a:off x="2874282" y="661219"/>
            <a:ext cx="540080" cy="670088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Luna"/>
          <p:cNvSpPr/>
          <p:nvPr/>
        </p:nvSpPr>
        <p:spPr>
          <a:xfrm rot="8649991">
            <a:off x="2645332" y="3523680"/>
            <a:ext cx="540080" cy="670088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Luna"/>
          <p:cNvSpPr/>
          <p:nvPr/>
        </p:nvSpPr>
        <p:spPr>
          <a:xfrm rot="19389628">
            <a:off x="6004847" y="737933"/>
            <a:ext cx="540080" cy="670088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Luna"/>
          <p:cNvSpPr/>
          <p:nvPr/>
        </p:nvSpPr>
        <p:spPr>
          <a:xfrm rot="3036710">
            <a:off x="5875273" y="3586715"/>
            <a:ext cx="540080" cy="670088"/>
          </a:xfrm>
          <a:prstGeom prst="moon">
            <a:avLst>
              <a:gd name="adj" fmla="val 27883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Luna"/>
          <p:cNvSpPr/>
          <p:nvPr/>
        </p:nvSpPr>
        <p:spPr>
          <a:xfrm rot="3036710">
            <a:off x="6103650" y="3808641"/>
            <a:ext cx="404812" cy="567814"/>
          </a:xfrm>
          <a:prstGeom prst="moon">
            <a:avLst>
              <a:gd name="adj" fmla="val 33130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Luna"/>
          <p:cNvSpPr/>
          <p:nvPr/>
        </p:nvSpPr>
        <p:spPr>
          <a:xfrm rot="19299816">
            <a:off x="6276097" y="635821"/>
            <a:ext cx="404812" cy="567814"/>
          </a:xfrm>
          <a:prstGeom prst="moon">
            <a:avLst>
              <a:gd name="adj" fmla="val 33130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Luna"/>
          <p:cNvSpPr/>
          <p:nvPr/>
        </p:nvSpPr>
        <p:spPr>
          <a:xfrm rot="13610802">
            <a:off x="2857761" y="557981"/>
            <a:ext cx="404812" cy="567814"/>
          </a:xfrm>
          <a:prstGeom prst="moon">
            <a:avLst>
              <a:gd name="adj" fmla="val 33130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Luna"/>
          <p:cNvSpPr/>
          <p:nvPr/>
        </p:nvSpPr>
        <p:spPr>
          <a:xfrm rot="8621136">
            <a:off x="2543303" y="3700326"/>
            <a:ext cx="459496" cy="515179"/>
          </a:xfrm>
          <a:prstGeom prst="moon">
            <a:avLst>
              <a:gd name="adj" fmla="val 33130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Luna"/>
          <p:cNvSpPr/>
          <p:nvPr/>
        </p:nvSpPr>
        <p:spPr>
          <a:xfrm rot="2898414">
            <a:off x="6298388" y="4059257"/>
            <a:ext cx="360943" cy="454012"/>
          </a:xfrm>
          <a:prstGeom prst="moon">
            <a:avLst>
              <a:gd name="adj" fmla="val 33130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Luna"/>
          <p:cNvSpPr/>
          <p:nvPr/>
        </p:nvSpPr>
        <p:spPr>
          <a:xfrm rot="19214123">
            <a:off x="6454252" y="524051"/>
            <a:ext cx="468604" cy="470583"/>
          </a:xfrm>
          <a:prstGeom prst="moon">
            <a:avLst>
              <a:gd name="adj" fmla="val 33130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Luna"/>
          <p:cNvSpPr/>
          <p:nvPr/>
        </p:nvSpPr>
        <p:spPr>
          <a:xfrm rot="13530883">
            <a:off x="2669482" y="382477"/>
            <a:ext cx="468604" cy="470583"/>
          </a:xfrm>
          <a:prstGeom prst="moon">
            <a:avLst>
              <a:gd name="adj" fmla="val 33130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Luna"/>
          <p:cNvSpPr/>
          <p:nvPr/>
        </p:nvSpPr>
        <p:spPr>
          <a:xfrm rot="8487903">
            <a:off x="2310106" y="3880926"/>
            <a:ext cx="468604" cy="470583"/>
          </a:xfrm>
          <a:prstGeom prst="moon">
            <a:avLst>
              <a:gd name="adj" fmla="val 33130"/>
            </a:avLst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8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23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7165b023d74a11b32e52fd8b29926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30000"/>
          </a:blip>
          <a:srcRect l="9373" t="22495" b="23142"/>
          <a:stretch>
            <a:fillRect/>
          </a:stretch>
        </p:blipFill>
        <p:spPr>
          <a:xfrm>
            <a:off x="0" y="1285866"/>
            <a:ext cx="2071670" cy="1214446"/>
          </a:xfrm>
          <a:prstGeom prst="rect">
            <a:avLst/>
          </a:prstGeom>
        </p:spPr>
      </p:pic>
      <p:pic>
        <p:nvPicPr>
          <p:cNvPr id="4" name="3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30000"/>
          </a:blip>
          <a:srcRect l="9373" t="22495" b="23142"/>
          <a:stretch>
            <a:fillRect/>
          </a:stretch>
        </p:blipFill>
        <p:spPr>
          <a:xfrm flipV="1">
            <a:off x="0" y="2428874"/>
            <a:ext cx="2000264" cy="1276360"/>
          </a:xfrm>
          <a:prstGeom prst="rect">
            <a:avLst/>
          </a:prstGeom>
        </p:spPr>
      </p:pic>
      <p:pic>
        <p:nvPicPr>
          <p:cNvPr id="5" name="4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30000"/>
          </a:blip>
          <a:srcRect l="9373" t="22495" b="23142"/>
          <a:stretch>
            <a:fillRect/>
          </a:stretch>
        </p:blipFill>
        <p:spPr>
          <a:xfrm>
            <a:off x="857224" y="1285866"/>
            <a:ext cx="2071670" cy="1214446"/>
          </a:xfrm>
          <a:prstGeom prst="rect">
            <a:avLst/>
          </a:prstGeom>
        </p:spPr>
      </p:pic>
      <p:pic>
        <p:nvPicPr>
          <p:cNvPr id="6" name="5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30000"/>
          </a:blip>
          <a:srcRect l="9373" t="22495" b="23142"/>
          <a:stretch>
            <a:fillRect/>
          </a:stretch>
        </p:blipFill>
        <p:spPr>
          <a:xfrm flipV="1">
            <a:off x="857224" y="2428874"/>
            <a:ext cx="2000264" cy="1276360"/>
          </a:xfrm>
          <a:prstGeom prst="rect">
            <a:avLst/>
          </a:prstGeom>
        </p:spPr>
      </p:pic>
      <p:pic>
        <p:nvPicPr>
          <p:cNvPr id="7" name="6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30000"/>
          </a:blip>
          <a:srcRect l="9373" t="22495" b="23142"/>
          <a:stretch>
            <a:fillRect/>
          </a:stretch>
        </p:blipFill>
        <p:spPr>
          <a:xfrm>
            <a:off x="1714512" y="1285866"/>
            <a:ext cx="2071670" cy="1214446"/>
          </a:xfrm>
          <a:prstGeom prst="rect">
            <a:avLst/>
          </a:prstGeom>
        </p:spPr>
      </p:pic>
      <p:pic>
        <p:nvPicPr>
          <p:cNvPr id="8" name="7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30000"/>
          </a:blip>
          <a:srcRect l="9373" t="22495" b="23142"/>
          <a:stretch>
            <a:fillRect/>
          </a:stretch>
        </p:blipFill>
        <p:spPr>
          <a:xfrm flipV="1">
            <a:off x="1714512" y="2428874"/>
            <a:ext cx="2000264" cy="1276360"/>
          </a:xfrm>
          <a:prstGeom prst="rect">
            <a:avLst/>
          </a:prstGeom>
        </p:spPr>
      </p:pic>
      <p:pic>
        <p:nvPicPr>
          <p:cNvPr id="9" name="8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30000"/>
          </a:blip>
          <a:srcRect l="9373" t="22495" b="23142"/>
          <a:stretch>
            <a:fillRect/>
          </a:stretch>
        </p:blipFill>
        <p:spPr>
          <a:xfrm>
            <a:off x="2571736" y="1285866"/>
            <a:ext cx="2071670" cy="1214446"/>
          </a:xfrm>
          <a:prstGeom prst="rect">
            <a:avLst/>
          </a:prstGeom>
        </p:spPr>
      </p:pic>
      <p:pic>
        <p:nvPicPr>
          <p:cNvPr id="10" name="9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30000"/>
          </a:blip>
          <a:srcRect l="9373" t="22495" b="23142"/>
          <a:stretch>
            <a:fillRect/>
          </a:stretch>
        </p:blipFill>
        <p:spPr>
          <a:xfrm flipV="1">
            <a:off x="2571736" y="2428874"/>
            <a:ext cx="2000264" cy="1276360"/>
          </a:xfrm>
          <a:prstGeom prst="rect">
            <a:avLst/>
          </a:prstGeom>
        </p:spPr>
      </p:pic>
      <p:pic>
        <p:nvPicPr>
          <p:cNvPr id="11" name="10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30000"/>
          </a:blip>
          <a:srcRect l="9373" t="22495" b="23142"/>
          <a:stretch>
            <a:fillRect/>
          </a:stretch>
        </p:blipFill>
        <p:spPr>
          <a:xfrm>
            <a:off x="3357586" y="1285866"/>
            <a:ext cx="2071670" cy="1214446"/>
          </a:xfrm>
          <a:prstGeom prst="rect">
            <a:avLst/>
          </a:prstGeom>
        </p:spPr>
      </p:pic>
      <p:pic>
        <p:nvPicPr>
          <p:cNvPr id="12" name="11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30000"/>
          </a:blip>
          <a:srcRect l="9373" t="22495" b="23142"/>
          <a:stretch>
            <a:fillRect/>
          </a:stretch>
        </p:blipFill>
        <p:spPr>
          <a:xfrm flipV="1">
            <a:off x="3357586" y="2428874"/>
            <a:ext cx="2000264" cy="1276360"/>
          </a:xfrm>
          <a:prstGeom prst="rect">
            <a:avLst/>
          </a:prstGeom>
        </p:spPr>
      </p:pic>
      <p:pic>
        <p:nvPicPr>
          <p:cNvPr id="13" name="12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30000"/>
          </a:blip>
          <a:srcRect l="9373" t="22495" b="23142"/>
          <a:stretch>
            <a:fillRect/>
          </a:stretch>
        </p:blipFill>
        <p:spPr>
          <a:xfrm>
            <a:off x="4214810" y="1285866"/>
            <a:ext cx="2071670" cy="1214446"/>
          </a:xfrm>
          <a:prstGeom prst="rect">
            <a:avLst/>
          </a:prstGeom>
        </p:spPr>
      </p:pic>
      <p:pic>
        <p:nvPicPr>
          <p:cNvPr id="14" name="13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30000"/>
          </a:blip>
          <a:srcRect l="9373" t="22495" b="23142"/>
          <a:stretch>
            <a:fillRect/>
          </a:stretch>
        </p:blipFill>
        <p:spPr>
          <a:xfrm flipV="1">
            <a:off x="4214810" y="2428874"/>
            <a:ext cx="2000264" cy="1276360"/>
          </a:xfrm>
          <a:prstGeom prst="rect">
            <a:avLst/>
          </a:prstGeom>
        </p:spPr>
      </p:pic>
      <p:pic>
        <p:nvPicPr>
          <p:cNvPr id="15" name="14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30000"/>
          </a:blip>
          <a:srcRect l="9373" t="22495" b="23142"/>
          <a:stretch>
            <a:fillRect/>
          </a:stretch>
        </p:blipFill>
        <p:spPr>
          <a:xfrm>
            <a:off x="5072098" y="1285866"/>
            <a:ext cx="2071670" cy="1214446"/>
          </a:xfrm>
          <a:prstGeom prst="rect">
            <a:avLst/>
          </a:prstGeom>
        </p:spPr>
      </p:pic>
      <p:pic>
        <p:nvPicPr>
          <p:cNvPr id="16" name="15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30000"/>
          </a:blip>
          <a:srcRect l="9373" t="22495" b="23142"/>
          <a:stretch>
            <a:fillRect/>
          </a:stretch>
        </p:blipFill>
        <p:spPr>
          <a:xfrm flipV="1">
            <a:off x="5072098" y="2428874"/>
            <a:ext cx="2000264" cy="1276360"/>
          </a:xfrm>
          <a:prstGeom prst="rect">
            <a:avLst/>
          </a:prstGeom>
        </p:spPr>
      </p:pic>
      <p:pic>
        <p:nvPicPr>
          <p:cNvPr id="17" name="16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30000"/>
          </a:blip>
          <a:srcRect l="9373" t="22495" b="23142"/>
          <a:stretch>
            <a:fillRect/>
          </a:stretch>
        </p:blipFill>
        <p:spPr>
          <a:xfrm>
            <a:off x="5929322" y="1285866"/>
            <a:ext cx="2071670" cy="1214446"/>
          </a:xfrm>
          <a:prstGeom prst="rect">
            <a:avLst/>
          </a:prstGeom>
        </p:spPr>
      </p:pic>
      <p:pic>
        <p:nvPicPr>
          <p:cNvPr id="18" name="17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30000"/>
          </a:blip>
          <a:srcRect l="9373" t="22495" b="23142"/>
          <a:stretch>
            <a:fillRect/>
          </a:stretch>
        </p:blipFill>
        <p:spPr>
          <a:xfrm flipV="1">
            <a:off x="5929322" y="2428874"/>
            <a:ext cx="2000264" cy="1276360"/>
          </a:xfrm>
          <a:prstGeom prst="rect">
            <a:avLst/>
          </a:prstGeom>
        </p:spPr>
      </p:pic>
      <p:pic>
        <p:nvPicPr>
          <p:cNvPr id="19" name="18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30000"/>
          </a:blip>
          <a:srcRect l="9373" t="22495" b="23142"/>
          <a:stretch>
            <a:fillRect/>
          </a:stretch>
        </p:blipFill>
        <p:spPr>
          <a:xfrm>
            <a:off x="6715140" y="1285866"/>
            <a:ext cx="2071670" cy="1214446"/>
          </a:xfrm>
          <a:prstGeom prst="rect">
            <a:avLst/>
          </a:prstGeom>
        </p:spPr>
      </p:pic>
      <p:pic>
        <p:nvPicPr>
          <p:cNvPr id="20" name="19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30000"/>
          </a:blip>
          <a:srcRect l="9373" t="22495" b="23142"/>
          <a:stretch>
            <a:fillRect/>
          </a:stretch>
        </p:blipFill>
        <p:spPr>
          <a:xfrm flipV="1">
            <a:off x="7358082" y="2357436"/>
            <a:ext cx="2000264" cy="1276360"/>
          </a:xfrm>
          <a:prstGeom prst="rect">
            <a:avLst/>
          </a:prstGeom>
        </p:spPr>
      </p:pic>
      <p:pic>
        <p:nvPicPr>
          <p:cNvPr id="21" name="20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30000"/>
          </a:blip>
          <a:srcRect l="9373" t="22495" b="23142"/>
          <a:stretch>
            <a:fillRect/>
          </a:stretch>
        </p:blipFill>
        <p:spPr>
          <a:xfrm>
            <a:off x="7429456" y="1285866"/>
            <a:ext cx="2071670" cy="1214446"/>
          </a:xfrm>
          <a:prstGeom prst="rect">
            <a:avLst/>
          </a:prstGeom>
        </p:spPr>
      </p:pic>
      <p:pic>
        <p:nvPicPr>
          <p:cNvPr id="22" name="21 Imagen" descr="9933d4b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30000"/>
          </a:blip>
          <a:srcRect l="9373" t="22495" b="23142"/>
          <a:stretch>
            <a:fillRect/>
          </a:stretch>
        </p:blipFill>
        <p:spPr>
          <a:xfrm flipV="1">
            <a:off x="6786578" y="2428874"/>
            <a:ext cx="2000264" cy="1276360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780542ee71ff07d5703a474940aef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719334" y="0"/>
            <a:ext cx="3924103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CC99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>
            <a:off x="788753" y="214290"/>
            <a:ext cx="3820434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CC99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>
            <a:off x="788753" y="500042"/>
            <a:ext cx="3820434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CC99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>
            <a:off x="788753" y="785794"/>
            <a:ext cx="3820434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CC99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>
            <a:off x="788753" y="1071546"/>
            <a:ext cx="3820434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CC99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>
            <a:off x="788043" y="1285860"/>
            <a:ext cx="3783956" cy="3136010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CC99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>
            <a:off x="788753" y="1612994"/>
            <a:ext cx="3820434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CC99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>
            <a:off x="788753" y="1898746"/>
            <a:ext cx="3820434" cy="2941933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CC99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>
            <a:off x="788753" y="2184498"/>
            <a:ext cx="3820434" cy="277241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CC99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>
            <a:off x="860191" y="2643182"/>
            <a:ext cx="3820434" cy="2500318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CC99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flipH="1">
            <a:off x="4574727" y="0"/>
            <a:ext cx="3808212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CC99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flipH="1">
            <a:off x="4644330" y="214290"/>
            <a:ext cx="3713884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CC99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flipH="1">
            <a:off x="4503289" y="500042"/>
            <a:ext cx="3808212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CC99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flipH="1">
            <a:off x="4573363" y="785794"/>
            <a:ext cx="3738137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CC99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flipH="1">
            <a:off x="4573363" y="1071546"/>
            <a:ext cx="3738138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CC99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flipH="1">
            <a:off x="4573363" y="1285860"/>
            <a:ext cx="3738138" cy="3136010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CC99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una"/>
          <p:cNvSpPr/>
          <p:nvPr/>
        </p:nvSpPr>
        <p:spPr>
          <a:xfrm flipH="1">
            <a:off x="4643437" y="1612994"/>
            <a:ext cx="3668065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CC99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Luna"/>
          <p:cNvSpPr/>
          <p:nvPr/>
        </p:nvSpPr>
        <p:spPr>
          <a:xfrm flipH="1">
            <a:off x="4641600" y="1928802"/>
            <a:ext cx="3573737" cy="2924103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CC99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Luna"/>
          <p:cNvSpPr/>
          <p:nvPr/>
        </p:nvSpPr>
        <p:spPr>
          <a:xfrm flipH="1">
            <a:off x="4713509" y="2214554"/>
            <a:ext cx="3597991" cy="275458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CC99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Luna"/>
          <p:cNvSpPr/>
          <p:nvPr/>
        </p:nvSpPr>
        <p:spPr>
          <a:xfrm flipH="1">
            <a:off x="4571999" y="2643182"/>
            <a:ext cx="3668065" cy="2500318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FFCC99"/>
              </a:gs>
              <a:gs pos="50000">
                <a:srgbClr val="624120">
                  <a:shade val="67500"/>
                  <a:satMod val="115000"/>
                </a:srgbClr>
              </a:gs>
              <a:gs pos="100000">
                <a:srgbClr val="62412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7" fill="hold">
                            <p:stCondLst>
                              <p:cond delay="2000"/>
                            </p:stCondLst>
                            <p:childTnLst>
                              <p:par>
                                <p:cTn id="368" presetID="17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897443516eff5d9f47828e85f4f817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21356934">
            <a:off x="3357554" y="1"/>
            <a:ext cx="1357322" cy="1357298"/>
          </a:xfrm>
          <a:prstGeom prst="teardrop">
            <a:avLst/>
          </a:prstGeom>
          <a:noFill/>
          <a:ln>
            <a:solidFill>
              <a:srgbClr val="FFCC99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ágrima"/>
          <p:cNvSpPr/>
          <p:nvPr/>
        </p:nvSpPr>
        <p:spPr>
          <a:xfrm rot="16350246">
            <a:off x="4743867" y="29015"/>
            <a:ext cx="1357322" cy="1357298"/>
          </a:xfrm>
          <a:prstGeom prst="teardrop">
            <a:avLst/>
          </a:prstGeom>
          <a:noFill/>
          <a:ln>
            <a:solidFill>
              <a:srgbClr val="FFCC99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ágrima"/>
          <p:cNvSpPr/>
          <p:nvPr/>
        </p:nvSpPr>
        <p:spPr>
          <a:xfrm>
            <a:off x="3286116" y="571482"/>
            <a:ext cx="1357322" cy="1327382"/>
          </a:xfrm>
          <a:prstGeom prst="teardrop">
            <a:avLst/>
          </a:prstGeom>
          <a:noFill/>
          <a:ln>
            <a:solidFill>
              <a:srgbClr val="FFCC99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16350246">
            <a:off x="4688040" y="585552"/>
            <a:ext cx="1327405" cy="1357298"/>
          </a:xfrm>
          <a:prstGeom prst="teardrop">
            <a:avLst/>
          </a:prstGeom>
          <a:noFill/>
          <a:ln>
            <a:solidFill>
              <a:srgbClr val="FFCC99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21432212">
            <a:off x="3284811" y="1428762"/>
            <a:ext cx="1357322" cy="1357298"/>
          </a:xfrm>
          <a:prstGeom prst="teardrop">
            <a:avLst/>
          </a:prstGeom>
          <a:noFill/>
          <a:ln>
            <a:solidFill>
              <a:srgbClr val="FFCC99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6350246">
            <a:off x="4671124" y="1457776"/>
            <a:ext cx="1357322" cy="1357298"/>
          </a:xfrm>
          <a:prstGeom prst="teardrop">
            <a:avLst/>
          </a:prstGeom>
          <a:noFill/>
          <a:ln>
            <a:solidFill>
              <a:srgbClr val="FFCC99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>
            <a:off x="3213373" y="2000243"/>
            <a:ext cx="1357322" cy="1327382"/>
          </a:xfrm>
          <a:prstGeom prst="teardrop">
            <a:avLst/>
          </a:prstGeom>
          <a:noFill/>
          <a:ln>
            <a:solidFill>
              <a:srgbClr val="FFCC99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16350246">
            <a:off x="4615297" y="2014313"/>
            <a:ext cx="1327405" cy="1357298"/>
          </a:xfrm>
          <a:prstGeom prst="teardrop">
            <a:avLst/>
          </a:prstGeom>
          <a:noFill/>
          <a:ln>
            <a:solidFill>
              <a:srgbClr val="FFCC99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21361208">
            <a:off x="3286115" y="2857520"/>
            <a:ext cx="1357322" cy="1357298"/>
          </a:xfrm>
          <a:prstGeom prst="teardrop">
            <a:avLst/>
          </a:prstGeom>
          <a:noFill/>
          <a:ln>
            <a:solidFill>
              <a:srgbClr val="FFCC99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ágrima"/>
          <p:cNvSpPr/>
          <p:nvPr/>
        </p:nvSpPr>
        <p:spPr>
          <a:xfrm rot="16350246">
            <a:off x="4600991" y="2815073"/>
            <a:ext cx="1357322" cy="1357298"/>
          </a:xfrm>
          <a:prstGeom prst="teardrop">
            <a:avLst/>
          </a:prstGeom>
          <a:noFill/>
          <a:ln>
            <a:solidFill>
              <a:srgbClr val="FFCC99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ágrima"/>
          <p:cNvSpPr/>
          <p:nvPr/>
        </p:nvSpPr>
        <p:spPr>
          <a:xfrm>
            <a:off x="3214677" y="3429001"/>
            <a:ext cx="1357322" cy="1327382"/>
          </a:xfrm>
          <a:prstGeom prst="teardrop">
            <a:avLst/>
          </a:prstGeom>
          <a:noFill/>
          <a:ln>
            <a:solidFill>
              <a:srgbClr val="FFCC99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ágrima"/>
          <p:cNvSpPr/>
          <p:nvPr/>
        </p:nvSpPr>
        <p:spPr>
          <a:xfrm rot="16350246">
            <a:off x="4616601" y="3443071"/>
            <a:ext cx="1327405" cy="1357298"/>
          </a:xfrm>
          <a:prstGeom prst="teardrop">
            <a:avLst/>
          </a:prstGeom>
          <a:noFill/>
          <a:ln>
            <a:solidFill>
              <a:srgbClr val="FFCC99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ágrima"/>
          <p:cNvSpPr/>
          <p:nvPr/>
        </p:nvSpPr>
        <p:spPr>
          <a:xfrm>
            <a:off x="3214678" y="4286256"/>
            <a:ext cx="1357322" cy="1357298"/>
          </a:xfrm>
          <a:prstGeom prst="teardrop">
            <a:avLst/>
          </a:prstGeom>
          <a:noFill/>
          <a:ln>
            <a:solidFill>
              <a:srgbClr val="FFCC99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ágrima"/>
          <p:cNvSpPr/>
          <p:nvPr/>
        </p:nvSpPr>
        <p:spPr>
          <a:xfrm rot="16350246">
            <a:off x="4599685" y="4315295"/>
            <a:ext cx="1357322" cy="1357298"/>
          </a:xfrm>
          <a:prstGeom prst="teardrop">
            <a:avLst/>
          </a:prstGeom>
          <a:noFill/>
          <a:ln>
            <a:solidFill>
              <a:srgbClr val="FFCC99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311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955649113ce704acc355118046696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4071934" y="4572020"/>
            <a:ext cx="1143008" cy="214314"/>
          </a:xfrm>
          <a:prstGeom prst="rect">
            <a:avLst/>
          </a:prstGeom>
          <a:gradFill flip="none" rotWithShape="1">
            <a:gsLst>
              <a:gs pos="48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1357290" y="-12"/>
            <a:ext cx="6215106" cy="214314"/>
          </a:xfrm>
          <a:prstGeom prst="rect">
            <a:avLst/>
          </a:prstGeom>
          <a:gradFill flip="none" rotWithShape="1">
            <a:gsLst>
              <a:gs pos="48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1571604" y="285740"/>
            <a:ext cx="5857916" cy="214314"/>
          </a:xfrm>
          <a:prstGeom prst="rect">
            <a:avLst/>
          </a:prstGeom>
          <a:gradFill flip="none" rotWithShape="1">
            <a:gsLst>
              <a:gs pos="48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785918" y="571492"/>
            <a:ext cx="5500726" cy="214314"/>
          </a:xfrm>
          <a:prstGeom prst="rect">
            <a:avLst/>
          </a:prstGeom>
          <a:gradFill flip="none" rotWithShape="1">
            <a:gsLst>
              <a:gs pos="48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1857356" y="857244"/>
            <a:ext cx="5286412" cy="214314"/>
          </a:xfrm>
          <a:prstGeom prst="rect">
            <a:avLst/>
          </a:prstGeom>
          <a:gradFill flip="none" rotWithShape="1">
            <a:gsLst>
              <a:gs pos="48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2000232" y="1142996"/>
            <a:ext cx="5000660" cy="214314"/>
          </a:xfrm>
          <a:prstGeom prst="rect">
            <a:avLst/>
          </a:prstGeom>
          <a:gradFill flip="none" rotWithShape="1">
            <a:gsLst>
              <a:gs pos="48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2143108" y="1428748"/>
            <a:ext cx="4714908" cy="214314"/>
          </a:xfrm>
          <a:prstGeom prst="rect">
            <a:avLst/>
          </a:prstGeom>
          <a:gradFill flip="none" rotWithShape="1">
            <a:gsLst>
              <a:gs pos="48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2285984" y="1714500"/>
            <a:ext cx="4429156" cy="214314"/>
          </a:xfrm>
          <a:prstGeom prst="rect">
            <a:avLst/>
          </a:prstGeom>
          <a:gradFill flip="none" rotWithShape="1">
            <a:gsLst>
              <a:gs pos="48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2500298" y="2000252"/>
            <a:ext cx="4071966" cy="214314"/>
          </a:xfrm>
          <a:prstGeom prst="rect">
            <a:avLst/>
          </a:prstGeom>
          <a:gradFill flip="none" rotWithShape="1">
            <a:gsLst>
              <a:gs pos="48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2643174" y="2286004"/>
            <a:ext cx="3786214" cy="214314"/>
          </a:xfrm>
          <a:prstGeom prst="rect">
            <a:avLst/>
          </a:prstGeom>
          <a:gradFill flip="none" rotWithShape="1">
            <a:gsLst>
              <a:gs pos="48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2857488" y="2571756"/>
            <a:ext cx="3429024" cy="214314"/>
          </a:xfrm>
          <a:prstGeom prst="rect">
            <a:avLst/>
          </a:prstGeom>
          <a:gradFill flip="none" rotWithShape="1">
            <a:gsLst>
              <a:gs pos="48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3000364" y="2857508"/>
            <a:ext cx="3143272" cy="214314"/>
          </a:xfrm>
          <a:prstGeom prst="rect">
            <a:avLst/>
          </a:prstGeom>
          <a:gradFill flip="none" rotWithShape="1">
            <a:gsLst>
              <a:gs pos="48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3143240" y="3143260"/>
            <a:ext cx="2857520" cy="214314"/>
          </a:xfrm>
          <a:prstGeom prst="rect">
            <a:avLst/>
          </a:prstGeom>
          <a:gradFill flip="none" rotWithShape="1">
            <a:gsLst>
              <a:gs pos="48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3357554" y="3429012"/>
            <a:ext cx="2500330" cy="214314"/>
          </a:xfrm>
          <a:prstGeom prst="rect">
            <a:avLst/>
          </a:prstGeom>
          <a:gradFill flip="none" rotWithShape="1">
            <a:gsLst>
              <a:gs pos="48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3500430" y="3714764"/>
            <a:ext cx="2214578" cy="214314"/>
          </a:xfrm>
          <a:prstGeom prst="rect">
            <a:avLst/>
          </a:prstGeom>
          <a:gradFill flip="none" rotWithShape="1">
            <a:gsLst>
              <a:gs pos="48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3786182" y="4000516"/>
            <a:ext cx="1714512" cy="214314"/>
          </a:xfrm>
          <a:prstGeom prst="rect">
            <a:avLst/>
          </a:prstGeom>
          <a:gradFill flip="none" rotWithShape="1">
            <a:gsLst>
              <a:gs pos="48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3929058" y="4286268"/>
            <a:ext cx="1428760" cy="214314"/>
          </a:xfrm>
          <a:prstGeom prst="rect">
            <a:avLst/>
          </a:prstGeom>
          <a:gradFill flip="none" rotWithShape="1">
            <a:gsLst>
              <a:gs pos="48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4214810" y="4929210"/>
            <a:ext cx="857256" cy="214290"/>
          </a:xfrm>
          <a:prstGeom prst="rect">
            <a:avLst/>
          </a:prstGeom>
          <a:gradFill flip="none" rotWithShape="1">
            <a:gsLst>
              <a:gs pos="48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70f7475ebfd5a467c1e0a62a90b12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1785918" y="0"/>
            <a:ext cx="5153060" cy="5143500"/>
          </a:xfrm>
          <a:prstGeom prst="frame">
            <a:avLst>
              <a:gd name="adj1" fmla="val 4119"/>
            </a:avLst>
          </a:prstGeom>
          <a:gradFill flip="none" rotWithShape="1">
            <a:gsLst>
              <a:gs pos="61000">
                <a:srgbClr val="542804"/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8A15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2225727" y="462374"/>
            <a:ext cx="4346537" cy="4333460"/>
          </a:xfrm>
          <a:prstGeom prst="frame">
            <a:avLst>
              <a:gd name="adj1" fmla="val 4119"/>
            </a:avLst>
          </a:prstGeom>
          <a:gradFill flip="none" rotWithShape="1">
            <a:gsLst>
              <a:gs pos="61000">
                <a:srgbClr val="542804"/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8A15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592960" y="925577"/>
            <a:ext cx="3622114" cy="3503543"/>
          </a:xfrm>
          <a:prstGeom prst="frame">
            <a:avLst>
              <a:gd name="adj1" fmla="val 5002"/>
            </a:avLst>
          </a:prstGeom>
          <a:gradFill flip="none" rotWithShape="1">
            <a:gsLst>
              <a:gs pos="61000">
                <a:srgbClr val="542804"/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8A15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3033505" y="1313407"/>
            <a:ext cx="2762465" cy="2768047"/>
          </a:xfrm>
          <a:prstGeom prst="frame">
            <a:avLst>
              <a:gd name="adj1" fmla="val 5596"/>
            </a:avLst>
          </a:prstGeom>
          <a:gradFill flip="none" rotWithShape="1">
            <a:gsLst>
              <a:gs pos="61000">
                <a:srgbClr val="542804"/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8A15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473314" y="1704344"/>
            <a:ext cx="1955942" cy="1958006"/>
          </a:xfrm>
          <a:prstGeom prst="frame">
            <a:avLst>
              <a:gd name="adj1" fmla="val 8813"/>
            </a:avLst>
          </a:prstGeom>
          <a:gradFill flip="none" rotWithShape="1">
            <a:gsLst>
              <a:gs pos="61000">
                <a:srgbClr val="542804"/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8A15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840547" y="2093416"/>
            <a:ext cx="1231519" cy="1192696"/>
          </a:xfrm>
          <a:prstGeom prst="frame">
            <a:avLst>
              <a:gd name="adj1" fmla="val 11410"/>
            </a:avLst>
          </a:prstGeom>
          <a:gradFill flip="none" rotWithShape="1">
            <a:gsLst>
              <a:gs pos="61000">
                <a:srgbClr val="542804"/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8A15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4134333" y="2404012"/>
            <a:ext cx="651981" cy="596348"/>
          </a:xfrm>
          <a:prstGeom prst="frame">
            <a:avLst>
              <a:gd name="adj1" fmla="val 18766"/>
            </a:avLst>
          </a:prstGeom>
          <a:gradFill flip="none" rotWithShape="1">
            <a:gsLst>
              <a:gs pos="61000">
                <a:srgbClr val="542804"/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8A15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27170efa9430c8e67f3d3773ba93fc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0000" t="15000" r="20000" b="20000"/>
          <a:stretch>
            <a:fillRect/>
          </a:stretch>
        </p:blipFill>
        <p:spPr>
          <a:xfrm>
            <a:off x="4071934" y="1357304"/>
            <a:ext cx="1000132" cy="928694"/>
          </a:xfrm>
          <a:prstGeom prst="rect">
            <a:avLst/>
          </a:prstGeom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0000" t="15000" r="20000" b="20000"/>
          <a:stretch>
            <a:fillRect/>
          </a:stretch>
        </p:blipFill>
        <p:spPr>
          <a:xfrm>
            <a:off x="4000496" y="2857502"/>
            <a:ext cx="1000132" cy="928694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0000" t="15000" r="15000" b="15000"/>
          <a:stretch>
            <a:fillRect/>
          </a:stretch>
        </p:blipFill>
        <p:spPr>
          <a:xfrm>
            <a:off x="3071802" y="2071684"/>
            <a:ext cx="1071570" cy="1000132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0000" r="15000" b="15000"/>
          <a:stretch>
            <a:fillRect/>
          </a:stretch>
        </p:blipFill>
        <p:spPr>
          <a:xfrm>
            <a:off x="5072066" y="2000246"/>
            <a:ext cx="1000132" cy="1071570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20000" r="20000" b="15000"/>
          <a:stretch>
            <a:fillRect/>
          </a:stretch>
        </p:blipFill>
        <p:spPr>
          <a:xfrm>
            <a:off x="4714876" y="1571618"/>
            <a:ext cx="928694" cy="928694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20000" r="20000" b="15000"/>
          <a:stretch>
            <a:fillRect/>
          </a:stretch>
        </p:blipFill>
        <p:spPr>
          <a:xfrm>
            <a:off x="4714876" y="2786064"/>
            <a:ext cx="928694" cy="928694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3500430" y="1500180"/>
            <a:ext cx="928694" cy="928694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3428992" y="2643188"/>
            <a:ext cx="928694" cy="928694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4214810" y="714362"/>
            <a:ext cx="714380" cy="714380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5286380" y="928676"/>
            <a:ext cx="714380" cy="714380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5929322" y="2214560"/>
            <a:ext cx="714380" cy="714380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5429256" y="3429006"/>
            <a:ext cx="714380" cy="714380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4143372" y="3786196"/>
            <a:ext cx="714380" cy="714380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2928926" y="3357568"/>
            <a:ext cx="714380" cy="714380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2500298" y="2214560"/>
            <a:ext cx="714380" cy="714380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3071802" y="1000114"/>
            <a:ext cx="714380" cy="714380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5715008" y="500048"/>
            <a:ext cx="571504" cy="571504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6572264" y="2285998"/>
            <a:ext cx="571504" cy="571504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4286248" y="214296"/>
            <a:ext cx="571504" cy="571504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5929322" y="4000510"/>
            <a:ext cx="571504" cy="571504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4214810" y="4500576"/>
            <a:ext cx="571504" cy="571504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2500298" y="3857634"/>
            <a:ext cx="571504" cy="571504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1928794" y="2285998"/>
            <a:ext cx="571504" cy="571504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2714612" y="571486"/>
            <a:ext cx="571504" cy="571504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4357686" y="-214332"/>
            <a:ext cx="428628" cy="428628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6143636" y="142858"/>
            <a:ext cx="428628" cy="42862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7143768" y="2357436"/>
            <a:ext cx="428628" cy="42862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6357950" y="4500576"/>
            <a:ext cx="428628" cy="42862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4286248" y="5072080"/>
            <a:ext cx="428628" cy="42862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2143108" y="4214824"/>
            <a:ext cx="428628" cy="42862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1428728" y="2357436"/>
            <a:ext cx="428628" cy="42862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2428860" y="214296"/>
            <a:ext cx="428628" cy="428628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7" fill="hold">
                            <p:stCondLst>
                              <p:cond delay="2000"/>
                            </p:stCondLst>
                            <p:childTnLst>
                              <p:par>
                                <p:cTn id="328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438b3a797f207bb1592e1f3e2ad311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148262" y="0"/>
            <a:ext cx="2709257" cy="4857766"/>
          </a:xfrm>
          <a:prstGeom prst="moon">
            <a:avLst>
              <a:gd name="adj" fmla="val 7724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flipH="1">
            <a:off x="6429388" y="0"/>
            <a:ext cx="2643206" cy="4857766"/>
          </a:xfrm>
          <a:prstGeom prst="moon">
            <a:avLst>
              <a:gd name="adj" fmla="val 7448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flipH="1">
            <a:off x="5715040" y="0"/>
            <a:ext cx="2643206" cy="4857766"/>
          </a:xfrm>
          <a:prstGeom prst="moon">
            <a:avLst>
              <a:gd name="adj" fmla="val 8114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>
            <a:off x="862610" y="0"/>
            <a:ext cx="2709257" cy="4857766"/>
          </a:xfrm>
          <a:prstGeom prst="moon">
            <a:avLst>
              <a:gd name="adj" fmla="val 10326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>
            <a:off x="1576990" y="0"/>
            <a:ext cx="2709257" cy="4857766"/>
          </a:xfrm>
          <a:prstGeom prst="moon">
            <a:avLst>
              <a:gd name="adj" fmla="val 9025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flipH="1">
            <a:off x="5072098" y="0"/>
            <a:ext cx="2643206" cy="4857766"/>
          </a:xfrm>
          <a:prstGeom prst="moon">
            <a:avLst>
              <a:gd name="adj" fmla="val 10114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>
            <a:off x="2291370" y="0"/>
            <a:ext cx="2709257" cy="4857766"/>
          </a:xfrm>
          <a:prstGeom prst="moon">
            <a:avLst>
              <a:gd name="adj" fmla="val 8374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flipH="1">
            <a:off x="4429156" y="0"/>
            <a:ext cx="2643206" cy="4857766"/>
          </a:xfrm>
          <a:prstGeom prst="moon">
            <a:avLst>
              <a:gd name="adj" fmla="val 8781"/>
            </a:avLst>
          </a:prstGeom>
          <a:gradFill flip="none" rotWithShape="1">
            <a:gsLst>
              <a:gs pos="52000">
                <a:schemeClr val="bg1">
                  <a:lumMod val="8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23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c112ac7e2db29d489d20afc62f7a9c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643323">
            <a:off x="2990299" y="73114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rot="1976176">
            <a:off x="2994519" y="2301057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2970497">
            <a:off x="5392376" y="78175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8660290">
            <a:off x="5315259" y="2283570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9643323">
            <a:off x="2275920" y="73114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976176">
            <a:off x="2280140" y="230105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19643323">
            <a:off x="1490100" y="73114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976176">
            <a:off x="1494320" y="230105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19643323">
            <a:off x="632847" y="73114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976176">
            <a:off x="637067" y="2301057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2970497">
            <a:off x="6178195" y="78174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8660290">
            <a:off x="6101078" y="2283567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12970497">
            <a:off x="7143184" y="78175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8660290">
            <a:off x="7066067" y="2283571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12970497">
            <a:off x="7929003" y="78174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8660290">
            <a:off x="7851886" y="2283568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1026917cdaff07d3f94d3a52c9097c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857224" y="-7145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2786050" y="-7145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5715008" y="-1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7500958" y="-214332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1428728" y="100011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7072330" y="99299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3071802" y="1142990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5715008" y="1142990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1928794" y="2000246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3286116" y="221456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5643570" y="221456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6730148" y="2000270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2357422" y="300037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6429388" y="271465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3500430" y="3000378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5572132" y="292894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2714612" y="3643320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3643306" y="371475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5500694" y="371475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6143636" y="3421886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3000364" y="4204108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3786182" y="42862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5500694" y="42862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6000760" y="4071948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3214678" y="4786328"/>
            <a:ext cx="281992" cy="2678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5429256" y="4714890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5857884" y="4643452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3857620" y="4714890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3428992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3929058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5357818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rcRect l="16667" t="16667" r="16667" b="20000"/>
          <a:stretch>
            <a:fillRect/>
          </a:stretch>
        </p:blipFill>
        <p:spPr>
          <a:xfrm>
            <a:off x="5643570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5" name="34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c7db8977304a8e030266a0a3da2214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2740298">
            <a:off x="1342005" y="971186"/>
            <a:ext cx="2214677" cy="2131216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92D050">
                  <a:shade val="30000"/>
                  <a:satMod val="115000"/>
                  <a:alpha val="2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ágrima"/>
          <p:cNvSpPr/>
          <p:nvPr/>
        </p:nvSpPr>
        <p:spPr>
          <a:xfrm rot="18847091">
            <a:off x="3328142" y="3535882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92D050">
                  <a:shade val="30000"/>
                  <a:satMod val="115000"/>
                  <a:alpha val="2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ágrima"/>
          <p:cNvSpPr/>
          <p:nvPr/>
        </p:nvSpPr>
        <p:spPr>
          <a:xfrm rot="8160681">
            <a:off x="3326681" y="-751359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92D050">
                  <a:shade val="30000"/>
                  <a:satMod val="115000"/>
                  <a:alpha val="2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2740298">
            <a:off x="1256515" y="1392850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92D050">
                  <a:shade val="30000"/>
                  <a:satMod val="115000"/>
                  <a:alpha val="2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13485969">
            <a:off x="5328521" y="1393033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92D050">
                  <a:shade val="30000"/>
                  <a:satMod val="115000"/>
                  <a:alpha val="2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0989797">
            <a:off x="4856321" y="6962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92D050">
                  <a:shade val="30000"/>
                  <a:satMod val="115000"/>
                  <a:alpha val="2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5668819">
            <a:off x="2032657" y="-122844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92D050">
                  <a:shade val="30000"/>
                  <a:satMod val="115000"/>
                  <a:alpha val="2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16200000">
            <a:off x="4792762" y="2851052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92D050">
                  <a:shade val="30000"/>
                  <a:satMod val="115000"/>
                  <a:alpha val="2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21427674">
            <a:off x="1992527" y="2920905"/>
            <a:ext cx="2596154" cy="2609054"/>
          </a:xfrm>
          <a:prstGeom prst="teardrop">
            <a:avLst>
              <a:gd name="adj" fmla="val 111464"/>
            </a:avLst>
          </a:prstGeom>
          <a:gradFill flip="none" rotWithShape="1">
            <a:gsLst>
              <a:gs pos="50000">
                <a:srgbClr val="92D050">
                  <a:shade val="30000"/>
                  <a:satMod val="115000"/>
                  <a:alpha val="25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-142908" y="-857274"/>
            <a:ext cx="9501254" cy="685804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1F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d614367d526074034fc12f03780677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4000496" y="1357304"/>
            <a:ext cx="1428760" cy="1357322"/>
          </a:xfrm>
          <a:prstGeom prst="rect">
            <a:avLst/>
          </a:prstGeom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4000496" y="2857502"/>
            <a:ext cx="1428760" cy="1357322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214942" y="2214560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2714612" y="2071684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4214810" y="428610"/>
            <a:ext cx="977573" cy="928694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6572264" y="2500312"/>
            <a:ext cx="977573" cy="928694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4143372" y="4214824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785918" y="2428874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4357686" y="-285770"/>
            <a:ext cx="714380" cy="678661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4286248" y="5143518"/>
            <a:ext cx="714380" cy="642942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7500958" y="2714626"/>
            <a:ext cx="714380" cy="678661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071538" y="2571750"/>
            <a:ext cx="714380" cy="678661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00034" y="2643188"/>
            <a:ext cx="526385" cy="500066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8215338" y="2857502"/>
            <a:ext cx="526385" cy="500066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357818" y="1000114"/>
            <a:ext cx="1428760" cy="1357322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6500826" y="500048"/>
            <a:ext cx="977573" cy="928694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7358082" y="142858"/>
            <a:ext cx="714380" cy="678661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7929586" y="-142894"/>
            <a:ext cx="526385" cy="500066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2714612" y="3286130"/>
            <a:ext cx="1428760" cy="1357322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928794" y="4071948"/>
            <a:ext cx="977573" cy="928694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357290" y="4643452"/>
            <a:ext cx="714380" cy="678661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928662" y="5072080"/>
            <a:ext cx="526385" cy="500066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2786050" y="857238"/>
            <a:ext cx="1428760" cy="1357322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2000232" y="571486"/>
            <a:ext cx="977573" cy="928694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428728" y="357172"/>
            <a:ext cx="714380" cy="678661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1000100" y="142858"/>
            <a:ext cx="526385" cy="500066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5143504" y="3429006"/>
            <a:ext cx="1428760" cy="1357322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6357950" y="4143386"/>
            <a:ext cx="977573" cy="928694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7143768" y="4714890"/>
            <a:ext cx="714380" cy="678661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10000"/>
          </a:blip>
          <a:srcRect l="16667" t="16667" r="16667" b="20000"/>
          <a:stretch>
            <a:fillRect/>
          </a:stretch>
        </p:blipFill>
        <p:spPr>
          <a:xfrm>
            <a:off x="7715272" y="5143518"/>
            <a:ext cx="526385" cy="500066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def1641c51bbb0991394e96892729a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9902875">
            <a:off x="-321328" y="2294694"/>
            <a:ext cx="9875659" cy="756569"/>
          </a:xfrm>
          <a:prstGeom prst="donut">
            <a:avLst>
              <a:gd name="adj" fmla="val 1316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516082">
            <a:off x="-863528" y="2254872"/>
            <a:ext cx="8904436" cy="756569"/>
          </a:xfrm>
          <a:prstGeom prst="donut">
            <a:avLst>
              <a:gd name="adj" fmla="val 1165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0455453">
            <a:off x="-335200" y="3220233"/>
            <a:ext cx="8904436" cy="756569"/>
          </a:xfrm>
          <a:prstGeom prst="donut">
            <a:avLst>
              <a:gd name="adj" fmla="val 11344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8754145">
            <a:off x="-1122380" y="2253696"/>
            <a:ext cx="7037807" cy="693422"/>
          </a:xfrm>
          <a:prstGeom prst="donut">
            <a:avLst>
              <a:gd name="adj" fmla="val 16615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0950073">
            <a:off x="-10870" y="4085407"/>
            <a:ext cx="7037807" cy="551588"/>
          </a:xfrm>
          <a:prstGeom prst="donut">
            <a:avLst>
              <a:gd name="adj" fmla="val 21442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7916348">
            <a:off x="-1155835" y="2606710"/>
            <a:ext cx="4794785" cy="693422"/>
          </a:xfrm>
          <a:prstGeom prst="donut">
            <a:avLst>
              <a:gd name="adj" fmla="val 19599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1407664">
            <a:off x="1" y="4591912"/>
            <a:ext cx="5643570" cy="551588"/>
          </a:xfrm>
          <a:prstGeom prst="donut">
            <a:avLst>
              <a:gd name="adj" fmla="val 17651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f751e18a4c1ccfe2b2e5c8b2bc0e2d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357554" y="2590800"/>
            <a:ext cx="2857500" cy="2552700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800000">
            <a:off x="3357554" y="161908"/>
            <a:ext cx="2857500" cy="2552700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1347766" y="1457316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200000">
            <a:off x="5036357" y="1412063"/>
            <a:ext cx="2857500" cy="2500330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2503783">
            <a:off x="2058682" y="2432164"/>
            <a:ext cx="2857500" cy="2552700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8713623">
            <a:off x="4475891" y="2373017"/>
            <a:ext cx="2857500" cy="2552700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8988365">
            <a:off x="2162552" y="278674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3782935">
            <a:off x="4612083" y="586423"/>
            <a:ext cx="2857500" cy="25527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4d7aa41f8d78e7e4a2ec0862e8536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714612" y="0"/>
            <a:ext cx="1928826" cy="1928826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357686" y="0"/>
            <a:ext cx="2056794" cy="1974522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714612" y="1285860"/>
            <a:ext cx="1928826" cy="1928826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357686" y="1285860"/>
            <a:ext cx="2056794" cy="1974522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714612" y="2428892"/>
            <a:ext cx="1928826" cy="1928826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357686" y="2428892"/>
            <a:ext cx="2056794" cy="1974522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714612" y="3714752"/>
            <a:ext cx="1928826" cy="1928826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357686" y="3714752"/>
            <a:ext cx="2056794" cy="197452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471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f3fbc141af74a8f08e8797c342924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71474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572000" y="71474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928794" y="71474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786050" y="71474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429256" y="71474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286512" y="71474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928713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572000" y="928713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928794" y="928713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86050" y="928713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429256" y="928713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286512" y="928713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714744" y="1785987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572000" y="1785987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928794" y="1785987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786050" y="1785987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429256" y="1785987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286512" y="1785987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714744" y="2643225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572000" y="2643225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928794" y="2643225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786050" y="2643225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5429256" y="2643225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286512" y="2643225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3714744" y="3500463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4572000" y="3500463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928794" y="3500463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786050" y="3500463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5429256" y="3500463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286512" y="3500463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3714744" y="4357701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4572000" y="4357701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1928794" y="4357701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2786050" y="4357701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429256" y="4357701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286512" y="4357701"/>
            <a:ext cx="785818" cy="785800"/>
          </a:xfrm>
          <a:prstGeom prst="donut">
            <a:avLst/>
          </a:prstGeom>
          <a:gradFill flip="none" rotWithShape="1">
            <a:gsLst>
              <a:gs pos="42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5" fill="hold">
                            <p:stCondLst>
                              <p:cond delay="2000"/>
                            </p:stCondLst>
                            <p:childTnLst>
                              <p:par>
                                <p:cTn id="47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d69fdc06a3fcfef6d346440b9808c8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Paralelogramo"/>
          <p:cNvSpPr/>
          <p:nvPr/>
        </p:nvSpPr>
        <p:spPr>
          <a:xfrm>
            <a:off x="3143240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Paralelogramo"/>
          <p:cNvSpPr/>
          <p:nvPr/>
        </p:nvSpPr>
        <p:spPr>
          <a:xfrm flipH="1">
            <a:off x="4572000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Paralelogramo"/>
          <p:cNvSpPr/>
          <p:nvPr/>
        </p:nvSpPr>
        <p:spPr>
          <a:xfrm>
            <a:off x="357158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Paralelogramo"/>
          <p:cNvSpPr/>
          <p:nvPr/>
        </p:nvSpPr>
        <p:spPr>
          <a:xfrm flipH="1">
            <a:off x="1785918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Paralelogramo"/>
          <p:cNvSpPr/>
          <p:nvPr/>
        </p:nvSpPr>
        <p:spPr>
          <a:xfrm>
            <a:off x="5929322" y="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Paralelogramo"/>
          <p:cNvSpPr/>
          <p:nvPr/>
        </p:nvSpPr>
        <p:spPr>
          <a:xfrm flipH="1">
            <a:off x="7358082" y="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Paralelogramo"/>
          <p:cNvSpPr/>
          <p:nvPr/>
        </p:nvSpPr>
        <p:spPr>
          <a:xfrm>
            <a:off x="3143240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flipH="1">
            <a:off x="4572000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Paralelogramo"/>
          <p:cNvSpPr/>
          <p:nvPr/>
        </p:nvSpPr>
        <p:spPr>
          <a:xfrm>
            <a:off x="357158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Paralelogramo"/>
          <p:cNvSpPr/>
          <p:nvPr/>
        </p:nvSpPr>
        <p:spPr>
          <a:xfrm flipH="1">
            <a:off x="1785918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Paralelogramo"/>
          <p:cNvSpPr/>
          <p:nvPr/>
        </p:nvSpPr>
        <p:spPr>
          <a:xfrm>
            <a:off x="5929322" y="78579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Paralelogramo"/>
          <p:cNvSpPr/>
          <p:nvPr/>
        </p:nvSpPr>
        <p:spPr>
          <a:xfrm flipH="1">
            <a:off x="7358082" y="78579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Paralelogramo"/>
          <p:cNvSpPr/>
          <p:nvPr/>
        </p:nvSpPr>
        <p:spPr>
          <a:xfrm>
            <a:off x="3143240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Paralelogramo"/>
          <p:cNvSpPr/>
          <p:nvPr/>
        </p:nvSpPr>
        <p:spPr>
          <a:xfrm flipH="1">
            <a:off x="4572000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Paralelogramo"/>
          <p:cNvSpPr/>
          <p:nvPr/>
        </p:nvSpPr>
        <p:spPr>
          <a:xfrm>
            <a:off x="357158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Paralelogramo"/>
          <p:cNvSpPr/>
          <p:nvPr/>
        </p:nvSpPr>
        <p:spPr>
          <a:xfrm flipH="1">
            <a:off x="1785918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Paralelogramo"/>
          <p:cNvSpPr/>
          <p:nvPr/>
        </p:nvSpPr>
        <p:spPr>
          <a:xfrm>
            <a:off x="5929322" y="157161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Paralelogramo"/>
          <p:cNvSpPr/>
          <p:nvPr/>
        </p:nvSpPr>
        <p:spPr>
          <a:xfrm flipH="1">
            <a:off x="7358082" y="157161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Paralelogramo"/>
          <p:cNvSpPr/>
          <p:nvPr/>
        </p:nvSpPr>
        <p:spPr>
          <a:xfrm>
            <a:off x="3143240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Paralelogramo"/>
          <p:cNvSpPr/>
          <p:nvPr/>
        </p:nvSpPr>
        <p:spPr>
          <a:xfrm flipH="1">
            <a:off x="4572000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Paralelogramo"/>
          <p:cNvSpPr/>
          <p:nvPr/>
        </p:nvSpPr>
        <p:spPr>
          <a:xfrm>
            <a:off x="357158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Paralelogramo"/>
          <p:cNvSpPr/>
          <p:nvPr/>
        </p:nvSpPr>
        <p:spPr>
          <a:xfrm flipH="1">
            <a:off x="1785918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Paralelogramo"/>
          <p:cNvSpPr/>
          <p:nvPr/>
        </p:nvSpPr>
        <p:spPr>
          <a:xfrm>
            <a:off x="5929322" y="2357430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Paralelogramo"/>
          <p:cNvSpPr/>
          <p:nvPr/>
        </p:nvSpPr>
        <p:spPr>
          <a:xfrm flipH="1">
            <a:off x="7358082" y="2357430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Paralelogramo"/>
          <p:cNvSpPr/>
          <p:nvPr/>
        </p:nvSpPr>
        <p:spPr>
          <a:xfrm>
            <a:off x="3214678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Paralelogramo"/>
          <p:cNvSpPr/>
          <p:nvPr/>
        </p:nvSpPr>
        <p:spPr>
          <a:xfrm flipH="1">
            <a:off x="4643438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Paralelogramo"/>
          <p:cNvSpPr/>
          <p:nvPr/>
        </p:nvSpPr>
        <p:spPr>
          <a:xfrm>
            <a:off x="428596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Paralelogramo"/>
          <p:cNvSpPr/>
          <p:nvPr/>
        </p:nvSpPr>
        <p:spPr>
          <a:xfrm flipH="1">
            <a:off x="1857356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Paralelogramo"/>
          <p:cNvSpPr/>
          <p:nvPr/>
        </p:nvSpPr>
        <p:spPr>
          <a:xfrm>
            <a:off x="6000760" y="3143272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Paralelogramo"/>
          <p:cNvSpPr/>
          <p:nvPr/>
        </p:nvSpPr>
        <p:spPr>
          <a:xfrm flipH="1">
            <a:off x="7429520" y="3143272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Paralelogramo"/>
          <p:cNvSpPr/>
          <p:nvPr/>
        </p:nvSpPr>
        <p:spPr>
          <a:xfrm>
            <a:off x="3214678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4" name="33 Paralelogramo"/>
          <p:cNvSpPr/>
          <p:nvPr/>
        </p:nvSpPr>
        <p:spPr>
          <a:xfrm flipH="1">
            <a:off x="4643438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5" name="34 Paralelogramo"/>
          <p:cNvSpPr/>
          <p:nvPr/>
        </p:nvSpPr>
        <p:spPr>
          <a:xfrm>
            <a:off x="428596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Paralelogramo"/>
          <p:cNvSpPr/>
          <p:nvPr/>
        </p:nvSpPr>
        <p:spPr>
          <a:xfrm flipH="1">
            <a:off x="1857356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36 Paralelogramo"/>
          <p:cNvSpPr/>
          <p:nvPr/>
        </p:nvSpPr>
        <p:spPr>
          <a:xfrm>
            <a:off x="6000760" y="3929066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8" name="37 Paralelogramo"/>
          <p:cNvSpPr/>
          <p:nvPr/>
        </p:nvSpPr>
        <p:spPr>
          <a:xfrm flipH="1">
            <a:off x="7429520" y="3929066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9" name="38 Paralelogramo"/>
          <p:cNvSpPr/>
          <p:nvPr/>
        </p:nvSpPr>
        <p:spPr>
          <a:xfrm>
            <a:off x="3214678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Paralelogramo"/>
          <p:cNvSpPr/>
          <p:nvPr/>
        </p:nvSpPr>
        <p:spPr>
          <a:xfrm flipH="1">
            <a:off x="4643438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1" name="40 Paralelogramo"/>
          <p:cNvSpPr/>
          <p:nvPr/>
        </p:nvSpPr>
        <p:spPr>
          <a:xfrm>
            <a:off x="428596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2" name="41 Paralelogramo"/>
          <p:cNvSpPr/>
          <p:nvPr/>
        </p:nvSpPr>
        <p:spPr>
          <a:xfrm flipH="1">
            <a:off x="1857356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Paralelogramo"/>
          <p:cNvSpPr/>
          <p:nvPr/>
        </p:nvSpPr>
        <p:spPr>
          <a:xfrm>
            <a:off x="6000760" y="4714884"/>
            <a:ext cx="1428760" cy="785794"/>
          </a:xfrm>
          <a:prstGeom prst="parallelogram">
            <a:avLst>
              <a:gd name="adj" fmla="val 88032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4" name="43 Paralelogramo"/>
          <p:cNvSpPr/>
          <p:nvPr/>
        </p:nvSpPr>
        <p:spPr>
          <a:xfrm flipH="1">
            <a:off x="7429520" y="4714884"/>
            <a:ext cx="1357322" cy="785794"/>
          </a:xfrm>
          <a:prstGeom prst="parallelogram">
            <a:avLst>
              <a:gd name="adj" fmla="val 80759"/>
            </a:avLst>
          </a:prstGeom>
          <a:gradFill flip="none" rotWithShape="1">
            <a:gsLst>
              <a:gs pos="55000">
                <a:srgbClr val="663300">
                  <a:alpha val="18000"/>
                </a:srgb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5" name="44 Rectángulo"/>
          <p:cNvSpPr/>
          <p:nvPr/>
        </p:nvSpPr>
        <p:spPr>
          <a:xfrm>
            <a:off x="-142908" y="-357208"/>
            <a:ext cx="9501254" cy="671517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57590e66c4e3ba1c224445baca10fc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35729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457200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35729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57200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35729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35729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57200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35729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57200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35729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57200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135729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57200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135729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457200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135729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457200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135729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57200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135729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57200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135729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457200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135729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457200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35729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457200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135729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457200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135729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457200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135729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57200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135729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457200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2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543a66cc66040b600a806a3943336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59000">
                <a:srgbClr val="0000F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59000">
                <a:srgbClr val="0000F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59000">
                <a:srgbClr val="0000F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59000">
                <a:srgbClr val="0000F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59000">
                <a:srgbClr val="0000F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59000">
                <a:srgbClr val="0000FF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9e05bfeaf7aa50cecbdeadc61191c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233802"/>
            <a:ext cx="2714612" cy="4675927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71472" y="428610"/>
            <a:ext cx="2714612" cy="428628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1214414" y="623442"/>
            <a:ext cx="2714612" cy="402001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857356" y="642925"/>
            <a:ext cx="2714612" cy="392909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643174" y="714364"/>
            <a:ext cx="2714612" cy="3714776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428992" y="785800"/>
            <a:ext cx="2714612" cy="342902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4214810" y="1071552"/>
            <a:ext cx="2714644" cy="292895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857752" y="1285867"/>
            <a:ext cx="2714644" cy="2428892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786446" y="1428742"/>
            <a:ext cx="2428892" cy="221457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572264" y="1571620"/>
            <a:ext cx="2000264" cy="200026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768" y="1714494"/>
            <a:ext cx="1571636" cy="1714512"/>
          </a:xfrm>
          <a:prstGeom prst="moon">
            <a:avLst>
              <a:gd name="adj" fmla="val 12673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786710" y="1928809"/>
            <a:ext cx="1357290" cy="1357322"/>
          </a:xfrm>
          <a:prstGeom prst="moon">
            <a:avLst>
              <a:gd name="adj" fmla="val 1499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dd8c374b6c80b0c6ad47d111baafd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ecoration-152886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166943" y="528623"/>
            <a:ext cx="4548198" cy="4548198"/>
          </a:xfrm>
          <a:prstGeom prst="rect">
            <a:avLst/>
          </a:prstGeom>
        </p:spPr>
      </p:pic>
      <p:pic>
        <p:nvPicPr>
          <p:cNvPr id="4" name="3 Imagen" descr="decoration-152886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2274380">
            <a:off x="2190653" y="493008"/>
            <a:ext cx="4548198" cy="450736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C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8dd1b1dc2b159039df9e11747dfdb1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69000">
                <a:schemeClr val="bg1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9bfc36b0331d897bc83f63e0e68e2f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148262" y="0"/>
            <a:ext cx="2709257" cy="4857766"/>
          </a:xfrm>
          <a:prstGeom prst="moon">
            <a:avLst>
              <a:gd name="adj" fmla="val 7724"/>
            </a:avLst>
          </a:prstGeom>
          <a:gradFill flip="none" rotWithShape="1">
            <a:gsLst>
              <a:gs pos="54000">
                <a:srgbClr val="00206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flipH="1">
            <a:off x="6429388" y="0"/>
            <a:ext cx="2643206" cy="4857766"/>
          </a:xfrm>
          <a:prstGeom prst="moon">
            <a:avLst>
              <a:gd name="adj" fmla="val 7448"/>
            </a:avLst>
          </a:prstGeom>
          <a:gradFill flip="none" rotWithShape="1">
            <a:gsLst>
              <a:gs pos="54000">
                <a:srgbClr val="00206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flipH="1">
            <a:off x="5715040" y="0"/>
            <a:ext cx="2643206" cy="4857766"/>
          </a:xfrm>
          <a:prstGeom prst="moon">
            <a:avLst>
              <a:gd name="adj" fmla="val 8114"/>
            </a:avLst>
          </a:prstGeom>
          <a:gradFill flip="none" rotWithShape="1">
            <a:gsLst>
              <a:gs pos="54000">
                <a:srgbClr val="00206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>
            <a:off x="862610" y="0"/>
            <a:ext cx="2709257" cy="4857766"/>
          </a:xfrm>
          <a:prstGeom prst="moon">
            <a:avLst>
              <a:gd name="adj" fmla="val 10326"/>
            </a:avLst>
          </a:prstGeom>
          <a:gradFill flip="none" rotWithShape="1">
            <a:gsLst>
              <a:gs pos="54000">
                <a:srgbClr val="00206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>
            <a:off x="1576990" y="0"/>
            <a:ext cx="2709257" cy="4857766"/>
          </a:xfrm>
          <a:prstGeom prst="moon">
            <a:avLst>
              <a:gd name="adj" fmla="val 9025"/>
            </a:avLst>
          </a:prstGeom>
          <a:gradFill flip="none" rotWithShape="1">
            <a:gsLst>
              <a:gs pos="54000">
                <a:srgbClr val="00206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flipH="1">
            <a:off x="5072098" y="0"/>
            <a:ext cx="2643206" cy="4857766"/>
          </a:xfrm>
          <a:prstGeom prst="moon">
            <a:avLst>
              <a:gd name="adj" fmla="val 10114"/>
            </a:avLst>
          </a:prstGeom>
          <a:gradFill flip="none" rotWithShape="1">
            <a:gsLst>
              <a:gs pos="54000">
                <a:srgbClr val="00206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>
            <a:off x="2291370" y="0"/>
            <a:ext cx="2709257" cy="4857766"/>
          </a:xfrm>
          <a:prstGeom prst="moon">
            <a:avLst>
              <a:gd name="adj" fmla="val 8374"/>
            </a:avLst>
          </a:prstGeom>
          <a:gradFill flip="none" rotWithShape="1">
            <a:gsLst>
              <a:gs pos="54000">
                <a:srgbClr val="00206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flipH="1">
            <a:off x="4429156" y="0"/>
            <a:ext cx="2643206" cy="4857766"/>
          </a:xfrm>
          <a:prstGeom prst="moon">
            <a:avLst>
              <a:gd name="adj" fmla="val 8781"/>
            </a:avLst>
          </a:prstGeom>
          <a:gradFill flip="none" rotWithShape="1">
            <a:gsLst>
              <a:gs pos="54000">
                <a:srgbClr val="00206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9fb1a7fb2d1bcef51e9d0f8eefeeb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857224" y="-7145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786050" y="-71456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715008" y="-1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500958" y="-214332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428728" y="100011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072330" y="99299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071802" y="1142990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715008" y="1142990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928794" y="2000246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286116" y="221456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643570" y="221456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730148" y="2000270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357422" y="300037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429388" y="271465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500430" y="3000378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572132" y="292894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714612" y="3643320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643306" y="371475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500694" y="3714758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143636" y="3421886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000364" y="4204108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786182" y="42862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500694" y="4286262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000760" y="4071948"/>
            <a:ext cx="357190" cy="33933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214678" y="4786328"/>
            <a:ext cx="281992" cy="26789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429256" y="4714890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857884" y="4643452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857620" y="4714890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428992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929058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357818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643570" y="5157781"/>
            <a:ext cx="285752" cy="2714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5" name="34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d15981491eb264cea6c68fda0bd99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2000"/>
                            </p:stCondLst>
                            <p:childTnLst>
                              <p:par>
                                <p:cTn id="269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1F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25e070c87ce6322be55c6d5dfa3f3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9902875">
            <a:off x="-321328" y="2294694"/>
            <a:ext cx="9875659" cy="756569"/>
          </a:xfrm>
          <a:prstGeom prst="donut">
            <a:avLst>
              <a:gd name="adj" fmla="val 1316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516082">
            <a:off x="-863528" y="2254872"/>
            <a:ext cx="8904436" cy="756569"/>
          </a:xfrm>
          <a:prstGeom prst="donut">
            <a:avLst>
              <a:gd name="adj" fmla="val 11650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0455453">
            <a:off x="-335200" y="3220233"/>
            <a:ext cx="8904436" cy="756569"/>
          </a:xfrm>
          <a:prstGeom prst="donut">
            <a:avLst>
              <a:gd name="adj" fmla="val 11344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8754145">
            <a:off x="-1122380" y="2253696"/>
            <a:ext cx="7037807" cy="693422"/>
          </a:xfrm>
          <a:prstGeom prst="donut">
            <a:avLst>
              <a:gd name="adj" fmla="val 16615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0950073">
            <a:off x="-10870" y="4085407"/>
            <a:ext cx="7037807" cy="551588"/>
          </a:xfrm>
          <a:prstGeom prst="donut">
            <a:avLst>
              <a:gd name="adj" fmla="val 21442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7916348">
            <a:off x="-1155835" y="2606710"/>
            <a:ext cx="4794785" cy="693422"/>
          </a:xfrm>
          <a:prstGeom prst="donut">
            <a:avLst>
              <a:gd name="adj" fmla="val 19599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1407664">
            <a:off x="1" y="4591912"/>
            <a:ext cx="5643570" cy="551588"/>
          </a:xfrm>
          <a:prstGeom prst="donut">
            <a:avLst>
              <a:gd name="adj" fmla="val 17651"/>
            </a:avLst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f86af2636fecdb6ad3a73b05f20619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233802"/>
            <a:ext cx="2714612" cy="4675927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71472" y="428610"/>
            <a:ext cx="2714612" cy="428628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1214414" y="623442"/>
            <a:ext cx="2714612" cy="402001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857356" y="642925"/>
            <a:ext cx="2714612" cy="392909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643174" y="714364"/>
            <a:ext cx="2714612" cy="3714776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428992" y="785800"/>
            <a:ext cx="2714612" cy="342902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4214810" y="1071552"/>
            <a:ext cx="2714644" cy="292895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857752" y="1285867"/>
            <a:ext cx="2714644" cy="2428892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786446" y="1428742"/>
            <a:ext cx="2428892" cy="221457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572264" y="1571620"/>
            <a:ext cx="2000264" cy="200026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768" y="1714494"/>
            <a:ext cx="1571636" cy="1714512"/>
          </a:xfrm>
          <a:prstGeom prst="moon">
            <a:avLst>
              <a:gd name="adj" fmla="val 12673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786710" y="1928809"/>
            <a:ext cx="1357290" cy="1357322"/>
          </a:xfrm>
          <a:prstGeom prst="moon">
            <a:avLst>
              <a:gd name="adj" fmla="val 14996"/>
            </a:avLst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b69dece670b291dc04d3dffd395993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714612" y="0"/>
            <a:ext cx="1928826" cy="1928826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4357686" y="0"/>
            <a:ext cx="2056794" cy="1974522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714612" y="1285860"/>
            <a:ext cx="1928826" cy="1928826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4357686" y="1285860"/>
            <a:ext cx="2056794" cy="1974522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714612" y="2428892"/>
            <a:ext cx="1928826" cy="1928826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4357686" y="2428892"/>
            <a:ext cx="2056794" cy="1974522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714612" y="3714752"/>
            <a:ext cx="1928826" cy="1928826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4357686" y="3714752"/>
            <a:ext cx="2056794" cy="197452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07ce9384dc6b30aa0e88e3a40c019c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643323">
            <a:off x="2990299" y="73114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Luna"/>
          <p:cNvSpPr/>
          <p:nvPr/>
        </p:nvSpPr>
        <p:spPr>
          <a:xfrm rot="1976176">
            <a:off x="2994519" y="2301057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Luna"/>
          <p:cNvSpPr/>
          <p:nvPr/>
        </p:nvSpPr>
        <p:spPr>
          <a:xfrm rot="12970497">
            <a:off x="5392376" y="78175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8660290">
            <a:off x="5315259" y="2283570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9643323">
            <a:off x="2275920" y="73114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976176">
            <a:off x="2280140" y="230105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19643323">
            <a:off x="1490100" y="731141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1976176">
            <a:off x="1494320" y="230105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19643323">
            <a:off x="632847" y="731140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976176">
            <a:off x="637067" y="2301057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2970497">
            <a:off x="6178195" y="781748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8660290">
            <a:off x="6101078" y="2283567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12970497">
            <a:off x="7143184" y="781752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8660290">
            <a:off x="7066067" y="2283571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12970497">
            <a:off x="7929003" y="781749"/>
            <a:ext cx="714380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8660290">
            <a:off x="7851886" y="2283568"/>
            <a:ext cx="708734" cy="2229274"/>
          </a:xfrm>
          <a:prstGeom prst="moon">
            <a:avLst>
              <a:gd name="adj" fmla="val 35266"/>
            </a:avLst>
          </a:prstGeom>
          <a:gradFill flip="none" rotWithShape="1">
            <a:gsLst>
              <a:gs pos="71000">
                <a:srgbClr val="502604">
                  <a:alpha val="50000"/>
                </a:srgbClr>
              </a:gs>
              <a:gs pos="50000">
                <a:srgbClr val="F8A15A">
                  <a:shade val="67500"/>
                  <a:satMod val="115000"/>
                </a:srgbClr>
              </a:gs>
              <a:gs pos="100000">
                <a:srgbClr val="F8A1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9" name="18 Imagen" descr="g-gif-update.gif"/>
          <p:cNvPicPr>
            <a:picLocks noChangeAspect="1"/>
          </p:cNvPicPr>
          <p:nvPr/>
        </p:nvPicPr>
        <p:blipFill>
          <a:blip r:embed="rId3">
            <a:lum bright="-20000" contrast="10000"/>
          </a:blip>
          <a:stretch>
            <a:fillRect/>
          </a:stretch>
        </p:blipFill>
        <p:spPr>
          <a:xfrm rot="20243009">
            <a:off x="7049279" y="3310222"/>
            <a:ext cx="1895475" cy="704850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142908" y="-357208"/>
            <a:ext cx="9501254" cy="635798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2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20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 ANIMALES ok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 ANIMALES okok</Template>
  <TotalTime>0</TotalTime>
  <Words>30</Words>
  <Application>Microsoft Office PowerPoint</Application>
  <PresentationFormat>Presentación en pantalla (16:9)</PresentationFormat>
  <Paragraphs>4</Paragraphs>
  <Slides>53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Presentación2 ANIMALES okok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</cp:revision>
  <dcterms:created xsi:type="dcterms:W3CDTF">2016-09-10T18:41:48Z</dcterms:created>
  <dcterms:modified xsi:type="dcterms:W3CDTF">2016-09-10T18:45:06Z</dcterms:modified>
</cp:coreProperties>
</file>