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60" r:id="rId1"/>
    <p:sldMasterId id="2147483672" r:id="rId2"/>
  </p:sldMasterIdLst>
  <p:sldIdLst>
    <p:sldId id="317" r:id="rId3"/>
    <p:sldId id="258" r:id="rId4"/>
    <p:sldId id="261" r:id="rId5"/>
    <p:sldId id="259" r:id="rId6"/>
    <p:sldId id="260" r:id="rId7"/>
    <p:sldId id="262" r:id="rId8"/>
    <p:sldId id="263" r:id="rId9"/>
    <p:sldId id="264" r:id="rId10"/>
    <p:sldId id="266" r:id="rId11"/>
    <p:sldId id="265" r:id="rId12"/>
    <p:sldId id="257" r:id="rId13"/>
    <p:sldId id="268" r:id="rId14"/>
    <p:sldId id="267" r:id="rId15"/>
    <p:sldId id="271" r:id="rId16"/>
    <p:sldId id="270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4" r:id="rId57"/>
    <p:sldId id="315" r:id="rId58"/>
    <p:sldId id="316" r:id="rId59"/>
    <p:sldId id="313" r:id="rId60"/>
    <p:sldId id="318" r:id="rId61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yRTnuK+xhiivYaYLcJC/w" hashData="PItcPCOn22OxjjIKR79g9hQm55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DCF85"/>
    <a:srgbClr val="CC9900"/>
    <a:srgbClr val="CC6600"/>
    <a:srgbClr val="663300"/>
    <a:srgbClr val="004620"/>
    <a:srgbClr val="FFCC00"/>
    <a:srgbClr val="00602B"/>
    <a:srgbClr val="4F3121"/>
    <a:srgbClr val="7A4C32"/>
    <a:srgbClr val="0039A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8607" autoAdjust="0"/>
    <p:restoredTop sz="92769" autoAdjust="0"/>
  </p:normalViewPr>
  <p:slideViewPr>
    <p:cSldViewPr>
      <p:cViewPr>
        <p:scale>
          <a:sx n="60" d="100"/>
          <a:sy n="60" d="100"/>
        </p:scale>
        <p:origin x="-696" y="-60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21F386-DA36-4EDE-9356-02CB72ACD2C7}" type="datetimeFigureOut">
              <a:rPr lang="es-ES" smtClean="0"/>
              <a:pPr/>
              <a:t>19/10/2015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8C020-E2B9-4DDA-8843-126E4AE1E99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/><Relationship Id="rId13" Type="http://schemas.openxmlformats.org/officeDocument/2006/relationships/image" Target="../media/image69.png"/><Relationship Id="rId18" Type="http://schemas.openxmlformats.org/officeDocument/2006/relationships/image" Target="../media/image7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5.png"/><Relationship Id="rId11" Type="http://schemas.openxmlformats.org/officeDocument/2006/relationships/image" Target="../media/image6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4.png"/><Relationship Id="rId9" Type="http://schemas.openxmlformats.org/officeDocument/2006/relationships/image" Target="../media/image6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312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805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7"/>
            <a:ext cx="9144000" cy="5140990"/>
          </a:xfrm>
          <a:prstGeom prst="rect">
            <a:avLst/>
          </a:prstGeom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3" name="Picture 4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>
            <a:off x="5429256" y="1071552"/>
            <a:ext cx="3500462" cy="857256"/>
          </a:xfrm>
          <a:prstGeom prst="rect">
            <a:avLst/>
          </a:prstGeom>
          <a:noFill/>
        </p:spPr>
      </p:pic>
      <p:pic>
        <p:nvPicPr>
          <p:cNvPr id="34" name="Picture 6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5715008" y="2214566"/>
            <a:ext cx="2928958" cy="628651"/>
          </a:xfrm>
          <a:prstGeom prst="rect">
            <a:avLst/>
          </a:prstGeom>
          <a:noFill/>
        </p:spPr>
      </p:pic>
      <p:sp>
        <p:nvSpPr>
          <p:cNvPr id="36" name="35 CuadroTexto"/>
          <p:cNvSpPr txBox="1"/>
          <p:nvPr/>
        </p:nvSpPr>
        <p:spPr>
          <a:xfrm>
            <a:off x="5429256" y="4429138"/>
            <a:ext cx="35926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/>
              <a:t>	</a:t>
            </a:r>
            <a:r>
              <a:rPr lang="es-ES_tradnl" sz="2000" b="1" dirty="0" smtClean="0"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2000" b="1" dirty="0"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37" name="36 Imagen" descr="artleo.com-18051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24000">
    <p:sndAc>
      <p:stSnd loop="1">
        <p:snd r:embed="rId2" name="Enya - Only i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8" fill="hold">
                            <p:stCondLst>
                              <p:cond delay="6000"/>
                            </p:stCondLst>
                            <p:childTnLst>
                              <p:par>
                                <p:cTn id="53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5" fill="hold">
                            <p:stCondLst>
                              <p:cond delay="9000"/>
                            </p:stCondLst>
                            <p:childTnLst>
                              <p:par>
                                <p:cTn id="546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12000"/>
                            </p:stCondLst>
                            <p:childTnLst>
                              <p:par>
                                <p:cTn id="55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b5ce74e702fcc55428b09a529055c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bg1"/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327_wsciekly-lamp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5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28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2" name="81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3" name="82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4" name="83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5" name="84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6" name="85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7" name="86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8" name="87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9" name="88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0" name="89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1" name="90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2" name="91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3" name="92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4" name="93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5" name="94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6" name="95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7" name="96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8" name="97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9" name="98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0" name="99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1" name="100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2" name="101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3" name="102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4" name="103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5" name="104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6" name="105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7" name="106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8" name="107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9" name="108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0" name="109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1" name="110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2" name="111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3" name="112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4" name="113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5" name="114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6" name="115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82" grpId="0" animBg="1"/>
      <p:bldP spid="82" grpId="1" animBg="1"/>
      <p:bldP spid="82" grpId="2" animBg="1"/>
      <p:bldP spid="82" grpId="3" animBg="1"/>
      <p:bldP spid="82" grpId="4" animBg="1"/>
      <p:bldP spid="82" grpId="5" animBg="1"/>
      <p:bldP spid="83" grpId="0" animBg="1"/>
      <p:bldP spid="83" grpId="1" animBg="1"/>
      <p:bldP spid="83" grpId="2" animBg="1"/>
      <p:bldP spid="83" grpId="3" animBg="1"/>
      <p:bldP spid="83" grpId="4" animBg="1"/>
      <p:bldP spid="83" grpId="5" animBg="1"/>
      <p:bldP spid="84" grpId="0" animBg="1"/>
      <p:bldP spid="84" grpId="1" animBg="1"/>
      <p:bldP spid="84" grpId="2" animBg="1"/>
      <p:bldP spid="84" grpId="3" animBg="1"/>
      <p:bldP spid="84" grpId="4" animBg="1"/>
      <p:bldP spid="84" grpId="5" animBg="1"/>
      <p:bldP spid="85" grpId="0" animBg="1"/>
      <p:bldP spid="85" grpId="1" animBg="1"/>
      <p:bldP spid="85" grpId="2" animBg="1"/>
      <p:bldP spid="85" grpId="3" animBg="1"/>
      <p:bldP spid="85" grpId="4" animBg="1"/>
      <p:bldP spid="85" grpId="5" animBg="1"/>
      <p:bldP spid="86" grpId="0" animBg="1"/>
      <p:bldP spid="86" grpId="1" animBg="1"/>
      <p:bldP spid="86" grpId="2" animBg="1"/>
      <p:bldP spid="86" grpId="3" animBg="1"/>
      <p:bldP spid="86" grpId="4" animBg="1"/>
      <p:bldP spid="86" grpId="5" animBg="1"/>
      <p:bldP spid="87" grpId="0" animBg="1"/>
      <p:bldP spid="87" grpId="1" animBg="1"/>
      <p:bldP spid="87" grpId="2" animBg="1"/>
      <p:bldP spid="87" grpId="3" animBg="1"/>
      <p:bldP spid="87" grpId="4" animBg="1"/>
      <p:bldP spid="87" grpId="5" animBg="1"/>
      <p:bldP spid="88" grpId="0" animBg="1"/>
      <p:bldP spid="88" grpId="1" animBg="1"/>
      <p:bldP spid="88" grpId="2" animBg="1"/>
      <p:bldP spid="88" grpId="3" animBg="1"/>
      <p:bldP spid="88" grpId="4" animBg="1"/>
      <p:bldP spid="88" grpId="5" animBg="1"/>
      <p:bldP spid="89" grpId="0" animBg="1"/>
      <p:bldP spid="89" grpId="1" animBg="1"/>
      <p:bldP spid="89" grpId="2" animBg="1"/>
      <p:bldP spid="89" grpId="3" animBg="1"/>
      <p:bldP spid="89" grpId="4" animBg="1"/>
      <p:bldP spid="89" grpId="5" animBg="1"/>
      <p:bldP spid="90" grpId="0" animBg="1"/>
      <p:bldP spid="90" grpId="1" animBg="1"/>
      <p:bldP spid="90" grpId="2" animBg="1"/>
      <p:bldP spid="90" grpId="3" animBg="1"/>
      <p:bldP spid="90" grpId="4" animBg="1"/>
      <p:bldP spid="90" grpId="5" animBg="1"/>
      <p:bldP spid="91" grpId="0" animBg="1"/>
      <p:bldP spid="91" grpId="1" animBg="1"/>
      <p:bldP spid="91" grpId="2" animBg="1"/>
      <p:bldP spid="91" grpId="3" animBg="1"/>
      <p:bldP spid="91" grpId="4" animBg="1"/>
      <p:bldP spid="91" grpId="5" animBg="1"/>
      <p:bldP spid="92" grpId="0" animBg="1"/>
      <p:bldP spid="92" grpId="1" animBg="1"/>
      <p:bldP spid="92" grpId="2" animBg="1"/>
      <p:bldP spid="92" grpId="3" animBg="1"/>
      <p:bldP spid="92" grpId="4" animBg="1"/>
      <p:bldP spid="92" grpId="5" animBg="1"/>
      <p:bldP spid="93" grpId="0" animBg="1"/>
      <p:bldP spid="93" grpId="1" animBg="1"/>
      <p:bldP spid="93" grpId="2" animBg="1"/>
      <p:bldP spid="93" grpId="3" animBg="1"/>
      <p:bldP spid="93" grpId="4" animBg="1"/>
      <p:bldP spid="93" grpId="5" animBg="1"/>
      <p:bldP spid="94" grpId="0" animBg="1"/>
      <p:bldP spid="94" grpId="1" animBg="1"/>
      <p:bldP spid="94" grpId="2" animBg="1"/>
      <p:bldP spid="94" grpId="3" animBg="1"/>
      <p:bldP spid="94" grpId="4" animBg="1"/>
      <p:bldP spid="94" grpId="5" animBg="1"/>
      <p:bldP spid="95" grpId="0" animBg="1"/>
      <p:bldP spid="95" grpId="1" animBg="1"/>
      <p:bldP spid="95" grpId="2" animBg="1"/>
      <p:bldP spid="95" grpId="3" animBg="1"/>
      <p:bldP spid="95" grpId="4" animBg="1"/>
      <p:bldP spid="95" grpId="5" animBg="1"/>
      <p:bldP spid="96" grpId="0" animBg="1"/>
      <p:bldP spid="96" grpId="1" animBg="1"/>
      <p:bldP spid="96" grpId="2" animBg="1"/>
      <p:bldP spid="96" grpId="3" animBg="1"/>
      <p:bldP spid="96" grpId="4" animBg="1"/>
      <p:bldP spid="96" grpId="5" animBg="1"/>
      <p:bldP spid="97" grpId="0" animBg="1"/>
      <p:bldP spid="97" grpId="1" animBg="1"/>
      <p:bldP spid="97" grpId="2" animBg="1"/>
      <p:bldP spid="97" grpId="3" animBg="1"/>
      <p:bldP spid="97" grpId="4" animBg="1"/>
      <p:bldP spid="97" grpId="5" animBg="1"/>
      <p:bldP spid="98" grpId="0" animBg="1"/>
      <p:bldP spid="98" grpId="1" animBg="1"/>
      <p:bldP spid="98" grpId="2" animBg="1"/>
      <p:bldP spid="98" grpId="3" animBg="1"/>
      <p:bldP spid="98" grpId="4" animBg="1"/>
      <p:bldP spid="98" grpId="5" animBg="1"/>
      <p:bldP spid="99" grpId="0" animBg="1"/>
      <p:bldP spid="99" grpId="1" animBg="1"/>
      <p:bldP spid="99" grpId="2" animBg="1"/>
      <p:bldP spid="99" grpId="3" animBg="1"/>
      <p:bldP spid="99" grpId="4" animBg="1"/>
      <p:bldP spid="99" grpId="5" animBg="1"/>
      <p:bldP spid="100" grpId="0" animBg="1"/>
      <p:bldP spid="100" grpId="1" animBg="1"/>
      <p:bldP spid="100" grpId="2" animBg="1"/>
      <p:bldP spid="100" grpId="3" animBg="1"/>
      <p:bldP spid="100" grpId="4" animBg="1"/>
      <p:bldP spid="100" grpId="5" animBg="1"/>
      <p:bldP spid="101" grpId="0" animBg="1"/>
      <p:bldP spid="101" grpId="1" animBg="1"/>
      <p:bldP spid="101" grpId="2" animBg="1"/>
      <p:bldP spid="101" grpId="3" animBg="1"/>
      <p:bldP spid="101" grpId="4" animBg="1"/>
      <p:bldP spid="101" grpId="5" animBg="1"/>
      <p:bldP spid="102" grpId="0" animBg="1"/>
      <p:bldP spid="102" grpId="1" animBg="1"/>
      <p:bldP spid="102" grpId="2" animBg="1"/>
      <p:bldP spid="102" grpId="3" animBg="1"/>
      <p:bldP spid="102" grpId="4" animBg="1"/>
      <p:bldP spid="102" grpId="5" animBg="1"/>
      <p:bldP spid="103" grpId="0" animBg="1"/>
      <p:bldP spid="103" grpId="1" animBg="1"/>
      <p:bldP spid="103" grpId="2" animBg="1"/>
      <p:bldP spid="103" grpId="3" animBg="1"/>
      <p:bldP spid="103" grpId="4" animBg="1"/>
      <p:bldP spid="103" grpId="5" animBg="1"/>
      <p:bldP spid="104" grpId="0" animBg="1"/>
      <p:bldP spid="104" grpId="1" animBg="1"/>
      <p:bldP spid="104" grpId="2" animBg="1"/>
      <p:bldP spid="104" grpId="3" animBg="1"/>
      <p:bldP spid="104" grpId="4" animBg="1"/>
      <p:bldP spid="104" grpId="5" animBg="1"/>
      <p:bldP spid="105" grpId="0" animBg="1"/>
      <p:bldP spid="105" grpId="1" animBg="1"/>
      <p:bldP spid="105" grpId="2" animBg="1"/>
      <p:bldP spid="105" grpId="3" animBg="1"/>
      <p:bldP spid="105" grpId="4" animBg="1"/>
      <p:bldP spid="105" grpId="5" animBg="1"/>
      <p:bldP spid="106" grpId="0" animBg="1"/>
      <p:bldP spid="106" grpId="1" animBg="1"/>
      <p:bldP spid="106" grpId="2" animBg="1"/>
      <p:bldP spid="106" grpId="3" animBg="1"/>
      <p:bldP spid="106" grpId="4" animBg="1"/>
      <p:bldP spid="106" grpId="5" animBg="1"/>
      <p:bldP spid="107" grpId="0" animBg="1"/>
      <p:bldP spid="107" grpId="1" animBg="1"/>
      <p:bldP spid="107" grpId="2" animBg="1"/>
      <p:bldP spid="107" grpId="3" animBg="1"/>
      <p:bldP spid="107" grpId="4" animBg="1"/>
      <p:bldP spid="107" grpId="5" animBg="1"/>
      <p:bldP spid="108" grpId="0" animBg="1"/>
      <p:bldP spid="108" grpId="1" animBg="1"/>
      <p:bldP spid="108" grpId="2" animBg="1"/>
      <p:bldP spid="108" grpId="3" animBg="1"/>
      <p:bldP spid="108" grpId="4" animBg="1"/>
      <p:bldP spid="108" grpId="5" animBg="1"/>
      <p:bldP spid="109" grpId="0" animBg="1"/>
      <p:bldP spid="109" grpId="1" animBg="1"/>
      <p:bldP spid="109" grpId="2" animBg="1"/>
      <p:bldP spid="109" grpId="3" animBg="1"/>
      <p:bldP spid="109" grpId="4" animBg="1"/>
      <p:bldP spid="109" grpId="5" animBg="1"/>
      <p:bldP spid="110" grpId="0" animBg="1"/>
      <p:bldP spid="110" grpId="1" animBg="1"/>
      <p:bldP spid="110" grpId="2" animBg="1"/>
      <p:bldP spid="110" grpId="3" animBg="1"/>
      <p:bldP spid="110" grpId="4" animBg="1"/>
      <p:bldP spid="110" grpId="5" animBg="1"/>
      <p:bldP spid="111" grpId="0" animBg="1"/>
      <p:bldP spid="111" grpId="1" animBg="1"/>
      <p:bldP spid="111" grpId="2" animBg="1"/>
      <p:bldP spid="111" grpId="3" animBg="1"/>
      <p:bldP spid="111" grpId="4" animBg="1"/>
      <p:bldP spid="111" grpId="5" animBg="1"/>
      <p:bldP spid="112" grpId="0" animBg="1"/>
      <p:bldP spid="112" grpId="1" animBg="1"/>
      <p:bldP spid="112" grpId="2" animBg="1"/>
      <p:bldP spid="112" grpId="3" animBg="1"/>
      <p:bldP spid="112" grpId="4" animBg="1"/>
      <p:bldP spid="112" grpId="5" animBg="1"/>
      <p:bldP spid="113" grpId="0" animBg="1"/>
      <p:bldP spid="113" grpId="1" animBg="1"/>
      <p:bldP spid="113" grpId="2" animBg="1"/>
      <p:bldP spid="113" grpId="3" animBg="1"/>
      <p:bldP spid="113" grpId="4" animBg="1"/>
      <p:bldP spid="113" grpId="5" animBg="1"/>
      <p:bldP spid="114" grpId="0" animBg="1"/>
      <p:bldP spid="114" grpId="1" animBg="1"/>
      <p:bldP spid="114" grpId="2" animBg="1"/>
      <p:bldP spid="114" grpId="3" animBg="1"/>
      <p:bldP spid="114" grpId="4" animBg="1"/>
      <p:bldP spid="114" grpId="5" animBg="1"/>
      <p:bldP spid="115" grpId="0" animBg="1"/>
      <p:bldP spid="115" grpId="1" animBg="1"/>
      <p:bldP spid="115" grpId="2" animBg="1"/>
      <p:bldP spid="115" grpId="3" animBg="1"/>
      <p:bldP spid="115" grpId="4" animBg="1"/>
      <p:bldP spid="115" grpId="5" animBg="1"/>
      <p:bldP spid="116" grpId="0" animBg="1"/>
      <p:bldP spid="116" grpId="1" animBg="1"/>
      <p:bldP spid="116" grpId="2" animBg="1"/>
      <p:bldP spid="116" grpId="3" animBg="1"/>
      <p:bldP spid="116" grpId="4" animBg="1"/>
      <p:bldP spid="116" grpId="5" animBg="1"/>
      <p:bldP spid="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034_jelo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F3121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398_wilk-niebieskie-oczy-krzacz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chemeClr val="bg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solidFill>
              <a:schemeClr val="tx1">
                <a:lumMod val="8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420_niedzwie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480_lisek-woda-odbic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CC6600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998_dwa-slo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4F3121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888_dwie-yraf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>
            <a:gsLst>
              <a:gs pos="0">
                <a:srgbClr val="6633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</a:gradFill>
          <a:ln>
            <a:solidFill>
              <a:srgbClr val="4F312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18a03c2c457abab1b3f79c3c729b0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773_malp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8355_mlody-serw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452_jez-tr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602B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solidFill>
              <a:srgbClr val="92D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9038_panda-ma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DCF85"/>
            </a:gs>
            <a:gs pos="64999">
              <a:srgbClr val="F0EBD5"/>
            </a:gs>
            <a:gs pos="100000">
              <a:srgbClr val="D1C39F"/>
            </a:gs>
          </a:gsLst>
          <a:lin ang="81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0857_odpoczywajaca-zebr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EDCF85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294_niedzwiedz-grizli-polow-oso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11_slonie-rze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FFFFFF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370_olw-ziem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6"/>
            <a:ext cx="9144000" cy="5143499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74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3175">
            <a:solidFill>
              <a:srgbClr val="6633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11_czerwona-pand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75000">
                <a:srgbClr val="FFCC00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427_dwa-szympan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793_szop-jedzenie-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796_dwie-abki-lisc-deszc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rgbClr val="FF6600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FFCC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3973_winka-morska-tra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1200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144_piacy-niedzwiedz-amerykans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800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99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868_jelen-poroze-jezioro-drzew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92D05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 w="3175">
            <a:solidFill>
              <a:srgbClr val="00B05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4900_dwie-sarenki-a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8000">
              <a:srgbClr val="CC9900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5494_gepard-drzewo-konar-afry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9" y="0"/>
            <a:ext cx="9124703" cy="5143500"/>
          </a:xfrm>
          <a:prstGeom prst="rect">
            <a:avLst/>
          </a:prstGeom>
        </p:spPr>
      </p:pic>
      <p:sp>
        <p:nvSpPr>
          <p:cNvPr id="13" name="12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1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526_grzyb-muchomor-ab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58000">
                <a:srgbClr val="FF00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8100000" scaled="1"/>
            <a:tileRect/>
          </a:gradFill>
          <a:ln w="3175">
            <a:solidFill>
              <a:srgbClr val="C00000"/>
            </a:solidFill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675_panda-jedzaca-bamb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285720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14348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071538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357290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643042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071670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4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00462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913_lezacy-le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27000">
                <a:srgbClr val="663300"/>
              </a:gs>
              <a:gs pos="50000">
                <a:srgbClr val="EDCF85">
                  <a:shade val="67500"/>
                  <a:satMod val="115000"/>
                </a:srgbClr>
              </a:gs>
              <a:gs pos="100000">
                <a:srgbClr val="EDCF8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979_mlody-lisek-drzewo-liscie-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67_jelenie-zwierzeta-dzik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375_yrafa-woda-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3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3" name="5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4" name="5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5" name="5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6" name="5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7" name="5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8" name="5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9" name="5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0" name="5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1" name="6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2" name="6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3" name="6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4" name="6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5" name="6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6" name="6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7" name="6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8" name="6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9" name="6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  <p:bldP spid="41" grpId="1" animBg="1"/>
      <p:bldP spid="41" grpId="2" animBg="1"/>
      <p:bldP spid="41" grpId="3" animBg="1"/>
      <p:bldP spid="41" grpId="4" animBg="1"/>
      <p:bldP spid="41" grpId="5" animBg="1"/>
      <p:bldP spid="42" grpId="0" animBg="1"/>
      <p:bldP spid="42" grpId="1" animBg="1"/>
      <p:bldP spid="42" grpId="2" animBg="1"/>
      <p:bldP spid="42" grpId="3" animBg="1"/>
      <p:bldP spid="42" grpId="4" animBg="1"/>
      <p:bldP spid="42" grpId="5" animBg="1"/>
      <p:bldP spid="43" grpId="0" animBg="1"/>
      <p:bldP spid="43" grpId="1" animBg="1"/>
      <p:bldP spid="43" grpId="2" animBg="1"/>
      <p:bldP spid="43" grpId="3" animBg="1"/>
      <p:bldP spid="43" grpId="4" animBg="1"/>
      <p:bldP spid="43" grpId="5" animBg="1"/>
      <p:bldP spid="44" grpId="0" animBg="1"/>
      <p:bldP spid="44" grpId="1" animBg="1"/>
      <p:bldP spid="44" grpId="2" animBg="1"/>
      <p:bldP spid="44" grpId="3" animBg="1"/>
      <p:bldP spid="44" grpId="4" animBg="1"/>
      <p:bldP spid="44" grpId="5" animBg="1"/>
      <p:bldP spid="45" grpId="0" animBg="1"/>
      <p:bldP spid="45" grpId="1" animBg="1"/>
      <p:bldP spid="45" grpId="2" animBg="1"/>
      <p:bldP spid="45" grpId="3" animBg="1"/>
      <p:bldP spid="45" grpId="4" animBg="1"/>
      <p:bldP spid="45" grpId="5" animBg="1"/>
      <p:bldP spid="46" grpId="0" animBg="1"/>
      <p:bldP spid="46" grpId="1" animBg="1"/>
      <p:bldP spid="46" grpId="2" animBg="1"/>
      <p:bldP spid="46" grpId="3" animBg="1"/>
      <p:bldP spid="46" grpId="4" animBg="1"/>
      <p:bldP spid="46" grpId="5" animBg="1"/>
      <p:bldP spid="47" grpId="0" animBg="1"/>
      <p:bldP spid="47" grpId="1" animBg="1"/>
      <p:bldP spid="47" grpId="2" animBg="1"/>
      <p:bldP spid="47" grpId="3" animBg="1"/>
      <p:bldP spid="47" grpId="4" animBg="1"/>
      <p:bldP spid="47" grpId="5" animBg="1"/>
      <p:bldP spid="48" grpId="0" animBg="1"/>
      <p:bldP spid="48" grpId="1" animBg="1"/>
      <p:bldP spid="48" grpId="2" animBg="1"/>
      <p:bldP spid="48" grpId="3" animBg="1"/>
      <p:bldP spid="48" grpId="4" animBg="1"/>
      <p:bldP spid="48" grpId="5" animBg="1"/>
      <p:bldP spid="49" grpId="0" animBg="1"/>
      <p:bldP spid="49" grpId="1" animBg="1"/>
      <p:bldP spid="49" grpId="2" animBg="1"/>
      <p:bldP spid="49" grpId="3" animBg="1"/>
      <p:bldP spid="49" grpId="4" animBg="1"/>
      <p:bldP spid="49" grpId="5" animBg="1"/>
      <p:bldP spid="50" grpId="0" animBg="1"/>
      <p:bldP spid="50" grpId="1" animBg="1"/>
      <p:bldP spid="50" grpId="2" animBg="1"/>
      <p:bldP spid="50" grpId="3" animBg="1"/>
      <p:bldP spid="50" grpId="4" animBg="1"/>
      <p:bldP spid="50" grpId="5" animBg="1"/>
      <p:bldP spid="51" grpId="0" animBg="1"/>
      <p:bldP spid="51" grpId="1" animBg="1"/>
      <p:bldP spid="51" grpId="2" animBg="1"/>
      <p:bldP spid="51" grpId="3" animBg="1"/>
      <p:bldP spid="51" grpId="4" animBg="1"/>
      <p:bldP spid="51" grpId="5" animBg="1"/>
      <p:bldP spid="52" grpId="0" animBg="1"/>
      <p:bldP spid="52" grpId="1" animBg="1"/>
      <p:bldP spid="52" grpId="2" animBg="1"/>
      <p:bldP spid="52" grpId="3" animBg="1"/>
      <p:bldP spid="52" grpId="4" animBg="1"/>
      <p:bldP spid="52" grpId="5" animBg="1"/>
      <p:bldP spid="53" grpId="0" animBg="1"/>
      <p:bldP spid="53" grpId="1" animBg="1"/>
      <p:bldP spid="53" grpId="2" animBg="1"/>
      <p:bldP spid="53" grpId="3" animBg="1"/>
      <p:bldP spid="53" grpId="4" animBg="1"/>
      <p:bldP spid="53" grpId="5" animBg="1"/>
      <p:bldP spid="54" grpId="0" animBg="1"/>
      <p:bldP spid="54" grpId="1" animBg="1"/>
      <p:bldP spid="54" grpId="2" animBg="1"/>
      <p:bldP spid="54" grpId="3" animBg="1"/>
      <p:bldP spid="54" grpId="4" animBg="1"/>
      <p:bldP spid="54" grpId="5" animBg="1"/>
      <p:bldP spid="55" grpId="0" animBg="1"/>
      <p:bldP spid="55" grpId="1" animBg="1"/>
      <p:bldP spid="55" grpId="2" animBg="1"/>
      <p:bldP spid="55" grpId="3" animBg="1"/>
      <p:bldP spid="55" grpId="4" animBg="1"/>
      <p:bldP spid="55" grpId="5" animBg="1"/>
      <p:bldP spid="56" grpId="0" animBg="1"/>
      <p:bldP spid="56" grpId="1" animBg="1"/>
      <p:bldP spid="56" grpId="2" animBg="1"/>
      <p:bldP spid="56" grpId="3" animBg="1"/>
      <p:bldP spid="56" grpId="4" animBg="1"/>
      <p:bldP spid="56" grpId="5" animBg="1"/>
      <p:bldP spid="57" grpId="0" animBg="1"/>
      <p:bldP spid="57" grpId="1" animBg="1"/>
      <p:bldP spid="57" grpId="2" animBg="1"/>
      <p:bldP spid="57" grpId="3" animBg="1"/>
      <p:bldP spid="57" grpId="4" animBg="1"/>
      <p:bldP spid="57" grpId="5" animBg="1"/>
      <p:bldP spid="58" grpId="0" animBg="1"/>
      <p:bldP spid="58" grpId="1" animBg="1"/>
      <p:bldP spid="58" grpId="2" animBg="1"/>
      <p:bldP spid="58" grpId="3" animBg="1"/>
      <p:bldP spid="58" grpId="4" animBg="1"/>
      <p:bldP spid="58" grpId="5" animBg="1"/>
      <p:bldP spid="59" grpId="0" animBg="1"/>
      <p:bldP spid="59" grpId="1" animBg="1"/>
      <p:bldP spid="59" grpId="2" animBg="1"/>
      <p:bldP spid="59" grpId="3" animBg="1"/>
      <p:bldP spid="59" grpId="4" animBg="1"/>
      <p:bldP spid="59" grpId="5" animBg="1"/>
      <p:bldP spid="60" grpId="0" animBg="1"/>
      <p:bldP spid="60" grpId="1" animBg="1"/>
      <p:bldP spid="60" grpId="2" animBg="1"/>
      <p:bldP spid="60" grpId="3" animBg="1"/>
      <p:bldP spid="60" grpId="4" animBg="1"/>
      <p:bldP spid="60" grpId="5" animBg="1"/>
      <p:bldP spid="61" grpId="0" animBg="1"/>
      <p:bldP spid="61" grpId="1" animBg="1"/>
      <p:bldP spid="61" grpId="2" animBg="1"/>
      <p:bldP spid="61" grpId="3" animBg="1"/>
      <p:bldP spid="61" grpId="4" animBg="1"/>
      <p:bldP spid="61" grpId="5" animBg="1"/>
      <p:bldP spid="62" grpId="0" animBg="1"/>
      <p:bldP spid="62" grpId="1" animBg="1"/>
      <p:bldP spid="62" grpId="2" animBg="1"/>
      <p:bldP spid="62" grpId="3" animBg="1"/>
      <p:bldP spid="62" grpId="4" animBg="1"/>
      <p:bldP spid="62" grpId="5" animBg="1"/>
      <p:bldP spid="63" grpId="0" animBg="1"/>
      <p:bldP spid="63" grpId="1" animBg="1"/>
      <p:bldP spid="63" grpId="2" animBg="1"/>
      <p:bldP spid="63" grpId="3" animBg="1"/>
      <p:bldP spid="63" grpId="4" animBg="1"/>
      <p:bldP spid="63" grpId="5" animBg="1"/>
      <p:bldP spid="64" grpId="0" animBg="1"/>
      <p:bldP spid="64" grpId="1" animBg="1"/>
      <p:bldP spid="64" grpId="2" animBg="1"/>
      <p:bldP spid="64" grpId="3" animBg="1"/>
      <p:bldP spid="64" grpId="4" animBg="1"/>
      <p:bldP spid="64" grpId="5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6" grpId="0" animBg="1"/>
      <p:bldP spid="66" grpId="1" animBg="1"/>
      <p:bldP spid="66" grpId="2" animBg="1"/>
      <p:bldP spid="66" grpId="3" animBg="1"/>
      <p:bldP spid="66" grpId="4" animBg="1"/>
      <p:bldP spid="66" grpId="5" animBg="1"/>
      <p:bldP spid="67" grpId="0" animBg="1"/>
      <p:bldP spid="67" grpId="1" animBg="1"/>
      <p:bldP spid="67" grpId="2" animBg="1"/>
      <p:bldP spid="67" grpId="3" animBg="1"/>
      <p:bldP spid="67" grpId="4" animBg="1"/>
      <p:bldP spid="67" grpId="5" animBg="1"/>
      <p:bldP spid="68" grpId="0" animBg="1"/>
      <p:bldP spid="68" grpId="1" animBg="1"/>
      <p:bldP spid="68" grpId="2" animBg="1"/>
      <p:bldP spid="68" grpId="3" animBg="1"/>
      <p:bldP spid="68" grpId="4" animBg="1"/>
      <p:bldP spid="68" grpId="5" animBg="1"/>
      <p:bldP spid="6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523_zebry-wodopoj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69000">
                <a:srgbClr val="CBCBCB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</a:gradFill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40000">
                <a:srgbClr val="FFFFFF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rgbClr val="4F3121"/>
            </a:gs>
            <a:gs pos="50000">
              <a:srgbClr val="CC9900">
                <a:shade val="67500"/>
                <a:satMod val="115000"/>
              </a:srgbClr>
            </a:gs>
            <a:gs pos="100000">
              <a:srgbClr val="CC9900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614_lwica-male-toal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CC99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35_wiewiorka-konary-drze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61000">
                <a:schemeClr val="accent6">
                  <a:lumMod val="75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6763_aba-rosl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FFFF00"/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32_bialy-lis-polarny-gl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chemeClr val="tx1"/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091_mlodziutki-lampart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156_niedzwiedz-polarny-skal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34_gepardy-rodzi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282_niedzwiedz-gl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solidFill>
              <a:srgbClr val="66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524_kangur-morze-plaza-gory-australi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33000">
                <a:schemeClr val="bg1"/>
              </a:gs>
              <a:gs pos="50000">
                <a:srgbClr val="CC9900">
                  <a:shade val="67500"/>
                  <a:satMod val="115000"/>
                </a:srgbClr>
              </a:gs>
              <a:gs pos="100000">
                <a:srgbClr val="CC9900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71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71000">
                <a:srgbClr val="92D050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lin ang="16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8318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19815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72000">
                <a:schemeClr val="accent6">
                  <a:lumMod val="50000"/>
                  <a:shade val="30000"/>
                  <a:satMod val="115000"/>
                  <a:alpha val="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1980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bg2">
                <a:lumMod val="60000"/>
                <a:lumOff val="40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rtleo.com-21987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5400000">
            <a:off x="2678911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5400000" flipV="1">
            <a:off x="1316827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5400000" flipV="1">
            <a:off x="38813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5400000" flipV="1">
            <a:off x="-611999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1540693" y="2040727"/>
            <a:ext cx="5143500" cy="1062046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679043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>
            <a:off x="4679175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5679307" y="2035965"/>
            <a:ext cx="5143500" cy="1071570"/>
          </a:xfrm>
          <a:prstGeom prst="wave">
            <a:avLst>
              <a:gd name="adj1" fmla="val 20000"/>
              <a:gd name="adj2" fmla="val -10000"/>
            </a:avLst>
          </a:prstGeom>
          <a:gradFill flip="none" rotWithShape="1">
            <a:gsLst>
              <a:gs pos="0">
                <a:schemeClr val="tx1"/>
              </a:gs>
              <a:gs pos="50000">
                <a:srgbClr val="0039AC">
                  <a:shade val="67500"/>
                  <a:satMod val="115000"/>
                </a:srgbClr>
              </a:gs>
              <a:gs pos="100000">
                <a:srgbClr val="0039AC">
                  <a:shade val="100000"/>
                  <a:satMod val="115000"/>
                </a:srgbClr>
              </a:gs>
            </a:gsLst>
            <a:lin ang="8100000" scaled="1"/>
            <a:tileRect/>
          </a:gradFill>
          <a:ln w="3175">
            <a:solidFill>
              <a:schemeClr val="bg2">
                <a:lumMod val="40000"/>
                <a:lumOff val="60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6" presetClass="entr" presetSubtype="2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7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16" presetClass="exit" presetSubtype="42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8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onie-stado-galop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65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13438146">
            <a:off x="365886" y="113235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9223471">
            <a:off x="8011269" y="93087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8416338">
            <a:off x="347488" y="3679434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83783">
            <a:off x="7985436" y="3698412"/>
            <a:ext cx="785818" cy="137126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3438146">
            <a:off x="728241" y="517338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382009">
            <a:off x="7704129" y="458133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761480">
            <a:off x="7640538" y="359905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8672120">
            <a:off x="768023" y="3531275"/>
            <a:ext cx="721714" cy="115456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8672120">
            <a:off x="1144109" y="3333763"/>
            <a:ext cx="721714" cy="97344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3205182">
            <a:off x="1079630" y="89098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9173878">
            <a:off x="7380436" y="816615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908778">
            <a:off x="7279514" y="3462162"/>
            <a:ext cx="675705" cy="97860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3205182">
            <a:off x="1435096" y="1244922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9203646">
            <a:off x="7051048" y="116914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794254">
            <a:off x="1597859" y="317317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rot="2007253">
            <a:off x="6955776" y="3316065"/>
            <a:ext cx="607081" cy="7962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rot="13205182">
            <a:off x="1756795" y="1525996"/>
            <a:ext cx="564634" cy="71973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rot="19442668">
            <a:off x="6763355" y="1444069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rot="2042673">
            <a:off x="6633444" y="3167668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rot="8771553">
            <a:off x="1927312" y="3028546"/>
            <a:ext cx="564634" cy="679836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rot="13205182">
            <a:off x="2041678" y="1747210"/>
            <a:ext cx="564634" cy="660992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rot="8771553">
            <a:off x="2199457" y="2889811"/>
            <a:ext cx="564634" cy="63091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rot="19442668">
            <a:off x="6477682" y="1681081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Luna"/>
          <p:cNvSpPr/>
          <p:nvPr/>
        </p:nvSpPr>
        <p:spPr>
          <a:xfrm rot="2042673">
            <a:off x="6342567" y="3004388"/>
            <a:ext cx="564634" cy="628331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Luna"/>
          <p:cNvSpPr/>
          <p:nvPr/>
        </p:nvSpPr>
        <p:spPr>
          <a:xfrm rot="13205182">
            <a:off x="2335603" y="2042243"/>
            <a:ext cx="564634" cy="581979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Luna"/>
          <p:cNvSpPr/>
          <p:nvPr/>
        </p:nvSpPr>
        <p:spPr>
          <a:xfrm rot="19442668">
            <a:off x="6191930" y="1895396"/>
            <a:ext cx="564634" cy="591055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Luna"/>
          <p:cNvSpPr/>
          <p:nvPr/>
        </p:nvSpPr>
        <p:spPr>
          <a:xfrm rot="8771553">
            <a:off x="2459673" y="2734615"/>
            <a:ext cx="581460" cy="544244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Luna"/>
          <p:cNvSpPr/>
          <p:nvPr/>
        </p:nvSpPr>
        <p:spPr>
          <a:xfrm rot="19442668">
            <a:off x="5875885" y="2119536"/>
            <a:ext cx="564634" cy="487870"/>
          </a:xfrm>
          <a:prstGeom prst="moon">
            <a:avLst>
              <a:gd name="adj" fmla="val 41642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Luna"/>
          <p:cNvSpPr/>
          <p:nvPr/>
        </p:nvSpPr>
        <p:spPr>
          <a:xfrm rot="2042673">
            <a:off x="6101785" y="2898371"/>
            <a:ext cx="564634" cy="533775"/>
          </a:xfrm>
          <a:prstGeom prst="moon">
            <a:avLst>
              <a:gd name="adj" fmla="val 39014"/>
            </a:avLst>
          </a:prstGeom>
          <a:gradFill flip="none" rotWithShape="1">
            <a:gsLst>
              <a:gs pos="52000">
                <a:schemeClr val="tx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100000" b="100000"/>
            </a:path>
            <a:tileRect t="-100000" r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8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3000"/>
                            </p:stCondLst>
                            <p:childTnLst>
                              <p:par>
                                <p:cTn id="270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6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4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3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6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2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68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FFCC00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 w="3175"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69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228599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4643438" y="228599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157161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4643438" y="157161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Decisión"/>
          <p:cNvSpPr/>
          <p:nvPr/>
        </p:nvSpPr>
        <p:spPr>
          <a:xfrm>
            <a:off x="0" y="300037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4643438" y="300037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0" y="371475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4643438" y="371475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0" y="85723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Decisión"/>
          <p:cNvSpPr/>
          <p:nvPr/>
        </p:nvSpPr>
        <p:spPr>
          <a:xfrm>
            <a:off x="4643438" y="857238"/>
            <a:ext cx="4500562" cy="642942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0" y="214296"/>
            <a:ext cx="4500562" cy="571504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4643438" y="214296"/>
            <a:ext cx="4500562" cy="571504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0" y="4429138"/>
            <a:ext cx="4500562" cy="500066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Decisión"/>
          <p:cNvSpPr/>
          <p:nvPr/>
        </p:nvSpPr>
        <p:spPr>
          <a:xfrm>
            <a:off x="4643438" y="4429138"/>
            <a:ext cx="4500562" cy="500066"/>
          </a:xfrm>
          <a:prstGeom prst="flowChartDecision">
            <a:avLst/>
          </a:prstGeom>
          <a:gradFill flip="none" rotWithShape="1">
            <a:gsLst>
              <a:gs pos="71000">
                <a:schemeClr val="bg1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17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7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8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5715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8578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21444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00023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42889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78605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21467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364333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400049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42912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4857784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5214942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564357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230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4293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858016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728662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7715288" y="1071534"/>
            <a:ext cx="1285852" cy="3357586"/>
          </a:xfrm>
          <a:prstGeom prst="donut">
            <a:avLst>
              <a:gd name="adj" fmla="val 10287"/>
            </a:avLst>
          </a:prstGeom>
          <a:gradFill flip="none" rotWithShape="1">
            <a:gsLst>
              <a:gs pos="28000">
                <a:srgbClr val="6633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CC99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4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chemeClr val="tx1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59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gradFill flip="none" rotWithShape="1">
            <a:gsLst>
              <a:gs pos="0">
                <a:srgbClr val="E6DCAC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lin ang="5400000" scaled="0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357158" y="285735"/>
            <a:ext cx="8501122" cy="4429156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85786" y="571486"/>
            <a:ext cx="7653390" cy="3857652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928676"/>
            <a:ext cx="6929486" cy="3214710"/>
          </a:xfrm>
          <a:prstGeom prst="frame">
            <a:avLst>
              <a:gd name="adj1" fmla="val 3246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428728" y="1214428"/>
            <a:ext cx="6357982" cy="2643206"/>
          </a:xfrm>
          <a:prstGeom prst="frame">
            <a:avLst>
              <a:gd name="adj1" fmla="val 4624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1571618"/>
            <a:ext cx="5715040" cy="1928826"/>
          </a:xfrm>
          <a:prstGeom prst="frame">
            <a:avLst>
              <a:gd name="adj1" fmla="val 6249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143108" y="1857372"/>
            <a:ext cx="4929222" cy="1366846"/>
          </a:xfrm>
          <a:prstGeom prst="frame">
            <a:avLst>
              <a:gd name="adj1" fmla="val 9710"/>
            </a:avLst>
          </a:prstGeom>
          <a:gradFill flip="none" rotWithShape="1">
            <a:gsLst>
              <a:gs pos="60000">
                <a:srgbClr val="EDCF85"/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EDCF85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0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1" dur="8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7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6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0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1" dur="4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5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6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8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iop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285784" y="-214332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to.net.ua-9751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ágrima"/>
          <p:cNvSpPr/>
          <p:nvPr/>
        </p:nvSpPr>
        <p:spPr>
          <a:xfrm rot="18810580">
            <a:off x="3785900" y="327843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ágrima"/>
          <p:cNvSpPr/>
          <p:nvPr/>
        </p:nvSpPr>
        <p:spPr>
          <a:xfrm rot="8070132">
            <a:off x="3714739" y="34994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3179654">
            <a:off x="2203507" y="1694903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3820098">
            <a:off x="5210176" y="1915951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619">
            <a:off x="2551658" y="2908407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040408">
            <a:off x="4864654" y="2779320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572843">
            <a:off x="2691968" y="749225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4857752" y="714362"/>
            <a:ext cx="1700218" cy="1714512"/>
          </a:xfrm>
          <a:prstGeom prst="teardrop">
            <a:avLst>
              <a:gd name="adj" fmla="val 116691"/>
            </a:avLst>
          </a:prstGeom>
          <a:gradFill flip="none" rotWithShape="1">
            <a:gsLst>
              <a:gs pos="100000">
                <a:srgbClr val="CC9900">
                  <a:alpha val="0"/>
                </a:srgbClr>
              </a:gs>
              <a:gs pos="50000">
                <a:srgbClr val="7A4C32">
                  <a:shade val="67500"/>
                  <a:satMod val="115000"/>
                </a:srgbClr>
              </a:gs>
              <a:gs pos="100000">
                <a:srgbClr val="7A4C32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488256">
            <a:off x="857224" y="3500444"/>
            <a:ext cx="2324100" cy="1476375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0" y="-428664"/>
            <a:ext cx="9929882" cy="557216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dirty="0">
                <a:latin typeface="Kristen ITC" pitchFamily="66" charset="0"/>
              </a:rPr>
              <a:t>¿Te ha gustado?</a:t>
            </a:r>
            <a:r>
              <a:rPr lang="es-ES" sz="4800" dirty="0">
                <a:latin typeface="Kristen ITC" pitchFamily="66" charset="0"/>
              </a:rPr>
              <a:t> </a:t>
            </a:r>
            <a:br>
              <a:rPr lang="es-ES" sz="4800" dirty="0">
                <a:latin typeface="Kristen ITC" pitchFamily="66" charset="0"/>
              </a:rPr>
            </a:br>
            <a:r>
              <a:rPr lang="es-ES" sz="4400" dirty="0">
                <a:latin typeface="Kristen ITC" pitchFamily="66" charset="0"/>
              </a:rPr>
              <a:t>Puedes ver más entrando </a:t>
            </a:r>
            <a:br>
              <a:rPr lang="es-ES" sz="4400" dirty="0"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0</TotalTime>
  <Words>29</Words>
  <Application>Microsoft Office PowerPoint</Application>
  <PresentationFormat>Presentación en pantalla (16:9)</PresentationFormat>
  <Paragraphs>4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147</cp:revision>
  <dcterms:created xsi:type="dcterms:W3CDTF">2015-10-14T22:23:50Z</dcterms:created>
  <dcterms:modified xsi:type="dcterms:W3CDTF">2015-10-19T19:31:39Z</dcterms:modified>
</cp:coreProperties>
</file>