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5"/>
  </p:notesMasterIdLst>
  <p:sldIdLst>
    <p:sldId id="278" r:id="rId3"/>
    <p:sldId id="275" r:id="rId4"/>
    <p:sldId id="311" r:id="rId5"/>
    <p:sldId id="259" r:id="rId6"/>
    <p:sldId id="257" r:id="rId7"/>
    <p:sldId id="312" r:id="rId8"/>
    <p:sldId id="303" r:id="rId9"/>
    <p:sldId id="258" r:id="rId10"/>
    <p:sldId id="313" r:id="rId11"/>
    <p:sldId id="309" r:id="rId12"/>
    <p:sldId id="261" r:id="rId13"/>
    <p:sldId id="314" r:id="rId14"/>
    <p:sldId id="260" r:id="rId15"/>
    <p:sldId id="262" r:id="rId16"/>
    <p:sldId id="317" r:id="rId17"/>
    <p:sldId id="265" r:id="rId18"/>
    <p:sldId id="263" r:id="rId19"/>
    <p:sldId id="316" r:id="rId20"/>
    <p:sldId id="266" r:id="rId21"/>
    <p:sldId id="264" r:id="rId22"/>
    <p:sldId id="315" r:id="rId23"/>
    <p:sldId id="274" r:id="rId24"/>
    <p:sldId id="267" r:id="rId25"/>
    <p:sldId id="318" r:id="rId26"/>
    <p:sldId id="270" r:id="rId27"/>
    <p:sldId id="295" r:id="rId28"/>
    <p:sldId id="319" r:id="rId29"/>
    <p:sldId id="268" r:id="rId30"/>
    <p:sldId id="269" r:id="rId31"/>
    <p:sldId id="320" r:id="rId32"/>
    <p:sldId id="272" r:id="rId33"/>
    <p:sldId id="271" r:id="rId34"/>
    <p:sldId id="321" r:id="rId35"/>
    <p:sldId id="273" r:id="rId36"/>
    <p:sldId id="292" r:id="rId37"/>
    <p:sldId id="276" r:id="rId38"/>
    <p:sldId id="284" r:id="rId39"/>
    <p:sldId id="277" r:id="rId40"/>
    <p:sldId id="291" r:id="rId41"/>
    <p:sldId id="279" r:id="rId42"/>
    <p:sldId id="282" r:id="rId43"/>
    <p:sldId id="280" r:id="rId44"/>
    <p:sldId id="289" r:id="rId45"/>
    <p:sldId id="281" r:id="rId46"/>
    <p:sldId id="293" r:id="rId47"/>
    <p:sldId id="283" r:id="rId48"/>
    <p:sldId id="294" r:id="rId49"/>
    <p:sldId id="285" r:id="rId50"/>
    <p:sldId id="288" r:id="rId51"/>
    <p:sldId id="286" r:id="rId52"/>
    <p:sldId id="290" r:id="rId53"/>
    <p:sldId id="287" r:id="rId54"/>
    <p:sldId id="296" r:id="rId55"/>
    <p:sldId id="301" r:id="rId56"/>
    <p:sldId id="299" r:id="rId57"/>
    <p:sldId id="302" r:id="rId58"/>
    <p:sldId id="298" r:id="rId59"/>
    <p:sldId id="307" r:id="rId60"/>
    <p:sldId id="304" r:id="rId61"/>
    <p:sldId id="308" r:id="rId62"/>
    <p:sldId id="300" r:id="rId63"/>
    <p:sldId id="310" r:id="rId64"/>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NAlSvPLJ/5KQ/Eoy1Kbjw" hashData="GVPhu3WnD8dTP9Nfw5DeZ8PowU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7DD9"/>
    <a:srgbClr val="D5B8EA"/>
    <a:srgbClr val="9E5ECE"/>
    <a:srgbClr val="B889DB"/>
    <a:srgbClr val="D60093"/>
    <a:srgbClr val="FF99CC"/>
    <a:srgbClr val="DA4E00"/>
    <a:srgbClr val="FE7900"/>
    <a:srgbClr val="F7923F"/>
    <a:srgbClr val="CAE6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360" autoAdjust="0"/>
    <p:restoredTop sz="94660"/>
  </p:normalViewPr>
  <p:slideViewPr>
    <p:cSldViewPr>
      <p:cViewPr>
        <p:scale>
          <a:sx n="60" d="100"/>
          <a:sy n="60" d="100"/>
        </p:scale>
        <p:origin x="-402" y="-52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125D92-C922-4D1C-B107-FD734EE4201A}" type="datetimeFigureOut">
              <a:rPr lang="es-ES" smtClean="0"/>
              <a:pPr/>
              <a:t>26/11/2015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C571CE-1045-46AA-AF18-D0F5350D24D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6C571CE-1045-46AA-AF18-D0F5350D24DE}" type="slidenum">
              <a:rPr lang="es-ES" smtClean="0"/>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E16EBA-6EFB-4994-A105-302EC9A4ABAC}" type="slidenum">
              <a:rPr lang="es-ES" smtClean="0"/>
              <a:pPr/>
              <a:t>‹Nº›</a:t>
            </a:fld>
            <a:endParaRPr lang="es-ES"/>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D6F76B5-848B-40C9-8C55-E324B3C4D4C0}" type="datetimeFigureOut">
              <a:rPr lang="es-ES" smtClean="0"/>
              <a:pPr/>
              <a:t>26/11/2015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3E16EBA-6EFB-4994-A105-302EC9A4ABA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6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0077488fefe595acb92777f80048c8b.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a:off x="3929058" y="500049"/>
            <a:ext cx="1375991" cy="1947156"/>
          </a:xfrm>
          <a:prstGeom prst="rect">
            <a:avLst/>
          </a:prstGeom>
        </p:spPr>
      </p:pic>
      <p:pic>
        <p:nvPicPr>
          <p:cNvPr id="4" name="3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5400000">
            <a:off x="4491227" y="1438079"/>
            <a:ext cx="1375991" cy="2214578"/>
          </a:xfrm>
          <a:prstGeom prst="rect">
            <a:avLst/>
          </a:prstGeom>
        </p:spPr>
      </p:pic>
      <p:pic>
        <p:nvPicPr>
          <p:cNvPr id="5" name="4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10800000">
            <a:off x="3643306" y="2571750"/>
            <a:ext cx="1375991" cy="1947156"/>
          </a:xfrm>
          <a:prstGeom prst="rect">
            <a:avLst/>
          </a:prstGeom>
        </p:spPr>
      </p:pic>
      <p:pic>
        <p:nvPicPr>
          <p:cNvPr id="6" name="5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16463438">
            <a:off x="2692818" y="1501426"/>
            <a:ext cx="1375991" cy="1947156"/>
          </a:xfrm>
          <a:prstGeom prst="rect">
            <a:avLst/>
          </a:prstGeom>
        </p:spPr>
      </p:pic>
      <p:pic>
        <p:nvPicPr>
          <p:cNvPr id="7" name="6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19249386">
            <a:off x="2960661" y="715805"/>
            <a:ext cx="1375991" cy="1947156"/>
          </a:xfrm>
          <a:prstGeom prst="rect">
            <a:avLst/>
          </a:prstGeom>
        </p:spPr>
      </p:pic>
      <p:pic>
        <p:nvPicPr>
          <p:cNvPr id="8" name="7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3995972">
            <a:off x="4479245" y="758854"/>
            <a:ext cx="1375991" cy="1947156"/>
          </a:xfrm>
          <a:prstGeom prst="rect">
            <a:avLst/>
          </a:prstGeom>
        </p:spPr>
      </p:pic>
      <p:pic>
        <p:nvPicPr>
          <p:cNvPr id="9" name="8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8371609">
            <a:off x="4324932" y="2213851"/>
            <a:ext cx="1375991" cy="1947156"/>
          </a:xfrm>
          <a:prstGeom prst="rect">
            <a:avLst/>
          </a:prstGeom>
        </p:spPr>
      </p:pic>
      <p:pic>
        <p:nvPicPr>
          <p:cNvPr id="10" name="9 Imagen" descr="0_91ee9_ed20d7a3_S.png"/>
          <p:cNvPicPr>
            <a:picLocks noChangeAspect="1"/>
          </p:cNvPicPr>
          <p:nvPr/>
        </p:nvPicPr>
        <p:blipFill>
          <a:blip r:embed="rId4">
            <a:duotone>
              <a:prstClr val="black"/>
              <a:srgbClr val="FF0000">
                <a:tint val="45000"/>
                <a:satMod val="400000"/>
              </a:srgbClr>
            </a:duotone>
            <a:lum contrast="40000"/>
          </a:blip>
          <a:stretch>
            <a:fillRect/>
          </a:stretch>
        </p:blipFill>
        <p:spPr>
          <a:xfrm rot="13416737">
            <a:off x="2910539" y="2206124"/>
            <a:ext cx="1375991" cy="1947156"/>
          </a:xfrm>
          <a:prstGeom prst="rect">
            <a:avLst/>
          </a:prstGeom>
        </p:spPr>
      </p:pic>
      <p:pic>
        <p:nvPicPr>
          <p:cNvPr id="17412" name="Picture 4" descr="http://static1.glowtxt.com/data1/1/3/7/137792411638ce3f3d5e6f172810f2ecf0bfbb87da39a3ee5e6b4b0d3255bfef95601890afd80709da39a3ee5e6b4b0d3255bfef95601890afd80709d2f228eb1f6fa2a540fbfd7e39638e43.gif"/>
          <p:cNvPicPr>
            <a:picLocks noChangeAspect="1" noChangeArrowheads="1" noCrop="1"/>
          </p:cNvPicPr>
          <p:nvPr/>
        </p:nvPicPr>
        <p:blipFill>
          <a:blip r:embed="rId5"/>
          <a:srcRect/>
          <a:stretch>
            <a:fillRect/>
          </a:stretch>
        </p:blipFill>
        <p:spPr bwMode="auto">
          <a:xfrm>
            <a:off x="0" y="357172"/>
            <a:ext cx="3163116" cy="890587"/>
          </a:xfrm>
          <a:prstGeom prst="rect">
            <a:avLst/>
          </a:prstGeom>
          <a:noFill/>
        </p:spPr>
      </p:pic>
      <p:pic>
        <p:nvPicPr>
          <p:cNvPr id="17416" name="Picture 8" descr="http://static1.glowtxt.com/data1/8/2/d/82dc3df2438221809e226c5b24fce4b476da1c9bda39a3ee5e6b4b0d3255bfef95601890afd80709da39a3ee5e6b4b0d3255bfef95601890afd80709d2f228eb1f6fa2a540fbfd7e39638e43.gif"/>
          <p:cNvPicPr>
            <a:picLocks noChangeAspect="1" noChangeArrowheads="1" noCrop="1"/>
          </p:cNvPicPr>
          <p:nvPr/>
        </p:nvPicPr>
        <p:blipFill>
          <a:blip r:embed="rId6"/>
          <a:srcRect/>
          <a:stretch>
            <a:fillRect/>
          </a:stretch>
        </p:blipFill>
        <p:spPr bwMode="auto">
          <a:xfrm>
            <a:off x="571472" y="1571618"/>
            <a:ext cx="3400139" cy="1262061"/>
          </a:xfrm>
          <a:prstGeom prst="rect">
            <a:avLst/>
          </a:prstGeom>
          <a:noFill/>
        </p:spPr>
      </p:pic>
      <p:pic>
        <p:nvPicPr>
          <p:cNvPr id="17418" name="Picture 10" descr="http://static1.glowtxt.com/data1/c/c/2/cc216d6b4f4b2b3930ab6a2bbab6e24596830b67da39a3ee5e6b4b0d3255bfef95601890afd80709da39a3ee5e6b4b0d3255bfef95601890afd80709d2f228eb1f6fa2a540fbfd7e39638e43.gif"/>
          <p:cNvPicPr>
            <a:picLocks noChangeAspect="1" noChangeArrowheads="1" noCrop="1"/>
          </p:cNvPicPr>
          <p:nvPr/>
        </p:nvPicPr>
        <p:blipFill>
          <a:blip r:embed="rId7"/>
          <a:srcRect/>
          <a:stretch>
            <a:fillRect/>
          </a:stretch>
        </p:blipFill>
        <p:spPr bwMode="auto">
          <a:xfrm>
            <a:off x="285720" y="2928940"/>
            <a:ext cx="2571768" cy="702023"/>
          </a:xfrm>
          <a:prstGeom prst="rect">
            <a:avLst/>
          </a:prstGeom>
          <a:noFill/>
        </p:spPr>
      </p:pic>
      <p:pic>
        <p:nvPicPr>
          <p:cNvPr id="17420" name="Picture 12" descr="http://static1.glowtxt.com/data1/5/7/2/572bdf10bbf4d6ebd239593f644da0b92fe43d68da39a3ee5e6b4b0d3255bfef95601890afd80709da39a3ee5e6b4b0d3255bfef95601890afd80709d2f228eb1f6fa2a540fbfd7e39638e43.gif"/>
          <p:cNvPicPr>
            <a:picLocks noChangeAspect="1" noChangeArrowheads="1" noCrop="1"/>
          </p:cNvPicPr>
          <p:nvPr/>
        </p:nvPicPr>
        <p:blipFill>
          <a:blip r:embed="rId8"/>
          <a:srcRect/>
          <a:stretch>
            <a:fillRect/>
          </a:stretch>
        </p:blipFill>
        <p:spPr bwMode="auto">
          <a:xfrm>
            <a:off x="1928794" y="3000378"/>
            <a:ext cx="1864661" cy="719136"/>
          </a:xfrm>
          <a:prstGeom prst="rect">
            <a:avLst/>
          </a:prstGeom>
          <a:noFill/>
        </p:spPr>
      </p:pic>
      <p:pic>
        <p:nvPicPr>
          <p:cNvPr id="17424" name="Picture 16" descr="http://static1.glowtxt.com/data1/b/b/c/bbc62831fe6777e6ec6e2ef5d91319c5680304f8da39a3ee5e6b4b0d3255bfef95601890afd80709da39a3ee5e6b4b0d3255bfef95601890afd80709e95c9620ad3e978fc17bccf5b00a18b4.gif"/>
          <p:cNvPicPr>
            <a:picLocks noChangeAspect="1" noChangeArrowheads="1" noCrop="1"/>
          </p:cNvPicPr>
          <p:nvPr/>
        </p:nvPicPr>
        <p:blipFill>
          <a:blip r:embed="rId9"/>
          <a:srcRect/>
          <a:stretch>
            <a:fillRect/>
          </a:stretch>
        </p:blipFill>
        <p:spPr bwMode="auto">
          <a:xfrm>
            <a:off x="2571737" y="571486"/>
            <a:ext cx="1446644" cy="800100"/>
          </a:xfrm>
          <a:prstGeom prst="rect">
            <a:avLst/>
          </a:prstGeom>
          <a:noFill/>
        </p:spPr>
      </p:pic>
      <p:pic>
        <p:nvPicPr>
          <p:cNvPr id="17426" name="Picture 18" descr="http://static1.glowtxt.com/data1/1/0/c/10c8bb656b94e5f8ce1ae1837717644883310000da39a3ee5e6b4b0d3255bfef95601890afd80709da39a3ee5e6b4b0d3255bfef95601890afd80709ec5deb7f5e3d7247722742059ad97c98.gif"/>
          <p:cNvPicPr>
            <a:picLocks noChangeAspect="1" noChangeArrowheads="1" noCrop="1"/>
          </p:cNvPicPr>
          <p:nvPr/>
        </p:nvPicPr>
        <p:blipFill>
          <a:blip r:embed="rId10"/>
          <a:srcRect/>
          <a:stretch>
            <a:fillRect/>
          </a:stretch>
        </p:blipFill>
        <p:spPr bwMode="auto">
          <a:xfrm>
            <a:off x="2357422" y="4429138"/>
            <a:ext cx="2947986" cy="266384"/>
          </a:xfrm>
          <a:prstGeom prst="rect">
            <a:avLst/>
          </a:prstGeom>
          <a:noFill/>
        </p:spPr>
      </p:pic>
      <p:pic>
        <p:nvPicPr>
          <p:cNvPr id="20" name="19 Imagen" descr="a0077488fefe595acb92777f80048c8b.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1000">
    <p:sndAc>
      <p:stSnd loop="1">
        <p:snd r:embed="rId2" name="Llewellyn - The dreamweaver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par>
                          <p:cTn id="144" fill="hold">
                            <p:stCondLst>
                              <p:cond delay="6000"/>
                            </p:stCondLst>
                            <p:childTnLst>
                              <p:par>
                                <p:cTn id="145" presetID="15" presetClass="entr" presetSubtype="0" fill="hold" nodeType="afterEffect">
                                  <p:stCondLst>
                                    <p:cond delay="2000"/>
                                  </p:stCondLst>
                                  <p:childTnLst>
                                    <p:set>
                                      <p:cBhvr>
                                        <p:cTn id="146" dur="1" fill="hold">
                                          <p:stCondLst>
                                            <p:cond delay="0"/>
                                          </p:stCondLst>
                                        </p:cTn>
                                        <p:tgtEl>
                                          <p:spTgt spid="17412"/>
                                        </p:tgtEl>
                                        <p:attrNameLst>
                                          <p:attrName>style.visibility</p:attrName>
                                        </p:attrNameLst>
                                      </p:cBhvr>
                                      <p:to>
                                        <p:strVal val="visible"/>
                                      </p:to>
                                    </p:set>
                                    <p:anim calcmode="lin" valueType="num">
                                      <p:cBhvr>
                                        <p:cTn id="147" dur="3000" fill="hold"/>
                                        <p:tgtEl>
                                          <p:spTgt spid="17412"/>
                                        </p:tgtEl>
                                        <p:attrNameLst>
                                          <p:attrName>ppt_w</p:attrName>
                                        </p:attrNameLst>
                                      </p:cBhvr>
                                      <p:tavLst>
                                        <p:tav tm="0">
                                          <p:val>
                                            <p:fltVal val="0"/>
                                          </p:val>
                                        </p:tav>
                                        <p:tav tm="100000">
                                          <p:val>
                                            <p:strVal val="#ppt_w"/>
                                          </p:val>
                                        </p:tav>
                                      </p:tavLst>
                                    </p:anim>
                                    <p:anim calcmode="lin" valueType="num">
                                      <p:cBhvr>
                                        <p:cTn id="148" dur="3000" fill="hold"/>
                                        <p:tgtEl>
                                          <p:spTgt spid="17412"/>
                                        </p:tgtEl>
                                        <p:attrNameLst>
                                          <p:attrName>ppt_h</p:attrName>
                                        </p:attrNameLst>
                                      </p:cBhvr>
                                      <p:tavLst>
                                        <p:tav tm="0">
                                          <p:val>
                                            <p:fltVal val="0"/>
                                          </p:val>
                                        </p:tav>
                                        <p:tav tm="100000">
                                          <p:val>
                                            <p:strVal val="#ppt_h"/>
                                          </p:val>
                                        </p:tav>
                                      </p:tavLst>
                                    </p:anim>
                                    <p:anim calcmode="lin" valueType="num">
                                      <p:cBhvr>
                                        <p:cTn id="149" dur="3000" fill="hold"/>
                                        <p:tgtEl>
                                          <p:spTgt spid="17412"/>
                                        </p:tgtEl>
                                        <p:attrNameLst>
                                          <p:attrName>ppt_x</p:attrName>
                                        </p:attrNameLst>
                                      </p:cBhvr>
                                      <p:tavLst>
                                        <p:tav tm="0" fmla="#ppt_x+(cos(-2*pi*(1-$))*-#ppt_x-sin(-2*pi*(1-$))*(1-#ppt_y))*(1-$)">
                                          <p:val>
                                            <p:fltVal val="0"/>
                                          </p:val>
                                        </p:tav>
                                        <p:tav tm="100000">
                                          <p:val>
                                            <p:fltVal val="1"/>
                                          </p:val>
                                        </p:tav>
                                      </p:tavLst>
                                    </p:anim>
                                    <p:anim calcmode="lin" valueType="num">
                                      <p:cBhvr>
                                        <p:cTn id="150" dur="3000" fill="hold"/>
                                        <p:tgtEl>
                                          <p:spTgt spid="17412"/>
                                        </p:tgtEl>
                                        <p:attrNameLst>
                                          <p:attrName>ppt_y</p:attrName>
                                        </p:attrNameLst>
                                      </p:cBhvr>
                                      <p:tavLst>
                                        <p:tav tm="0" fmla="#ppt_y+(sin(-2*pi*(1-$))*-#ppt_x+cos(-2*pi*(1-$))*(1-#ppt_y))*(1-$)">
                                          <p:val>
                                            <p:fltVal val="0"/>
                                          </p:val>
                                        </p:tav>
                                        <p:tav tm="100000">
                                          <p:val>
                                            <p:fltVal val="1"/>
                                          </p:val>
                                        </p:tav>
                                      </p:tavLst>
                                    </p:anim>
                                  </p:childTnLst>
                                </p:cTn>
                              </p:par>
                              <p:par>
                                <p:cTn id="151" presetID="15" presetClass="entr" presetSubtype="0" fill="hold" nodeType="withEffect">
                                  <p:stCondLst>
                                    <p:cond delay="2000"/>
                                  </p:stCondLst>
                                  <p:childTnLst>
                                    <p:set>
                                      <p:cBhvr>
                                        <p:cTn id="152" dur="1" fill="hold">
                                          <p:stCondLst>
                                            <p:cond delay="0"/>
                                          </p:stCondLst>
                                        </p:cTn>
                                        <p:tgtEl>
                                          <p:spTgt spid="17416"/>
                                        </p:tgtEl>
                                        <p:attrNameLst>
                                          <p:attrName>style.visibility</p:attrName>
                                        </p:attrNameLst>
                                      </p:cBhvr>
                                      <p:to>
                                        <p:strVal val="visible"/>
                                      </p:to>
                                    </p:set>
                                    <p:anim calcmode="lin" valueType="num">
                                      <p:cBhvr>
                                        <p:cTn id="153" dur="3000" fill="hold"/>
                                        <p:tgtEl>
                                          <p:spTgt spid="17416"/>
                                        </p:tgtEl>
                                        <p:attrNameLst>
                                          <p:attrName>ppt_w</p:attrName>
                                        </p:attrNameLst>
                                      </p:cBhvr>
                                      <p:tavLst>
                                        <p:tav tm="0">
                                          <p:val>
                                            <p:fltVal val="0"/>
                                          </p:val>
                                        </p:tav>
                                        <p:tav tm="100000">
                                          <p:val>
                                            <p:strVal val="#ppt_w"/>
                                          </p:val>
                                        </p:tav>
                                      </p:tavLst>
                                    </p:anim>
                                    <p:anim calcmode="lin" valueType="num">
                                      <p:cBhvr>
                                        <p:cTn id="154" dur="3000" fill="hold"/>
                                        <p:tgtEl>
                                          <p:spTgt spid="17416"/>
                                        </p:tgtEl>
                                        <p:attrNameLst>
                                          <p:attrName>ppt_h</p:attrName>
                                        </p:attrNameLst>
                                      </p:cBhvr>
                                      <p:tavLst>
                                        <p:tav tm="0">
                                          <p:val>
                                            <p:fltVal val="0"/>
                                          </p:val>
                                        </p:tav>
                                        <p:tav tm="100000">
                                          <p:val>
                                            <p:strVal val="#ppt_h"/>
                                          </p:val>
                                        </p:tav>
                                      </p:tavLst>
                                    </p:anim>
                                    <p:anim calcmode="lin" valueType="num">
                                      <p:cBhvr>
                                        <p:cTn id="155" dur="3000" fill="hold"/>
                                        <p:tgtEl>
                                          <p:spTgt spid="17416"/>
                                        </p:tgtEl>
                                        <p:attrNameLst>
                                          <p:attrName>ppt_x</p:attrName>
                                        </p:attrNameLst>
                                      </p:cBhvr>
                                      <p:tavLst>
                                        <p:tav tm="0" fmla="#ppt_x+(cos(-2*pi*(1-$))*-#ppt_x-sin(-2*pi*(1-$))*(1-#ppt_y))*(1-$)">
                                          <p:val>
                                            <p:fltVal val="0"/>
                                          </p:val>
                                        </p:tav>
                                        <p:tav tm="100000">
                                          <p:val>
                                            <p:fltVal val="1"/>
                                          </p:val>
                                        </p:tav>
                                      </p:tavLst>
                                    </p:anim>
                                    <p:anim calcmode="lin" valueType="num">
                                      <p:cBhvr>
                                        <p:cTn id="156" dur="3000" fill="hold"/>
                                        <p:tgtEl>
                                          <p:spTgt spid="17416"/>
                                        </p:tgtEl>
                                        <p:attrNameLst>
                                          <p:attrName>ppt_y</p:attrName>
                                        </p:attrNameLst>
                                      </p:cBhvr>
                                      <p:tavLst>
                                        <p:tav tm="0" fmla="#ppt_y+(sin(-2*pi*(1-$))*-#ppt_x+cos(-2*pi*(1-$))*(1-#ppt_y))*(1-$)">
                                          <p:val>
                                            <p:fltVal val="0"/>
                                          </p:val>
                                        </p:tav>
                                        <p:tav tm="100000">
                                          <p:val>
                                            <p:fltVal val="1"/>
                                          </p:val>
                                        </p:tav>
                                      </p:tavLst>
                                    </p:anim>
                                  </p:childTnLst>
                                </p:cTn>
                              </p:par>
                              <p:par>
                                <p:cTn id="157" presetID="15" presetClass="entr" presetSubtype="0" fill="hold" nodeType="withEffect">
                                  <p:stCondLst>
                                    <p:cond delay="2000"/>
                                  </p:stCondLst>
                                  <p:childTnLst>
                                    <p:set>
                                      <p:cBhvr>
                                        <p:cTn id="158" dur="1" fill="hold">
                                          <p:stCondLst>
                                            <p:cond delay="0"/>
                                          </p:stCondLst>
                                        </p:cTn>
                                        <p:tgtEl>
                                          <p:spTgt spid="17418"/>
                                        </p:tgtEl>
                                        <p:attrNameLst>
                                          <p:attrName>style.visibility</p:attrName>
                                        </p:attrNameLst>
                                      </p:cBhvr>
                                      <p:to>
                                        <p:strVal val="visible"/>
                                      </p:to>
                                    </p:set>
                                    <p:anim calcmode="lin" valueType="num">
                                      <p:cBhvr>
                                        <p:cTn id="159" dur="3000" fill="hold"/>
                                        <p:tgtEl>
                                          <p:spTgt spid="17418"/>
                                        </p:tgtEl>
                                        <p:attrNameLst>
                                          <p:attrName>ppt_w</p:attrName>
                                        </p:attrNameLst>
                                      </p:cBhvr>
                                      <p:tavLst>
                                        <p:tav tm="0">
                                          <p:val>
                                            <p:fltVal val="0"/>
                                          </p:val>
                                        </p:tav>
                                        <p:tav tm="100000">
                                          <p:val>
                                            <p:strVal val="#ppt_w"/>
                                          </p:val>
                                        </p:tav>
                                      </p:tavLst>
                                    </p:anim>
                                    <p:anim calcmode="lin" valueType="num">
                                      <p:cBhvr>
                                        <p:cTn id="160" dur="3000" fill="hold"/>
                                        <p:tgtEl>
                                          <p:spTgt spid="17418"/>
                                        </p:tgtEl>
                                        <p:attrNameLst>
                                          <p:attrName>ppt_h</p:attrName>
                                        </p:attrNameLst>
                                      </p:cBhvr>
                                      <p:tavLst>
                                        <p:tav tm="0">
                                          <p:val>
                                            <p:fltVal val="0"/>
                                          </p:val>
                                        </p:tav>
                                        <p:tav tm="100000">
                                          <p:val>
                                            <p:strVal val="#ppt_h"/>
                                          </p:val>
                                        </p:tav>
                                      </p:tavLst>
                                    </p:anim>
                                    <p:anim calcmode="lin" valueType="num">
                                      <p:cBhvr>
                                        <p:cTn id="161" dur="3000" fill="hold"/>
                                        <p:tgtEl>
                                          <p:spTgt spid="17418"/>
                                        </p:tgtEl>
                                        <p:attrNameLst>
                                          <p:attrName>ppt_x</p:attrName>
                                        </p:attrNameLst>
                                      </p:cBhvr>
                                      <p:tavLst>
                                        <p:tav tm="0" fmla="#ppt_x+(cos(-2*pi*(1-$))*-#ppt_x-sin(-2*pi*(1-$))*(1-#ppt_y))*(1-$)">
                                          <p:val>
                                            <p:fltVal val="0"/>
                                          </p:val>
                                        </p:tav>
                                        <p:tav tm="100000">
                                          <p:val>
                                            <p:fltVal val="1"/>
                                          </p:val>
                                        </p:tav>
                                      </p:tavLst>
                                    </p:anim>
                                    <p:anim calcmode="lin" valueType="num">
                                      <p:cBhvr>
                                        <p:cTn id="162" dur="3000" fill="hold"/>
                                        <p:tgtEl>
                                          <p:spTgt spid="17418"/>
                                        </p:tgtEl>
                                        <p:attrNameLst>
                                          <p:attrName>ppt_y</p:attrName>
                                        </p:attrNameLst>
                                      </p:cBhvr>
                                      <p:tavLst>
                                        <p:tav tm="0" fmla="#ppt_y+(sin(-2*pi*(1-$))*-#ppt_x+cos(-2*pi*(1-$))*(1-#ppt_y))*(1-$)">
                                          <p:val>
                                            <p:fltVal val="0"/>
                                          </p:val>
                                        </p:tav>
                                        <p:tav tm="100000">
                                          <p:val>
                                            <p:fltVal val="1"/>
                                          </p:val>
                                        </p:tav>
                                      </p:tavLst>
                                    </p:anim>
                                  </p:childTnLst>
                                </p:cTn>
                              </p:par>
                              <p:par>
                                <p:cTn id="163" presetID="15" presetClass="entr" presetSubtype="0" fill="hold" nodeType="withEffect">
                                  <p:stCondLst>
                                    <p:cond delay="2000"/>
                                  </p:stCondLst>
                                  <p:childTnLst>
                                    <p:set>
                                      <p:cBhvr>
                                        <p:cTn id="164" dur="1" fill="hold">
                                          <p:stCondLst>
                                            <p:cond delay="0"/>
                                          </p:stCondLst>
                                        </p:cTn>
                                        <p:tgtEl>
                                          <p:spTgt spid="17420"/>
                                        </p:tgtEl>
                                        <p:attrNameLst>
                                          <p:attrName>style.visibility</p:attrName>
                                        </p:attrNameLst>
                                      </p:cBhvr>
                                      <p:to>
                                        <p:strVal val="visible"/>
                                      </p:to>
                                    </p:set>
                                    <p:anim calcmode="lin" valueType="num">
                                      <p:cBhvr>
                                        <p:cTn id="165" dur="3000" fill="hold"/>
                                        <p:tgtEl>
                                          <p:spTgt spid="17420"/>
                                        </p:tgtEl>
                                        <p:attrNameLst>
                                          <p:attrName>ppt_w</p:attrName>
                                        </p:attrNameLst>
                                      </p:cBhvr>
                                      <p:tavLst>
                                        <p:tav tm="0">
                                          <p:val>
                                            <p:fltVal val="0"/>
                                          </p:val>
                                        </p:tav>
                                        <p:tav tm="100000">
                                          <p:val>
                                            <p:strVal val="#ppt_w"/>
                                          </p:val>
                                        </p:tav>
                                      </p:tavLst>
                                    </p:anim>
                                    <p:anim calcmode="lin" valueType="num">
                                      <p:cBhvr>
                                        <p:cTn id="166" dur="3000" fill="hold"/>
                                        <p:tgtEl>
                                          <p:spTgt spid="17420"/>
                                        </p:tgtEl>
                                        <p:attrNameLst>
                                          <p:attrName>ppt_h</p:attrName>
                                        </p:attrNameLst>
                                      </p:cBhvr>
                                      <p:tavLst>
                                        <p:tav tm="0">
                                          <p:val>
                                            <p:fltVal val="0"/>
                                          </p:val>
                                        </p:tav>
                                        <p:tav tm="100000">
                                          <p:val>
                                            <p:strVal val="#ppt_h"/>
                                          </p:val>
                                        </p:tav>
                                      </p:tavLst>
                                    </p:anim>
                                    <p:anim calcmode="lin" valueType="num">
                                      <p:cBhvr>
                                        <p:cTn id="167" dur="3000" fill="hold"/>
                                        <p:tgtEl>
                                          <p:spTgt spid="17420"/>
                                        </p:tgtEl>
                                        <p:attrNameLst>
                                          <p:attrName>ppt_x</p:attrName>
                                        </p:attrNameLst>
                                      </p:cBhvr>
                                      <p:tavLst>
                                        <p:tav tm="0" fmla="#ppt_x+(cos(-2*pi*(1-$))*-#ppt_x-sin(-2*pi*(1-$))*(1-#ppt_y))*(1-$)">
                                          <p:val>
                                            <p:fltVal val="0"/>
                                          </p:val>
                                        </p:tav>
                                        <p:tav tm="100000">
                                          <p:val>
                                            <p:fltVal val="1"/>
                                          </p:val>
                                        </p:tav>
                                      </p:tavLst>
                                    </p:anim>
                                    <p:anim calcmode="lin" valueType="num">
                                      <p:cBhvr>
                                        <p:cTn id="168" dur="3000" fill="hold"/>
                                        <p:tgtEl>
                                          <p:spTgt spid="17420"/>
                                        </p:tgtEl>
                                        <p:attrNameLst>
                                          <p:attrName>ppt_y</p:attrName>
                                        </p:attrNameLst>
                                      </p:cBhvr>
                                      <p:tavLst>
                                        <p:tav tm="0" fmla="#ppt_y+(sin(-2*pi*(1-$))*-#ppt_x+cos(-2*pi*(1-$))*(1-#ppt_y))*(1-$)">
                                          <p:val>
                                            <p:fltVal val="0"/>
                                          </p:val>
                                        </p:tav>
                                        <p:tav tm="100000">
                                          <p:val>
                                            <p:fltVal val="1"/>
                                          </p:val>
                                        </p:tav>
                                      </p:tavLst>
                                    </p:anim>
                                  </p:childTnLst>
                                </p:cTn>
                              </p:par>
                              <p:par>
                                <p:cTn id="169" presetID="15" presetClass="entr" presetSubtype="0" fill="hold" nodeType="withEffect">
                                  <p:stCondLst>
                                    <p:cond delay="2000"/>
                                  </p:stCondLst>
                                  <p:childTnLst>
                                    <p:set>
                                      <p:cBhvr>
                                        <p:cTn id="170" dur="1" fill="hold">
                                          <p:stCondLst>
                                            <p:cond delay="0"/>
                                          </p:stCondLst>
                                        </p:cTn>
                                        <p:tgtEl>
                                          <p:spTgt spid="17424"/>
                                        </p:tgtEl>
                                        <p:attrNameLst>
                                          <p:attrName>style.visibility</p:attrName>
                                        </p:attrNameLst>
                                      </p:cBhvr>
                                      <p:to>
                                        <p:strVal val="visible"/>
                                      </p:to>
                                    </p:set>
                                    <p:anim calcmode="lin" valueType="num">
                                      <p:cBhvr>
                                        <p:cTn id="171" dur="3000" fill="hold"/>
                                        <p:tgtEl>
                                          <p:spTgt spid="17424"/>
                                        </p:tgtEl>
                                        <p:attrNameLst>
                                          <p:attrName>ppt_w</p:attrName>
                                        </p:attrNameLst>
                                      </p:cBhvr>
                                      <p:tavLst>
                                        <p:tav tm="0">
                                          <p:val>
                                            <p:fltVal val="0"/>
                                          </p:val>
                                        </p:tav>
                                        <p:tav tm="100000">
                                          <p:val>
                                            <p:strVal val="#ppt_w"/>
                                          </p:val>
                                        </p:tav>
                                      </p:tavLst>
                                    </p:anim>
                                    <p:anim calcmode="lin" valueType="num">
                                      <p:cBhvr>
                                        <p:cTn id="172" dur="3000" fill="hold"/>
                                        <p:tgtEl>
                                          <p:spTgt spid="17424"/>
                                        </p:tgtEl>
                                        <p:attrNameLst>
                                          <p:attrName>ppt_h</p:attrName>
                                        </p:attrNameLst>
                                      </p:cBhvr>
                                      <p:tavLst>
                                        <p:tav tm="0">
                                          <p:val>
                                            <p:fltVal val="0"/>
                                          </p:val>
                                        </p:tav>
                                        <p:tav tm="100000">
                                          <p:val>
                                            <p:strVal val="#ppt_h"/>
                                          </p:val>
                                        </p:tav>
                                      </p:tavLst>
                                    </p:anim>
                                    <p:anim calcmode="lin" valueType="num">
                                      <p:cBhvr>
                                        <p:cTn id="173" dur="3000" fill="hold"/>
                                        <p:tgtEl>
                                          <p:spTgt spid="17424"/>
                                        </p:tgtEl>
                                        <p:attrNameLst>
                                          <p:attrName>ppt_x</p:attrName>
                                        </p:attrNameLst>
                                      </p:cBhvr>
                                      <p:tavLst>
                                        <p:tav tm="0" fmla="#ppt_x+(cos(-2*pi*(1-$))*-#ppt_x-sin(-2*pi*(1-$))*(1-#ppt_y))*(1-$)">
                                          <p:val>
                                            <p:fltVal val="0"/>
                                          </p:val>
                                        </p:tav>
                                        <p:tav tm="100000">
                                          <p:val>
                                            <p:fltVal val="1"/>
                                          </p:val>
                                        </p:tav>
                                      </p:tavLst>
                                    </p:anim>
                                    <p:anim calcmode="lin" valueType="num">
                                      <p:cBhvr>
                                        <p:cTn id="174" dur="3000" fill="hold"/>
                                        <p:tgtEl>
                                          <p:spTgt spid="17424"/>
                                        </p:tgtEl>
                                        <p:attrNameLst>
                                          <p:attrName>ppt_y</p:attrName>
                                        </p:attrNameLst>
                                      </p:cBhvr>
                                      <p:tavLst>
                                        <p:tav tm="0" fmla="#ppt_y+(sin(-2*pi*(1-$))*-#ppt_x+cos(-2*pi*(1-$))*(1-#ppt_y))*(1-$)">
                                          <p:val>
                                            <p:fltVal val="0"/>
                                          </p:val>
                                        </p:tav>
                                        <p:tav tm="100000">
                                          <p:val>
                                            <p:fltVal val="1"/>
                                          </p:val>
                                        </p:tav>
                                      </p:tavLst>
                                    </p:anim>
                                  </p:childTnLst>
                                </p:cTn>
                              </p:par>
                            </p:childTnLst>
                          </p:cTn>
                        </p:par>
                        <p:par>
                          <p:cTn id="175" fill="hold">
                            <p:stCondLst>
                              <p:cond delay="11000"/>
                            </p:stCondLst>
                            <p:childTnLst>
                              <p:par>
                                <p:cTn id="176" presetID="12" presetClass="entr" presetSubtype="8" fill="hold" nodeType="afterEffect">
                                  <p:stCondLst>
                                    <p:cond delay="0"/>
                                  </p:stCondLst>
                                  <p:childTnLst>
                                    <p:set>
                                      <p:cBhvr>
                                        <p:cTn id="177" dur="1" fill="hold">
                                          <p:stCondLst>
                                            <p:cond delay="0"/>
                                          </p:stCondLst>
                                        </p:cTn>
                                        <p:tgtEl>
                                          <p:spTgt spid="17426"/>
                                        </p:tgtEl>
                                        <p:attrNameLst>
                                          <p:attrName>style.visibility</p:attrName>
                                        </p:attrNameLst>
                                      </p:cBhvr>
                                      <p:to>
                                        <p:strVal val="visible"/>
                                      </p:to>
                                    </p:set>
                                    <p:animEffect transition="in" filter="slide(fromLeft)">
                                      <p:cBhvr>
                                        <p:cTn id="178" dur="2000"/>
                                        <p:tgtEl>
                                          <p:spTgt spid="17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17d53ebb067a773eb675dff3aff9f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957491">
            <a:off x="3867631" y="3224703"/>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103267">
            <a:off x="3939211" y="581639"/>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446689">
            <a:off x="2433260" y="2004645"/>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7" name="6 Lágrima"/>
          <p:cNvSpPr/>
          <p:nvPr/>
        </p:nvSpPr>
        <p:spPr>
          <a:xfrm rot="13590196">
            <a:off x="5296186" y="1938615"/>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2928926" y="928676"/>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9" name="8 Lágrima"/>
          <p:cNvSpPr/>
          <p:nvPr/>
        </p:nvSpPr>
        <p:spPr>
          <a:xfrm rot="10617001">
            <a:off x="4894750" y="822799"/>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0" name="9 Lágrima"/>
          <p:cNvSpPr/>
          <p:nvPr/>
        </p:nvSpPr>
        <p:spPr>
          <a:xfrm>
            <a:off x="2928926" y="2857502"/>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1" name="10 Lágrima"/>
          <p:cNvSpPr/>
          <p:nvPr/>
        </p:nvSpPr>
        <p:spPr>
          <a:xfrm rot="16438361">
            <a:off x="4784401" y="2855588"/>
            <a:ext cx="1428760" cy="1428760"/>
          </a:xfrm>
          <a:prstGeom prst="teardrop">
            <a:avLst>
              <a:gd name="adj" fmla="val 121295"/>
            </a:avLst>
          </a:prstGeom>
          <a:gradFill flip="none" rotWithShape="1">
            <a:gsLst>
              <a:gs pos="71000">
                <a:schemeClr val="tx1">
                  <a:alpha val="0"/>
                </a:schemeClr>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2" name="11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4"/>
                                        </p:tgtEl>
                                        <p:attrNameLst>
                                          <p:attrName>ppt_w</p:attrName>
                                        </p:attrNameLst>
                                      </p:cBhvr>
                                      <p:tavLst>
                                        <p:tav tm="0">
                                          <p:val>
                                            <p:strVal val="ppt_w"/>
                                          </p:val>
                                        </p:tav>
                                        <p:tav tm="100000">
                                          <p:val>
                                            <p:fltVal val="0"/>
                                          </p:val>
                                        </p:tav>
                                      </p:tavLst>
                                    </p:anim>
                                    <p:anim calcmode="lin" valueType="num">
                                      <p:cBhvr>
                                        <p:cTn id="75" dur="2000"/>
                                        <p:tgtEl>
                                          <p:spTgt spid="4"/>
                                        </p:tgtEl>
                                        <p:attrNameLst>
                                          <p:attrName>ppt_h</p:attrName>
                                        </p:attrNameLst>
                                      </p:cBhvr>
                                      <p:tavLst>
                                        <p:tav tm="0">
                                          <p:val>
                                            <p:strVal val="ppt_h"/>
                                          </p:val>
                                        </p:tav>
                                        <p:tav tm="100000">
                                          <p:val>
                                            <p:fltVal val="0"/>
                                          </p:val>
                                        </p:tav>
                                      </p:tavLst>
                                    </p:anim>
                                    <p:anim calcmode="lin" valueType="num">
                                      <p:cBhvr>
                                        <p:cTn id="76" dur="2000"/>
                                        <p:tgtEl>
                                          <p:spTgt spid="4"/>
                                        </p:tgtEl>
                                        <p:attrNameLst>
                                          <p:attrName>ppt_x</p:attrName>
                                        </p:attrNameLst>
                                      </p:cBhvr>
                                      <p:tavLst>
                                        <p:tav tm="0">
                                          <p:val>
                                            <p:strVal val="ppt_x"/>
                                          </p:val>
                                        </p:tav>
                                        <p:tav tm="100000">
                                          <p:val>
                                            <p:fltVal val="0.5"/>
                                          </p:val>
                                        </p:tav>
                                      </p:tavLst>
                                    </p:anim>
                                    <p:anim calcmode="lin" valueType="num">
                                      <p:cBhvr>
                                        <p:cTn id="77" dur="2000"/>
                                        <p:tgtEl>
                                          <p:spTgt spid="4"/>
                                        </p:tgtEl>
                                        <p:attrNameLst>
                                          <p:attrName>ppt_y</p:attrName>
                                        </p:attrNameLst>
                                      </p:cBhvr>
                                      <p:tavLst>
                                        <p:tav tm="0">
                                          <p:val>
                                            <p:strVal val="ppt_y"/>
                                          </p:val>
                                        </p:tav>
                                        <p:tav tm="100000">
                                          <p:val>
                                            <p:fltVal val="0.5"/>
                                          </p:val>
                                        </p:tav>
                                      </p:tavLst>
                                    </p:anim>
                                    <p:set>
                                      <p:cBhvr>
                                        <p:cTn id="78" dur="1" fill="hold">
                                          <p:stCondLst>
                                            <p:cond delay="1999"/>
                                          </p:stCondLst>
                                        </p:cTn>
                                        <p:tgtEl>
                                          <p:spTgt spid="4"/>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1"/>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2/3*#ppt_w"/>
                                          </p:val>
                                        </p:tav>
                                        <p:tav tm="100000">
                                          <p:val>
                                            <p:strVal val="#ppt_w"/>
                                          </p:val>
                                        </p:tav>
                                      </p:tavLst>
                                    </p:anim>
                                    <p:anim calcmode="lin" valueType="num">
                                      <p:cBhvr>
                                        <p:cTn id="140" dur="2000" fill="hold"/>
                                        <p:tgtEl>
                                          <p:spTgt spid="2"/>
                                        </p:tgtEl>
                                        <p:attrNameLst>
                                          <p:attrName>ppt_h</p:attrName>
                                        </p:attrNameLst>
                                      </p:cBhvr>
                                      <p:tavLst>
                                        <p:tav tm="0">
                                          <p:val>
                                            <p:strVal val="2/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CuadroTexto"/>
          <p:cNvSpPr txBox="1"/>
          <p:nvPr/>
        </p:nvSpPr>
        <p:spPr>
          <a:xfrm>
            <a:off x="2000232" y="642924"/>
            <a:ext cx="5214974" cy="615553"/>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Broadway" pitchFamily="82" charset="0"/>
              </a:rPr>
              <a:t>¿Qué es un Spa?</a:t>
            </a:r>
            <a:endParaRPr lang="es-ES" dirty="0" smtClean="0">
              <a:effectLst>
                <a:outerShdw blurRad="38100" dist="38100" dir="2700000" algn="tl">
                  <a:srgbClr val="000000">
                    <a:alpha val="43137"/>
                  </a:srgbClr>
                </a:outerShdw>
              </a:effectLst>
              <a:latin typeface="Broadway" pitchFamily="82" charset="0"/>
            </a:endParaRPr>
          </a:p>
          <a:p>
            <a:endParaRPr lang="es-ES" sz="1600" dirty="0">
              <a:latin typeface="Agency FB" pitchFamily="34" charset="0"/>
            </a:endParaRPr>
          </a:p>
        </p:txBody>
      </p:sp>
      <p:sp>
        <p:nvSpPr>
          <p:cNvPr id="5" name="4 CuadroTexto"/>
          <p:cNvSpPr txBox="1"/>
          <p:nvPr/>
        </p:nvSpPr>
        <p:spPr>
          <a:xfrm>
            <a:off x="1857356" y="1142990"/>
            <a:ext cx="5786478"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El concepto de Spa, aunque pueda parecer nuevo, no lo es. Antiguamente, sobre todo la gente de las clases altas, ya disfrutaba de los baños a diferentes temperaturas y de los masajes.</a:t>
            </a:r>
          </a:p>
          <a:p>
            <a:pPr algn="ctr"/>
            <a:endParaRPr lang="es-ES" dirty="0"/>
          </a:p>
        </p:txBody>
      </p:sp>
      <p:sp>
        <p:nvSpPr>
          <p:cNvPr id="6" name="5 CuadroTexto"/>
          <p:cNvSpPr txBox="1"/>
          <p:nvPr/>
        </p:nvSpPr>
        <p:spPr>
          <a:xfrm>
            <a:off x="1928794" y="2000246"/>
            <a:ext cx="5572164" cy="2308324"/>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Hoy en día, los spa tienen programas termales diseñados para todas las edades desde mayores a niños y, también para todos los presupuestos</a:t>
            </a:r>
            <a:r>
              <a:rPr lang="es-ES" dirty="0" smtClean="0">
                <a:effectLst>
                  <a:outerShdw blurRad="38100" dist="38100" dir="2700000" algn="tl">
                    <a:srgbClr val="000000">
                      <a:alpha val="43137"/>
                    </a:srgbClr>
                  </a:outerShdw>
                </a:effectLst>
                <a:latin typeface="Agency FB" pitchFamily="34" charset="0"/>
              </a:rPr>
              <a:t>.</a:t>
            </a:r>
            <a:r>
              <a:rPr lang="es-ES" dirty="0" smtClean="0">
                <a:effectLst>
                  <a:outerShdw blurRad="38100" dist="38100" dir="2700000" algn="tl">
                    <a:srgbClr val="000000">
                      <a:alpha val="43137"/>
                    </a:srgbClr>
                  </a:outerShdw>
                </a:effectLst>
                <a:latin typeface="Agency FB" pitchFamily="34" charset="0"/>
              </a:rPr>
              <a:t> La mayoría de los Spa presentan una amplia gama de terapias y actividades, que llevan a un estado de relajación y </a:t>
            </a:r>
            <a:r>
              <a:rPr lang="es-ES" dirty="0" smtClean="0">
                <a:effectLst>
                  <a:outerShdw blurRad="38100" dist="38100" dir="2700000" algn="tl">
                    <a:srgbClr val="000000">
                      <a:alpha val="43137"/>
                    </a:srgbClr>
                  </a:outerShdw>
                </a:effectLst>
                <a:latin typeface="Agency FB" pitchFamily="34" charset="0"/>
              </a:rPr>
              <a:t>bienestar.</a:t>
            </a:r>
          </a:p>
          <a:p>
            <a:pPr algn="ctr"/>
            <a:r>
              <a:rPr lang="es-ES" dirty="0" smtClean="0">
                <a:effectLst>
                  <a:outerShdw blurRad="38100" dist="38100" dir="2700000" algn="tl">
                    <a:srgbClr val="000000">
                      <a:alpha val="43137"/>
                    </a:srgbClr>
                  </a:outerShdw>
                </a:effectLst>
                <a:latin typeface="Agency FB" pitchFamily="34" charset="0"/>
              </a:rPr>
              <a:t>Además de los tratamientos termales, algunos Spa ofrecen clases de Yoga, meditación, </a:t>
            </a:r>
            <a:r>
              <a:rPr lang="es-ES" dirty="0" err="1" smtClean="0">
                <a:effectLst>
                  <a:outerShdw blurRad="38100" dist="38100" dir="2700000" algn="tl">
                    <a:srgbClr val="000000">
                      <a:alpha val="43137"/>
                    </a:srgbClr>
                  </a:outerShdw>
                </a:effectLst>
                <a:latin typeface="Agency FB" pitchFamily="34" charset="0"/>
              </a:rPr>
              <a:t>aromaterapia</a:t>
            </a:r>
            <a:r>
              <a:rPr lang="es-ES" dirty="0" smtClean="0">
                <a:effectLst>
                  <a:outerShdw blurRad="38100" dist="38100" dir="2700000" algn="tl">
                    <a:srgbClr val="000000">
                      <a:alpha val="43137"/>
                    </a:srgbClr>
                  </a:outerShdw>
                </a:effectLst>
                <a:latin typeface="Agency FB" pitchFamily="34" charset="0"/>
              </a:rPr>
              <a:t>, musicoterapia y, diversas modalidades de masajes corporales que ayudan a relajar el cuerpo y la mente</a:t>
            </a:r>
          </a:p>
          <a:p>
            <a:pPr algn="ct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bf0a2ab2d8b1b0ff777ad0b37a24c6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00562" y="0"/>
            <a:ext cx="2928958" cy="5143500"/>
          </a:xfrm>
          <a:prstGeom prst="moon">
            <a:avLst>
              <a:gd name="adj" fmla="val 23906"/>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428728" y="0"/>
            <a:ext cx="3071834" cy="5143500"/>
          </a:xfrm>
          <a:prstGeom prst="moon">
            <a:avLst>
              <a:gd name="adj" fmla="val 24231"/>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71472" y="0"/>
            <a:ext cx="3071834" cy="5143500"/>
          </a:xfrm>
          <a:prstGeom prst="moon">
            <a:avLst>
              <a:gd name="adj" fmla="val 24231"/>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786050" cy="5143500"/>
          </a:xfrm>
          <a:prstGeom prst="moon">
            <a:avLst>
              <a:gd name="adj" fmla="val 24231"/>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357818" y="0"/>
            <a:ext cx="2928958" cy="5143500"/>
          </a:xfrm>
          <a:prstGeom prst="moon">
            <a:avLst>
              <a:gd name="adj" fmla="val 23906"/>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215042" y="0"/>
            <a:ext cx="2928958" cy="5143500"/>
          </a:xfrm>
          <a:prstGeom prst="moon">
            <a:avLst>
              <a:gd name="adj" fmla="val 23906"/>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0-#ppt_w/2"/>
                                          </p:val>
                                        </p:tav>
                                        <p:tav tm="100000">
                                          <p:val>
                                            <p:strVal val="#ppt_x"/>
                                          </p:val>
                                        </p:tav>
                                      </p:tavLst>
                                    </p:anim>
                                    <p:anim calcmode="lin" valueType="num">
                                      <p:cBhvr additive="base">
                                        <p:cTn id="23" dur="30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fmla="#ppt_w*sin(2.5*pi*$)">
                                          <p:val>
                                            <p:fltVal val="0"/>
                                          </p:val>
                                        </p:tav>
                                        <p:tav tm="100000">
                                          <p:val>
                                            <p:fltVal val="1"/>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3000" fill="hold"/>
                                        <p:tgtEl>
                                          <p:spTgt spid="3"/>
                                        </p:tgtEl>
                                        <p:attrNameLst>
                                          <p:attrName>ppt_w</p:attrName>
                                        </p:attrNameLst>
                                      </p:cBhvr>
                                      <p:tavLst>
                                        <p:tav tm="0" fmla="#ppt_w*sin(2.5*pi*$)">
                                          <p:val>
                                            <p:fltVal val="0"/>
                                          </p:val>
                                        </p:tav>
                                        <p:tav tm="100000">
                                          <p:val>
                                            <p:fltVal val="1"/>
                                          </p:val>
                                        </p:tav>
                                      </p:tavLst>
                                    </p:anim>
                                    <p:anim calcmode="lin" valueType="num">
                                      <p:cBhvr>
                                        <p:cTn id="47" dur="3000" fill="hold"/>
                                        <p:tgtEl>
                                          <p:spTgt spid="3"/>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4"/>
                                        </p:tgtEl>
                                        <p:attrNameLst>
                                          <p:attrName>ppt_x</p:attrName>
                                        </p:attrNameLst>
                                      </p:cBhvr>
                                      <p:tavLst>
                                        <p:tav tm="0">
                                          <p:val>
                                            <p:strVal val="ppt_x"/>
                                          </p:val>
                                        </p:tav>
                                        <p:tav tm="100000">
                                          <p:val>
                                            <p:strVal val="1+ppt_w/2"/>
                                          </p:val>
                                        </p:tav>
                                      </p:tavLst>
                                    </p:anim>
                                    <p:anim calcmode="lin" valueType="num">
                                      <p:cBhvr additive="base">
                                        <p:cTn id="59" dur="3000"/>
                                        <p:tgtEl>
                                          <p:spTgt spid="4"/>
                                        </p:tgtEl>
                                        <p:attrNameLst>
                                          <p:attrName>ppt_y</p:attrName>
                                        </p:attrNameLst>
                                      </p:cBhvr>
                                      <p:tavLst>
                                        <p:tav tm="0">
                                          <p:val>
                                            <p:strVal val="ppt_y"/>
                                          </p:val>
                                        </p:tav>
                                        <p:tav tm="100000">
                                          <p:val>
                                            <p:strVal val="ppt_y"/>
                                          </p:val>
                                        </p:tav>
                                      </p:tavLst>
                                    </p:anim>
                                    <p:set>
                                      <p:cBhvr>
                                        <p:cTn id="60" dur="1" fill="hold">
                                          <p:stCondLst>
                                            <p:cond delay="2999"/>
                                          </p:stCondLst>
                                        </p:cTn>
                                        <p:tgtEl>
                                          <p:spTgt spid="4"/>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1+ppt_w/2"/>
                                          </p:val>
                                        </p:tav>
                                      </p:tavLst>
                                    </p:anim>
                                    <p:anim calcmode="lin" valueType="num">
                                      <p:cBhvr additive="base">
                                        <p:cTn id="63" dur="3000"/>
                                        <p:tgtEl>
                                          <p:spTgt spid="5"/>
                                        </p:tgtEl>
                                        <p:attrNameLst>
                                          <p:attrName>ppt_y</p:attrName>
                                        </p:attrNameLst>
                                      </p:cBhvr>
                                      <p:tavLst>
                                        <p:tav tm="0">
                                          <p:val>
                                            <p:strVal val="ppt_y"/>
                                          </p:val>
                                        </p:tav>
                                        <p:tav tm="100000">
                                          <p:val>
                                            <p:strVal val="ppt_y"/>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0-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4"/>
                                        </p:tgtEl>
                                        <p:attrNameLst>
                                          <p:attrName>ppt_h</p:attrName>
                                        </p:attrNameLst>
                                      </p:cBhvr>
                                      <p:tavLst>
                                        <p:tav tm="0">
                                          <p:val>
                                            <p:strVal val="ppt_h"/>
                                          </p:val>
                                        </p:tav>
                                        <p:tav tm="100000">
                                          <p:val>
                                            <p:strVal val="ppt_h"/>
                                          </p:val>
                                        </p:tav>
                                      </p:tavLst>
                                    </p:anim>
                                    <p:anim calcmode="lin" valueType="num">
                                      <p:cBhvr>
                                        <p:cTn id="8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4"/>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5"/>
                                        </p:tgtEl>
                                        <p:attrNameLst>
                                          <p:attrName>ppt_h</p:attrName>
                                        </p:attrNameLst>
                                      </p:cBhvr>
                                      <p:tavLst>
                                        <p:tav tm="0">
                                          <p:val>
                                            <p:strVal val="ppt_h"/>
                                          </p:val>
                                        </p:tav>
                                        <p:tav tm="100000">
                                          <p:val>
                                            <p:strVal val="ppt_h"/>
                                          </p:val>
                                        </p:tav>
                                      </p:tavLst>
                                    </p:anim>
                                    <p:anim calcmode="lin" valueType="num">
                                      <p:cBhvr>
                                        <p:cTn id="8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5"/>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6"/>
                                        </p:tgtEl>
                                        <p:attrNameLst>
                                          <p:attrName>ppt_h</p:attrName>
                                        </p:attrNameLst>
                                      </p:cBhvr>
                                      <p:tavLst>
                                        <p:tav tm="0">
                                          <p:val>
                                            <p:strVal val="ppt_h"/>
                                          </p:val>
                                        </p:tav>
                                        <p:tav tm="100000">
                                          <p:val>
                                            <p:strVal val="ppt_h"/>
                                          </p:val>
                                        </p:tav>
                                      </p:tavLst>
                                    </p:anim>
                                    <p:anim calcmode="lin" valueType="num">
                                      <p:cBhvr>
                                        <p:cTn id="9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6"/>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3"/>
                                        </p:tgtEl>
                                        <p:attrNameLst>
                                          <p:attrName>ppt_h</p:attrName>
                                        </p:attrNameLst>
                                      </p:cBhvr>
                                      <p:tavLst>
                                        <p:tav tm="0">
                                          <p:val>
                                            <p:strVal val="ppt_h"/>
                                          </p:val>
                                        </p:tav>
                                        <p:tav tm="100000">
                                          <p:val>
                                            <p:strVal val="ppt_h"/>
                                          </p:val>
                                        </p:tav>
                                      </p:tavLst>
                                    </p:anim>
                                    <p:anim calcmode="lin" valueType="num">
                                      <p:cBhvr>
                                        <p:cTn id="95"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3"/>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fltVal val="0"/>
                                          </p:val>
                                        </p:tav>
                                        <p:tav tm="100000">
                                          <p:val>
                                            <p:strVal val="#ppt_w"/>
                                          </p:val>
                                        </p:tav>
                                      </p:tavLst>
                                    </p:anim>
                                    <p:anim calcmode="lin" valueType="num">
                                      <p:cBhvr>
                                        <p:cTn id="10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d1d6f1fd4416bd651216a6ed5f275a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857620" y="857238"/>
            <a:ext cx="1428760" cy="1714494"/>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857620" y="2571750"/>
            <a:ext cx="1428760" cy="1643056"/>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428860" y="857238"/>
            <a:ext cx="1428760" cy="1714494"/>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428860" y="2571750"/>
            <a:ext cx="1428760" cy="1643056"/>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5357818" y="857238"/>
            <a:ext cx="1428760" cy="1714494"/>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357818" y="2571750"/>
            <a:ext cx="1428760" cy="1643056"/>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928662" y="857238"/>
            <a:ext cx="1428760" cy="1714494"/>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928662" y="2571750"/>
            <a:ext cx="1428760" cy="1643056"/>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6786578" y="857238"/>
            <a:ext cx="1428760" cy="1714494"/>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6786578" y="2571750"/>
            <a:ext cx="1428760" cy="1643056"/>
          </a:xfrm>
          <a:prstGeom prst="diamond">
            <a:avLst/>
          </a:prstGeom>
          <a:blipFill>
            <a:blip r:embed="rId3">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4"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3000"/>
                                        <p:tgtEl>
                                          <p:spTgt spid="3"/>
                                        </p:tgtEl>
                                      </p:cBhvr>
                                    </p:animEffect>
                                  </p:childTnLst>
                                </p:cTn>
                              </p:par>
                              <p:par>
                                <p:cTn id="11" presetID="5" presetClass="entr" presetSubtype="10" fill="hold" grpId="4" nodeType="withEffect">
                                  <p:stCondLst>
                                    <p:cond delay="0"/>
                                  </p:stCondLst>
                                  <p:iterate type="lt">
                                    <p:tmPct val="0"/>
                                  </p:iterate>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3000"/>
                                        <p:tgtEl>
                                          <p:spTgt spid="8"/>
                                        </p:tgtEl>
                                      </p:cBhvr>
                                    </p:animEffect>
                                  </p:childTnLst>
                                </p:cTn>
                              </p:par>
                              <p:par>
                                <p:cTn id="14" presetID="5" presetClass="entr" presetSubtype="10" fill="hold" grpId="4" nodeType="withEffect">
                                  <p:stCondLst>
                                    <p:cond delay="0"/>
                                  </p:stCondLst>
                                  <p:iterate type="lt">
                                    <p:tmPct val="0"/>
                                  </p:iterate>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3000"/>
                                        <p:tgtEl>
                                          <p:spTgt spid="9"/>
                                        </p:tgtEl>
                                      </p:cBhvr>
                                    </p:animEffect>
                                  </p:childTnLst>
                                </p:cTn>
                              </p:par>
                              <p:par>
                                <p:cTn id="17" presetID="5" presetClass="entr" presetSubtype="10" fill="hold" grpId="4" nodeType="withEffect">
                                  <p:stCondLst>
                                    <p:cond delay="0"/>
                                  </p:stCondLst>
                                  <p:iterate type="lt">
                                    <p:tmPct val="0"/>
                                  </p:iterate>
                                  <p:childTnLst>
                                    <p:set>
                                      <p:cBhvr>
                                        <p:cTn id="18" dur="1" fill="hold">
                                          <p:stCondLst>
                                            <p:cond delay="0"/>
                                          </p:stCondLst>
                                        </p:cTn>
                                        <p:tgtEl>
                                          <p:spTgt spid="11"/>
                                        </p:tgtEl>
                                        <p:attrNameLst>
                                          <p:attrName>style.visibility</p:attrName>
                                        </p:attrNameLst>
                                      </p:cBhvr>
                                      <p:to>
                                        <p:strVal val="visible"/>
                                      </p:to>
                                    </p:set>
                                    <p:animEffect transition="in" filter="checkerboard(across)">
                                      <p:cBhvr>
                                        <p:cTn id="19" dur="3000"/>
                                        <p:tgtEl>
                                          <p:spTgt spid="11"/>
                                        </p:tgtEl>
                                      </p:cBhvr>
                                    </p:animEffect>
                                  </p:childTnLst>
                                </p:cTn>
                              </p:par>
                              <p:par>
                                <p:cTn id="20" presetID="5" presetClass="entr" presetSubtype="10" fill="hold" grpId="4"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Effect transition="in" filter="checkerboard(across)">
                                      <p:cBhvr>
                                        <p:cTn id="22" dur="3000"/>
                                        <p:tgtEl>
                                          <p:spTgt spid="12"/>
                                        </p:tgtEl>
                                      </p:cBhvr>
                                    </p:animEffect>
                                  </p:childTnLst>
                                </p:cTn>
                              </p:par>
                              <p:par>
                                <p:cTn id="23" presetID="5" presetClass="entr" presetSubtype="10" fill="hold" grpId="4" nodeType="withEffect">
                                  <p:stCondLst>
                                    <p:cond delay="0"/>
                                  </p:stCondLst>
                                  <p:iterate type="lt">
                                    <p:tmPct val="0"/>
                                  </p:iterate>
                                  <p:childTnLst>
                                    <p:set>
                                      <p:cBhvr>
                                        <p:cTn id="24" dur="1" fill="hold">
                                          <p:stCondLst>
                                            <p:cond delay="0"/>
                                          </p:stCondLst>
                                        </p:cTn>
                                        <p:tgtEl>
                                          <p:spTgt spid="14"/>
                                        </p:tgtEl>
                                        <p:attrNameLst>
                                          <p:attrName>style.visibility</p:attrName>
                                        </p:attrNameLst>
                                      </p:cBhvr>
                                      <p:to>
                                        <p:strVal val="visible"/>
                                      </p:to>
                                    </p:set>
                                    <p:animEffect transition="in" filter="checkerboard(across)">
                                      <p:cBhvr>
                                        <p:cTn id="25" dur="3000"/>
                                        <p:tgtEl>
                                          <p:spTgt spid="14"/>
                                        </p:tgtEl>
                                      </p:cBhvr>
                                    </p:animEffect>
                                  </p:childTnLst>
                                </p:cTn>
                              </p:par>
                              <p:par>
                                <p:cTn id="26" presetID="5" presetClass="entr" presetSubtype="10" fill="hold" grpId="4" nodeType="withEffect">
                                  <p:stCondLst>
                                    <p:cond delay="0"/>
                                  </p:stCondLst>
                                  <p:iterate type="lt">
                                    <p:tmPct val="0"/>
                                  </p:iterate>
                                  <p:childTnLst>
                                    <p:set>
                                      <p:cBhvr>
                                        <p:cTn id="27" dur="1" fill="hold">
                                          <p:stCondLst>
                                            <p:cond delay="0"/>
                                          </p:stCondLst>
                                        </p:cTn>
                                        <p:tgtEl>
                                          <p:spTgt spid="15"/>
                                        </p:tgtEl>
                                        <p:attrNameLst>
                                          <p:attrName>style.visibility</p:attrName>
                                        </p:attrNameLst>
                                      </p:cBhvr>
                                      <p:to>
                                        <p:strVal val="visible"/>
                                      </p:to>
                                    </p:set>
                                    <p:animEffect transition="in" filter="checkerboard(across)">
                                      <p:cBhvr>
                                        <p:cTn id="28" dur="3000"/>
                                        <p:tgtEl>
                                          <p:spTgt spid="15"/>
                                        </p:tgtEl>
                                      </p:cBhvr>
                                    </p:animEffect>
                                  </p:childTnLst>
                                </p:cTn>
                              </p:par>
                              <p:par>
                                <p:cTn id="29" presetID="5" presetClass="entr" presetSubtype="10" fill="hold" grpId="4" nodeType="withEffect">
                                  <p:stCondLst>
                                    <p:cond delay="0"/>
                                  </p:stCondLst>
                                  <p:iterate type="lt">
                                    <p:tmPct val="0"/>
                                  </p:iterate>
                                  <p:childTnLst>
                                    <p:set>
                                      <p:cBhvr>
                                        <p:cTn id="30" dur="1" fill="hold">
                                          <p:stCondLst>
                                            <p:cond delay="0"/>
                                          </p:stCondLst>
                                        </p:cTn>
                                        <p:tgtEl>
                                          <p:spTgt spid="17"/>
                                        </p:tgtEl>
                                        <p:attrNameLst>
                                          <p:attrName>style.visibility</p:attrName>
                                        </p:attrNameLst>
                                      </p:cBhvr>
                                      <p:to>
                                        <p:strVal val="visible"/>
                                      </p:to>
                                    </p:set>
                                    <p:animEffect transition="in" filter="checkerboard(across)">
                                      <p:cBhvr>
                                        <p:cTn id="31" dur="3000"/>
                                        <p:tgtEl>
                                          <p:spTgt spid="17"/>
                                        </p:tgtEl>
                                      </p:cBhvr>
                                    </p:animEffect>
                                  </p:childTnLst>
                                </p:cTn>
                              </p:par>
                              <p:par>
                                <p:cTn id="32" presetID="5" presetClass="entr" presetSubtype="10" fill="hold" grpId="4" nodeType="withEffect">
                                  <p:stCondLst>
                                    <p:cond delay="0"/>
                                  </p:stCondLst>
                                  <p:iterate type="lt">
                                    <p:tmPct val="0"/>
                                  </p:iterate>
                                  <p:childTnLst>
                                    <p:set>
                                      <p:cBhvr>
                                        <p:cTn id="33" dur="1" fill="hold">
                                          <p:stCondLst>
                                            <p:cond delay="0"/>
                                          </p:stCondLst>
                                        </p:cTn>
                                        <p:tgtEl>
                                          <p:spTgt spid="18"/>
                                        </p:tgtEl>
                                        <p:attrNameLst>
                                          <p:attrName>style.visibility</p:attrName>
                                        </p:attrNameLst>
                                      </p:cBhvr>
                                      <p:to>
                                        <p:strVal val="visible"/>
                                      </p:to>
                                    </p:set>
                                    <p:animEffect transition="in" filter="checkerboard(across)">
                                      <p:cBhvr>
                                        <p:cTn id="34" dur="3000"/>
                                        <p:tgtEl>
                                          <p:spTgt spid="18"/>
                                        </p:tgtEl>
                                      </p:cBhvr>
                                    </p:animEffect>
                                  </p:childTnLst>
                                </p:cTn>
                              </p:par>
                              <p:par>
                                <p:cTn id="35" presetID="5" presetClass="entr" presetSubtype="10" fill="hold" grpId="4" nodeType="withEffect">
                                  <p:stCondLst>
                                    <p:cond delay="0"/>
                                  </p:stCondLst>
                                  <p:iterate type="lt">
                                    <p:tmPct val="0"/>
                                  </p:iterate>
                                  <p:childTnLst>
                                    <p:set>
                                      <p:cBhvr>
                                        <p:cTn id="36" dur="1" fill="hold">
                                          <p:stCondLst>
                                            <p:cond delay="0"/>
                                          </p:stCondLst>
                                        </p:cTn>
                                        <p:tgtEl>
                                          <p:spTgt spid="20"/>
                                        </p:tgtEl>
                                        <p:attrNameLst>
                                          <p:attrName>style.visibility</p:attrName>
                                        </p:attrNameLst>
                                      </p:cBhvr>
                                      <p:to>
                                        <p:strVal val="visible"/>
                                      </p:to>
                                    </p:set>
                                    <p:animEffect transition="in" filter="checkerboard(across)">
                                      <p:cBhvr>
                                        <p:cTn id="37" dur="3000"/>
                                        <p:tgtEl>
                                          <p:spTgt spid="20"/>
                                        </p:tgtEl>
                                      </p:cBhvr>
                                    </p:animEffect>
                                  </p:childTnLst>
                                </p:cTn>
                              </p:par>
                              <p:par>
                                <p:cTn id="38" presetID="17" presetClass="entr" presetSubtype="1" fill="hold" grpId="0" nodeType="withEffect">
                                  <p:stCondLst>
                                    <p:cond delay="0"/>
                                  </p:stCondLst>
                                  <p:iterate type="lt">
                                    <p:tmPct val="0"/>
                                  </p:iterate>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ppt_h/2"/>
                                          </p:val>
                                        </p:tav>
                                        <p:tav tm="100000">
                                          <p:val>
                                            <p:strVal val="#ppt_y"/>
                                          </p:val>
                                        </p:tav>
                                      </p:tavLst>
                                    </p:anim>
                                    <p:anim calcmode="lin" valueType="num">
                                      <p:cBhvr>
                                        <p:cTn id="42" dur="3000" fill="hold"/>
                                        <p:tgtEl>
                                          <p:spTgt spid="3"/>
                                        </p:tgtEl>
                                        <p:attrNameLst>
                                          <p:attrName>ppt_w</p:attrName>
                                        </p:attrNameLst>
                                      </p:cBhvr>
                                      <p:tavLst>
                                        <p:tav tm="0">
                                          <p:val>
                                            <p:strVal val="#ppt_w"/>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iterate type="lt">
                                    <p:tmPct val="0"/>
                                  </p:iterate>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iterate type="lt">
                                    <p:tmPct val="0"/>
                                  </p:iterate>
                                  <p:childTnLst>
                                    <p:set>
                                      <p:cBhvr>
                                        <p:cTn id="51" dur="1" fill="hold">
                                          <p:stCondLst>
                                            <p:cond delay="0"/>
                                          </p:stCondLst>
                                        </p:cTn>
                                        <p:tgtEl>
                                          <p:spTgt spid="9"/>
                                        </p:tgtEl>
                                        <p:attrNameLst>
                                          <p:attrName>style.visibility</p:attrName>
                                        </p:attrNameLst>
                                      </p:cBhvr>
                                      <p:to>
                                        <p:strVal val="visible"/>
                                      </p:to>
                                    </p:set>
                                    <p:anim calcmode="lin" valueType="num">
                                      <p:cBhvr>
                                        <p:cTn id="52" dur="3000" fill="hold"/>
                                        <p:tgtEl>
                                          <p:spTgt spid="9"/>
                                        </p:tgtEl>
                                        <p:attrNameLst>
                                          <p:attrName>ppt_x</p:attrName>
                                        </p:attrNameLst>
                                      </p:cBhvr>
                                      <p:tavLst>
                                        <p:tav tm="0">
                                          <p:val>
                                            <p:strVal val="#ppt_x"/>
                                          </p:val>
                                        </p:tav>
                                        <p:tav tm="100000">
                                          <p:val>
                                            <p:strVal val="#ppt_x"/>
                                          </p:val>
                                        </p:tav>
                                      </p:tavLst>
                                    </p:anim>
                                    <p:anim calcmode="lin" valueType="num">
                                      <p:cBhvr>
                                        <p:cTn id="53" dur="3000" fill="hold"/>
                                        <p:tgtEl>
                                          <p:spTgt spid="9"/>
                                        </p:tgtEl>
                                        <p:attrNameLst>
                                          <p:attrName>ppt_y</p:attrName>
                                        </p:attrNameLst>
                                      </p:cBhvr>
                                      <p:tavLst>
                                        <p:tav tm="0">
                                          <p:val>
                                            <p:strVal val="#ppt_y-#ppt_h/2"/>
                                          </p:val>
                                        </p:tav>
                                        <p:tav tm="100000">
                                          <p:val>
                                            <p:strVal val="#ppt_y"/>
                                          </p:val>
                                        </p:tav>
                                      </p:tavLst>
                                    </p:anim>
                                    <p:anim calcmode="lin" valueType="num">
                                      <p:cBhvr>
                                        <p:cTn id="54" dur="3000" fill="hold"/>
                                        <p:tgtEl>
                                          <p:spTgt spid="9"/>
                                        </p:tgtEl>
                                        <p:attrNameLst>
                                          <p:attrName>ppt_w</p:attrName>
                                        </p:attrNameLst>
                                      </p:cBhvr>
                                      <p:tavLst>
                                        <p:tav tm="0">
                                          <p:val>
                                            <p:strVal val="#ppt_w"/>
                                          </p:val>
                                        </p:tav>
                                        <p:tav tm="100000">
                                          <p:val>
                                            <p:strVal val="#ppt_w"/>
                                          </p:val>
                                        </p:tav>
                                      </p:tavLst>
                                    </p:anim>
                                    <p:anim calcmode="lin" valueType="num">
                                      <p:cBhvr>
                                        <p:cTn id="55" dur="3000" fill="hold"/>
                                        <p:tgtEl>
                                          <p:spTgt spid="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iterate type="lt">
                                    <p:tmPct val="0"/>
                                  </p:iterate>
                                  <p:childTnLst>
                                    <p:set>
                                      <p:cBhvr>
                                        <p:cTn id="57" dur="1" fill="hold">
                                          <p:stCondLst>
                                            <p:cond delay="0"/>
                                          </p:stCondLst>
                                        </p:cTn>
                                        <p:tgtEl>
                                          <p:spTgt spid="11"/>
                                        </p:tgtEl>
                                        <p:attrNameLst>
                                          <p:attrName>style.visibility</p:attrName>
                                        </p:attrNameLst>
                                      </p:cBhvr>
                                      <p:to>
                                        <p:strVal val="visible"/>
                                      </p:to>
                                    </p:set>
                                    <p:anim calcmode="lin" valueType="num">
                                      <p:cBhvr>
                                        <p:cTn id="58" dur="3000" fill="hold"/>
                                        <p:tgtEl>
                                          <p:spTgt spid="11"/>
                                        </p:tgtEl>
                                        <p:attrNameLst>
                                          <p:attrName>ppt_x</p:attrName>
                                        </p:attrNameLst>
                                      </p:cBhvr>
                                      <p:tavLst>
                                        <p:tav tm="0">
                                          <p:val>
                                            <p:strVal val="#ppt_x"/>
                                          </p:val>
                                        </p:tav>
                                        <p:tav tm="100000">
                                          <p:val>
                                            <p:strVal val="#ppt_x"/>
                                          </p:val>
                                        </p:tav>
                                      </p:tavLst>
                                    </p:anim>
                                    <p:anim calcmode="lin" valueType="num">
                                      <p:cBhvr>
                                        <p:cTn id="59" dur="3000" fill="hold"/>
                                        <p:tgtEl>
                                          <p:spTgt spid="11"/>
                                        </p:tgtEl>
                                        <p:attrNameLst>
                                          <p:attrName>ppt_y</p:attrName>
                                        </p:attrNameLst>
                                      </p:cBhvr>
                                      <p:tavLst>
                                        <p:tav tm="0">
                                          <p:val>
                                            <p:strVal val="#ppt_y-#ppt_h/2"/>
                                          </p:val>
                                        </p:tav>
                                        <p:tav tm="100000">
                                          <p:val>
                                            <p:strVal val="#ppt_y"/>
                                          </p:val>
                                        </p:tav>
                                      </p:tavLst>
                                    </p:anim>
                                    <p:anim calcmode="lin" valueType="num">
                                      <p:cBhvr>
                                        <p:cTn id="60" dur="3000" fill="hold"/>
                                        <p:tgtEl>
                                          <p:spTgt spid="11"/>
                                        </p:tgtEl>
                                        <p:attrNameLst>
                                          <p:attrName>ppt_w</p:attrName>
                                        </p:attrNameLst>
                                      </p:cBhvr>
                                      <p:tavLst>
                                        <p:tav tm="0">
                                          <p:val>
                                            <p:strVal val="#ppt_w"/>
                                          </p:val>
                                        </p:tav>
                                        <p:tav tm="100000">
                                          <p:val>
                                            <p:strVal val="#ppt_w"/>
                                          </p:val>
                                        </p:tav>
                                      </p:tavLst>
                                    </p:anim>
                                    <p:anim calcmode="lin" valueType="num">
                                      <p:cBhvr>
                                        <p:cTn id="61" dur="3000" fill="hold"/>
                                        <p:tgtEl>
                                          <p:spTgt spid="11"/>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iterate type="lt">
                                    <p:tmPct val="0"/>
                                  </p:iterate>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ppt_x</p:attrName>
                                        </p:attrNameLst>
                                      </p:cBhvr>
                                      <p:tavLst>
                                        <p:tav tm="0">
                                          <p:val>
                                            <p:strVal val="#ppt_x"/>
                                          </p:val>
                                        </p:tav>
                                        <p:tav tm="100000">
                                          <p:val>
                                            <p:strVal val="#ppt_x"/>
                                          </p:val>
                                        </p:tav>
                                      </p:tavLst>
                                    </p:anim>
                                    <p:anim calcmode="lin" valueType="num">
                                      <p:cBhvr>
                                        <p:cTn id="65" dur="3000" fill="hold"/>
                                        <p:tgtEl>
                                          <p:spTgt spid="12"/>
                                        </p:tgtEl>
                                        <p:attrNameLst>
                                          <p:attrName>ppt_y</p:attrName>
                                        </p:attrNameLst>
                                      </p:cBhvr>
                                      <p:tavLst>
                                        <p:tav tm="0">
                                          <p:val>
                                            <p:strVal val="#ppt_y-#ppt_h/2"/>
                                          </p:val>
                                        </p:tav>
                                        <p:tav tm="100000">
                                          <p:val>
                                            <p:strVal val="#ppt_y"/>
                                          </p:val>
                                        </p:tav>
                                      </p:tavLst>
                                    </p:anim>
                                    <p:anim calcmode="lin" valueType="num">
                                      <p:cBhvr>
                                        <p:cTn id="66" dur="3000" fill="hold"/>
                                        <p:tgtEl>
                                          <p:spTgt spid="12"/>
                                        </p:tgtEl>
                                        <p:attrNameLst>
                                          <p:attrName>ppt_w</p:attrName>
                                        </p:attrNameLst>
                                      </p:cBhvr>
                                      <p:tavLst>
                                        <p:tav tm="0">
                                          <p:val>
                                            <p:strVal val="#ppt_w"/>
                                          </p:val>
                                        </p:tav>
                                        <p:tav tm="100000">
                                          <p:val>
                                            <p:strVal val="#ppt_w"/>
                                          </p:val>
                                        </p:tav>
                                      </p:tavLst>
                                    </p:anim>
                                    <p:anim calcmode="lin" valueType="num">
                                      <p:cBhvr>
                                        <p:cTn id="67" dur="3000" fill="hold"/>
                                        <p:tgtEl>
                                          <p:spTgt spid="12"/>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iterate type="lt">
                                    <p:tmPct val="0"/>
                                  </p:iterate>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ppt_x</p:attrName>
                                        </p:attrNameLst>
                                      </p:cBhvr>
                                      <p:tavLst>
                                        <p:tav tm="0">
                                          <p:val>
                                            <p:strVal val="#ppt_x"/>
                                          </p:val>
                                        </p:tav>
                                        <p:tav tm="100000">
                                          <p:val>
                                            <p:strVal val="#ppt_x"/>
                                          </p:val>
                                        </p:tav>
                                      </p:tavLst>
                                    </p:anim>
                                    <p:anim calcmode="lin" valueType="num">
                                      <p:cBhvr>
                                        <p:cTn id="71" dur="3000" fill="hold"/>
                                        <p:tgtEl>
                                          <p:spTgt spid="14"/>
                                        </p:tgtEl>
                                        <p:attrNameLst>
                                          <p:attrName>ppt_y</p:attrName>
                                        </p:attrNameLst>
                                      </p:cBhvr>
                                      <p:tavLst>
                                        <p:tav tm="0">
                                          <p:val>
                                            <p:strVal val="#ppt_y-#ppt_h/2"/>
                                          </p:val>
                                        </p:tav>
                                        <p:tav tm="100000">
                                          <p:val>
                                            <p:strVal val="#ppt_y"/>
                                          </p:val>
                                        </p:tav>
                                      </p:tavLst>
                                    </p:anim>
                                    <p:anim calcmode="lin" valueType="num">
                                      <p:cBhvr>
                                        <p:cTn id="72" dur="3000" fill="hold"/>
                                        <p:tgtEl>
                                          <p:spTgt spid="14"/>
                                        </p:tgtEl>
                                        <p:attrNameLst>
                                          <p:attrName>ppt_w</p:attrName>
                                        </p:attrNameLst>
                                      </p:cBhvr>
                                      <p:tavLst>
                                        <p:tav tm="0">
                                          <p:val>
                                            <p:strVal val="#ppt_w"/>
                                          </p:val>
                                        </p:tav>
                                        <p:tav tm="100000">
                                          <p:val>
                                            <p:strVal val="#ppt_w"/>
                                          </p:val>
                                        </p:tav>
                                      </p:tavLst>
                                    </p:anim>
                                    <p:anim calcmode="lin" valueType="num">
                                      <p:cBhvr>
                                        <p:cTn id="73" dur="3000" fill="hold"/>
                                        <p:tgtEl>
                                          <p:spTgt spid="14"/>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iterate type="lt">
                                    <p:tmPct val="0"/>
                                  </p:iterate>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ppt_x</p:attrName>
                                        </p:attrNameLst>
                                      </p:cBhvr>
                                      <p:tavLst>
                                        <p:tav tm="0">
                                          <p:val>
                                            <p:strVal val="#ppt_x"/>
                                          </p:val>
                                        </p:tav>
                                        <p:tav tm="100000">
                                          <p:val>
                                            <p:strVal val="#ppt_x"/>
                                          </p:val>
                                        </p:tav>
                                      </p:tavLst>
                                    </p:anim>
                                    <p:anim calcmode="lin" valueType="num">
                                      <p:cBhvr>
                                        <p:cTn id="77" dur="3000" fill="hold"/>
                                        <p:tgtEl>
                                          <p:spTgt spid="15"/>
                                        </p:tgtEl>
                                        <p:attrNameLst>
                                          <p:attrName>ppt_y</p:attrName>
                                        </p:attrNameLst>
                                      </p:cBhvr>
                                      <p:tavLst>
                                        <p:tav tm="0">
                                          <p:val>
                                            <p:strVal val="#ppt_y-#ppt_h/2"/>
                                          </p:val>
                                        </p:tav>
                                        <p:tav tm="100000">
                                          <p:val>
                                            <p:strVal val="#ppt_y"/>
                                          </p:val>
                                        </p:tav>
                                      </p:tavLst>
                                    </p:anim>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iterate type="lt">
                                    <p:tmPct val="0"/>
                                  </p:iterate>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ppt_x</p:attrName>
                                        </p:attrNameLst>
                                      </p:cBhvr>
                                      <p:tavLst>
                                        <p:tav tm="0">
                                          <p:val>
                                            <p:strVal val="#ppt_x"/>
                                          </p:val>
                                        </p:tav>
                                        <p:tav tm="100000">
                                          <p:val>
                                            <p:strVal val="#ppt_x"/>
                                          </p:val>
                                        </p:tav>
                                      </p:tavLst>
                                    </p:anim>
                                    <p:anim calcmode="lin" valueType="num">
                                      <p:cBhvr>
                                        <p:cTn id="83" dur="3000" fill="hold"/>
                                        <p:tgtEl>
                                          <p:spTgt spid="17"/>
                                        </p:tgtEl>
                                        <p:attrNameLst>
                                          <p:attrName>ppt_y</p:attrName>
                                        </p:attrNameLst>
                                      </p:cBhvr>
                                      <p:tavLst>
                                        <p:tav tm="0">
                                          <p:val>
                                            <p:strVal val="#ppt_y-#ppt_h/2"/>
                                          </p:val>
                                        </p:tav>
                                        <p:tav tm="100000">
                                          <p:val>
                                            <p:strVal val="#ppt_y"/>
                                          </p:val>
                                        </p:tav>
                                      </p:tavLst>
                                    </p:anim>
                                    <p:anim calcmode="lin" valueType="num">
                                      <p:cBhvr>
                                        <p:cTn id="84" dur="3000" fill="hold"/>
                                        <p:tgtEl>
                                          <p:spTgt spid="17"/>
                                        </p:tgtEl>
                                        <p:attrNameLst>
                                          <p:attrName>ppt_w</p:attrName>
                                        </p:attrNameLst>
                                      </p:cBhvr>
                                      <p:tavLst>
                                        <p:tav tm="0">
                                          <p:val>
                                            <p:strVal val="#ppt_w"/>
                                          </p:val>
                                        </p:tav>
                                        <p:tav tm="100000">
                                          <p:val>
                                            <p:strVal val="#ppt_w"/>
                                          </p:val>
                                        </p:tav>
                                      </p:tavLst>
                                    </p:anim>
                                    <p:anim calcmode="lin" valueType="num">
                                      <p:cBhvr>
                                        <p:cTn id="85" dur="3000" fill="hold"/>
                                        <p:tgtEl>
                                          <p:spTgt spid="17"/>
                                        </p:tgtEl>
                                        <p:attrNameLst>
                                          <p:attrName>ppt_h</p:attrName>
                                        </p:attrNameLst>
                                      </p:cBhvr>
                                      <p:tavLst>
                                        <p:tav tm="0">
                                          <p:val>
                                            <p:fltVal val="0"/>
                                          </p:val>
                                        </p:tav>
                                        <p:tav tm="100000">
                                          <p:val>
                                            <p:strVal val="#ppt_h"/>
                                          </p:val>
                                        </p:tav>
                                      </p:tavLst>
                                    </p:anim>
                                  </p:childTnLst>
                                </p:cTn>
                              </p:par>
                              <p:par>
                                <p:cTn id="86" presetID="17" presetClass="entr" presetSubtype="1" fill="hold" grpId="0" nodeType="withEffect">
                                  <p:stCondLst>
                                    <p:cond delay="0"/>
                                  </p:stCondLst>
                                  <p:iterate type="lt">
                                    <p:tmPct val="0"/>
                                  </p:iterate>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ppt_x</p:attrName>
                                        </p:attrNameLst>
                                      </p:cBhvr>
                                      <p:tavLst>
                                        <p:tav tm="0">
                                          <p:val>
                                            <p:strVal val="#ppt_x"/>
                                          </p:val>
                                        </p:tav>
                                        <p:tav tm="100000">
                                          <p:val>
                                            <p:strVal val="#ppt_x"/>
                                          </p:val>
                                        </p:tav>
                                      </p:tavLst>
                                    </p:anim>
                                    <p:anim calcmode="lin" valueType="num">
                                      <p:cBhvr>
                                        <p:cTn id="89" dur="3000" fill="hold"/>
                                        <p:tgtEl>
                                          <p:spTgt spid="18"/>
                                        </p:tgtEl>
                                        <p:attrNameLst>
                                          <p:attrName>ppt_y</p:attrName>
                                        </p:attrNameLst>
                                      </p:cBhvr>
                                      <p:tavLst>
                                        <p:tav tm="0">
                                          <p:val>
                                            <p:strVal val="#ppt_y-#ppt_h/2"/>
                                          </p:val>
                                        </p:tav>
                                        <p:tav tm="100000">
                                          <p:val>
                                            <p:strVal val="#ppt_y"/>
                                          </p:val>
                                        </p:tav>
                                      </p:tavLst>
                                    </p:anim>
                                    <p:anim calcmode="lin" valueType="num">
                                      <p:cBhvr>
                                        <p:cTn id="90" dur="3000" fill="hold"/>
                                        <p:tgtEl>
                                          <p:spTgt spid="18"/>
                                        </p:tgtEl>
                                        <p:attrNameLst>
                                          <p:attrName>ppt_w</p:attrName>
                                        </p:attrNameLst>
                                      </p:cBhvr>
                                      <p:tavLst>
                                        <p:tav tm="0">
                                          <p:val>
                                            <p:strVal val="#ppt_w"/>
                                          </p:val>
                                        </p:tav>
                                        <p:tav tm="100000">
                                          <p:val>
                                            <p:strVal val="#ppt_w"/>
                                          </p:val>
                                        </p:tav>
                                      </p:tavLst>
                                    </p:anim>
                                    <p:anim calcmode="lin" valueType="num">
                                      <p:cBhvr>
                                        <p:cTn id="91" dur="3000" fill="hold"/>
                                        <p:tgtEl>
                                          <p:spTgt spid="18"/>
                                        </p:tgtEl>
                                        <p:attrNameLst>
                                          <p:attrName>ppt_h</p:attrName>
                                        </p:attrNameLst>
                                      </p:cBhvr>
                                      <p:tavLst>
                                        <p:tav tm="0">
                                          <p:val>
                                            <p:fltVal val="0"/>
                                          </p:val>
                                        </p:tav>
                                        <p:tav tm="100000">
                                          <p:val>
                                            <p:strVal val="#ppt_h"/>
                                          </p:val>
                                        </p:tav>
                                      </p:tavLst>
                                    </p:anim>
                                  </p:childTnLst>
                                </p:cTn>
                              </p:par>
                              <p:par>
                                <p:cTn id="92" presetID="17" presetClass="entr" presetSubtype="1" fill="hold" grpId="0" nodeType="withEffect">
                                  <p:stCondLst>
                                    <p:cond delay="0"/>
                                  </p:stCondLst>
                                  <p:iterate type="lt">
                                    <p:tmPct val="0"/>
                                  </p:iterate>
                                  <p:childTnLst>
                                    <p:set>
                                      <p:cBhvr>
                                        <p:cTn id="93" dur="1" fill="hold">
                                          <p:stCondLst>
                                            <p:cond delay="0"/>
                                          </p:stCondLst>
                                        </p:cTn>
                                        <p:tgtEl>
                                          <p:spTgt spid="20"/>
                                        </p:tgtEl>
                                        <p:attrNameLst>
                                          <p:attrName>style.visibility</p:attrName>
                                        </p:attrNameLst>
                                      </p:cBhvr>
                                      <p:to>
                                        <p:strVal val="visible"/>
                                      </p:to>
                                    </p:set>
                                    <p:anim calcmode="lin" valueType="num">
                                      <p:cBhvr>
                                        <p:cTn id="94" dur="3000" fill="hold"/>
                                        <p:tgtEl>
                                          <p:spTgt spid="20"/>
                                        </p:tgtEl>
                                        <p:attrNameLst>
                                          <p:attrName>ppt_x</p:attrName>
                                        </p:attrNameLst>
                                      </p:cBhvr>
                                      <p:tavLst>
                                        <p:tav tm="0">
                                          <p:val>
                                            <p:strVal val="#ppt_x"/>
                                          </p:val>
                                        </p:tav>
                                        <p:tav tm="100000">
                                          <p:val>
                                            <p:strVal val="#ppt_x"/>
                                          </p:val>
                                        </p:tav>
                                      </p:tavLst>
                                    </p:anim>
                                    <p:anim calcmode="lin" valueType="num">
                                      <p:cBhvr>
                                        <p:cTn id="95" dur="3000" fill="hold"/>
                                        <p:tgtEl>
                                          <p:spTgt spid="20"/>
                                        </p:tgtEl>
                                        <p:attrNameLst>
                                          <p:attrName>ppt_y</p:attrName>
                                        </p:attrNameLst>
                                      </p:cBhvr>
                                      <p:tavLst>
                                        <p:tav tm="0">
                                          <p:val>
                                            <p:strVal val="#ppt_y-#ppt_h/2"/>
                                          </p:val>
                                        </p:tav>
                                        <p:tav tm="100000">
                                          <p:val>
                                            <p:strVal val="#ppt_y"/>
                                          </p:val>
                                        </p:tav>
                                      </p:tavLst>
                                    </p:anim>
                                    <p:anim calcmode="lin" valueType="num">
                                      <p:cBhvr>
                                        <p:cTn id="96" dur="3000" fill="hold"/>
                                        <p:tgtEl>
                                          <p:spTgt spid="20"/>
                                        </p:tgtEl>
                                        <p:attrNameLst>
                                          <p:attrName>ppt_w</p:attrName>
                                        </p:attrNameLst>
                                      </p:cBhvr>
                                      <p:tavLst>
                                        <p:tav tm="0">
                                          <p:val>
                                            <p:strVal val="#ppt_w"/>
                                          </p:val>
                                        </p:tav>
                                        <p:tav tm="100000">
                                          <p:val>
                                            <p:strVal val="#ppt_w"/>
                                          </p:val>
                                        </p:tav>
                                      </p:tavLst>
                                    </p:anim>
                                    <p:anim calcmode="lin" valueType="num">
                                      <p:cBhvr>
                                        <p:cTn id="97" dur="3000" fill="hold"/>
                                        <p:tgtEl>
                                          <p:spTgt spid="20"/>
                                        </p:tgtEl>
                                        <p:attrNameLst>
                                          <p:attrName>ppt_h</p:attrName>
                                        </p:attrNameLst>
                                      </p:cBhvr>
                                      <p:tavLst>
                                        <p:tav tm="0">
                                          <p:val>
                                            <p:fltVal val="0"/>
                                          </p:val>
                                        </p:tav>
                                        <p:tav tm="100000">
                                          <p:val>
                                            <p:strVal val="#ppt_h"/>
                                          </p:val>
                                        </p:tav>
                                      </p:tavLst>
                                    </p:anim>
                                  </p:childTnLst>
                                </p:cTn>
                              </p:par>
                              <p:par>
                                <p:cTn id="98" presetID="31" presetClass="entr" presetSubtype="0" fill="hold" grpId="2" nodeType="withEffect">
                                  <p:stCondLst>
                                    <p:cond delay="0"/>
                                  </p:stCondLst>
                                  <p:iterate type="lt">
                                    <p:tmPct val="5000"/>
                                  </p:iterate>
                                  <p:childTnLst>
                                    <p:set>
                                      <p:cBhvr>
                                        <p:cTn id="99" dur="1" fill="hold">
                                          <p:stCondLst>
                                            <p:cond delay="0"/>
                                          </p:stCondLst>
                                        </p:cTn>
                                        <p:tgtEl>
                                          <p:spTgt spid="3"/>
                                        </p:tgtEl>
                                        <p:attrNameLst>
                                          <p:attrName>style.visibility</p:attrName>
                                        </p:attrNameLst>
                                      </p:cBhvr>
                                      <p:to>
                                        <p:strVal val="visible"/>
                                      </p:to>
                                    </p:set>
                                    <p:anim calcmode="lin" valueType="num">
                                      <p:cBhvr>
                                        <p:cTn id="100" dur="3000" fill="hold"/>
                                        <p:tgtEl>
                                          <p:spTgt spid="3"/>
                                        </p:tgtEl>
                                        <p:attrNameLst>
                                          <p:attrName>ppt_w</p:attrName>
                                        </p:attrNameLst>
                                      </p:cBhvr>
                                      <p:tavLst>
                                        <p:tav tm="0">
                                          <p:val>
                                            <p:fltVal val="0"/>
                                          </p:val>
                                        </p:tav>
                                        <p:tav tm="100000">
                                          <p:val>
                                            <p:strVal val="#ppt_w"/>
                                          </p:val>
                                        </p:tav>
                                      </p:tavLst>
                                    </p:anim>
                                    <p:anim calcmode="lin" valueType="num">
                                      <p:cBhvr>
                                        <p:cTn id="101" dur="3000" fill="hold"/>
                                        <p:tgtEl>
                                          <p:spTgt spid="3"/>
                                        </p:tgtEl>
                                        <p:attrNameLst>
                                          <p:attrName>ppt_h</p:attrName>
                                        </p:attrNameLst>
                                      </p:cBhvr>
                                      <p:tavLst>
                                        <p:tav tm="0">
                                          <p:val>
                                            <p:fltVal val="0"/>
                                          </p:val>
                                        </p:tav>
                                        <p:tav tm="100000">
                                          <p:val>
                                            <p:strVal val="#ppt_h"/>
                                          </p:val>
                                        </p:tav>
                                      </p:tavLst>
                                    </p:anim>
                                    <p:anim calcmode="lin" valueType="num">
                                      <p:cBhvr>
                                        <p:cTn id="102" dur="3000" fill="hold"/>
                                        <p:tgtEl>
                                          <p:spTgt spid="3"/>
                                        </p:tgtEl>
                                        <p:attrNameLst>
                                          <p:attrName>style.rotation</p:attrName>
                                        </p:attrNameLst>
                                      </p:cBhvr>
                                      <p:tavLst>
                                        <p:tav tm="0">
                                          <p:val>
                                            <p:fltVal val="90"/>
                                          </p:val>
                                        </p:tav>
                                        <p:tav tm="100000">
                                          <p:val>
                                            <p:fltVal val="0"/>
                                          </p:val>
                                        </p:tav>
                                      </p:tavLst>
                                    </p:anim>
                                    <p:animEffect transition="in" filter="fade">
                                      <p:cBhvr>
                                        <p:cTn id="103" dur="3000"/>
                                        <p:tgtEl>
                                          <p:spTgt spid="3"/>
                                        </p:tgtEl>
                                      </p:cBhvr>
                                    </p:animEffect>
                                  </p:childTnLst>
                                </p:cTn>
                              </p:par>
                              <p:par>
                                <p:cTn id="104" presetID="31" presetClass="entr" presetSubtype="0" fill="hold" grpId="2" nodeType="withEffect">
                                  <p:stCondLst>
                                    <p:cond delay="0"/>
                                  </p:stCondLst>
                                  <p:iterate type="lt">
                                    <p:tmPct val="5000"/>
                                  </p:iterate>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p:val>
                                            <p:fltVal val="0"/>
                                          </p:val>
                                        </p:tav>
                                        <p:tav tm="100000">
                                          <p:val>
                                            <p:strVal val="#ppt_w"/>
                                          </p:val>
                                        </p:tav>
                                      </p:tavLst>
                                    </p:anim>
                                    <p:anim calcmode="lin" valueType="num">
                                      <p:cBhvr>
                                        <p:cTn id="107" dur="3000" fill="hold"/>
                                        <p:tgtEl>
                                          <p:spTgt spid="8"/>
                                        </p:tgtEl>
                                        <p:attrNameLst>
                                          <p:attrName>ppt_h</p:attrName>
                                        </p:attrNameLst>
                                      </p:cBhvr>
                                      <p:tavLst>
                                        <p:tav tm="0">
                                          <p:val>
                                            <p:fltVal val="0"/>
                                          </p:val>
                                        </p:tav>
                                        <p:tav tm="100000">
                                          <p:val>
                                            <p:strVal val="#ppt_h"/>
                                          </p:val>
                                        </p:tav>
                                      </p:tavLst>
                                    </p:anim>
                                    <p:anim calcmode="lin" valueType="num">
                                      <p:cBhvr>
                                        <p:cTn id="108" dur="3000" fill="hold"/>
                                        <p:tgtEl>
                                          <p:spTgt spid="8"/>
                                        </p:tgtEl>
                                        <p:attrNameLst>
                                          <p:attrName>style.rotation</p:attrName>
                                        </p:attrNameLst>
                                      </p:cBhvr>
                                      <p:tavLst>
                                        <p:tav tm="0">
                                          <p:val>
                                            <p:fltVal val="90"/>
                                          </p:val>
                                        </p:tav>
                                        <p:tav tm="100000">
                                          <p:val>
                                            <p:fltVal val="0"/>
                                          </p:val>
                                        </p:tav>
                                      </p:tavLst>
                                    </p:anim>
                                    <p:animEffect transition="in" filter="fade">
                                      <p:cBhvr>
                                        <p:cTn id="109" dur="3000"/>
                                        <p:tgtEl>
                                          <p:spTgt spid="8"/>
                                        </p:tgtEl>
                                      </p:cBhvr>
                                    </p:animEffect>
                                  </p:childTnLst>
                                </p:cTn>
                              </p:par>
                              <p:par>
                                <p:cTn id="110" presetID="31" presetClass="entr" presetSubtype="0" fill="hold" grpId="2" nodeType="withEffect">
                                  <p:stCondLst>
                                    <p:cond delay="0"/>
                                  </p:stCondLst>
                                  <p:iterate type="lt">
                                    <p:tmPct val="5000"/>
                                  </p:iterate>
                                  <p:childTnLst>
                                    <p:set>
                                      <p:cBhvr>
                                        <p:cTn id="111" dur="1" fill="hold">
                                          <p:stCondLst>
                                            <p:cond delay="0"/>
                                          </p:stCondLst>
                                        </p:cTn>
                                        <p:tgtEl>
                                          <p:spTgt spid="9"/>
                                        </p:tgtEl>
                                        <p:attrNameLst>
                                          <p:attrName>style.visibility</p:attrName>
                                        </p:attrNameLst>
                                      </p:cBhvr>
                                      <p:to>
                                        <p:strVal val="visible"/>
                                      </p:to>
                                    </p:set>
                                    <p:anim calcmode="lin" valueType="num">
                                      <p:cBhvr>
                                        <p:cTn id="112" dur="3000" fill="hold"/>
                                        <p:tgtEl>
                                          <p:spTgt spid="9"/>
                                        </p:tgtEl>
                                        <p:attrNameLst>
                                          <p:attrName>ppt_w</p:attrName>
                                        </p:attrNameLst>
                                      </p:cBhvr>
                                      <p:tavLst>
                                        <p:tav tm="0">
                                          <p:val>
                                            <p:fltVal val="0"/>
                                          </p:val>
                                        </p:tav>
                                        <p:tav tm="100000">
                                          <p:val>
                                            <p:strVal val="#ppt_w"/>
                                          </p:val>
                                        </p:tav>
                                      </p:tavLst>
                                    </p:anim>
                                    <p:anim calcmode="lin" valueType="num">
                                      <p:cBhvr>
                                        <p:cTn id="113" dur="3000" fill="hold"/>
                                        <p:tgtEl>
                                          <p:spTgt spid="9"/>
                                        </p:tgtEl>
                                        <p:attrNameLst>
                                          <p:attrName>ppt_h</p:attrName>
                                        </p:attrNameLst>
                                      </p:cBhvr>
                                      <p:tavLst>
                                        <p:tav tm="0">
                                          <p:val>
                                            <p:fltVal val="0"/>
                                          </p:val>
                                        </p:tav>
                                        <p:tav tm="100000">
                                          <p:val>
                                            <p:strVal val="#ppt_h"/>
                                          </p:val>
                                        </p:tav>
                                      </p:tavLst>
                                    </p:anim>
                                    <p:anim calcmode="lin" valueType="num">
                                      <p:cBhvr>
                                        <p:cTn id="114" dur="3000" fill="hold"/>
                                        <p:tgtEl>
                                          <p:spTgt spid="9"/>
                                        </p:tgtEl>
                                        <p:attrNameLst>
                                          <p:attrName>style.rotation</p:attrName>
                                        </p:attrNameLst>
                                      </p:cBhvr>
                                      <p:tavLst>
                                        <p:tav tm="0">
                                          <p:val>
                                            <p:fltVal val="90"/>
                                          </p:val>
                                        </p:tav>
                                        <p:tav tm="100000">
                                          <p:val>
                                            <p:fltVal val="0"/>
                                          </p:val>
                                        </p:tav>
                                      </p:tavLst>
                                    </p:anim>
                                    <p:animEffect transition="in" filter="fade">
                                      <p:cBhvr>
                                        <p:cTn id="115" dur="3000"/>
                                        <p:tgtEl>
                                          <p:spTgt spid="9"/>
                                        </p:tgtEl>
                                      </p:cBhvr>
                                    </p:animEffect>
                                  </p:childTnLst>
                                </p:cTn>
                              </p:par>
                              <p:par>
                                <p:cTn id="116" presetID="31" presetClass="entr" presetSubtype="0" fill="hold" grpId="2" nodeType="withEffect">
                                  <p:stCondLst>
                                    <p:cond delay="0"/>
                                  </p:stCondLst>
                                  <p:iterate type="lt">
                                    <p:tmPct val="5000"/>
                                  </p:iterate>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p:val>
                                            <p:fltVal val="0"/>
                                          </p:val>
                                        </p:tav>
                                        <p:tav tm="100000">
                                          <p:val>
                                            <p:strVal val="#ppt_w"/>
                                          </p:val>
                                        </p:tav>
                                      </p:tavLst>
                                    </p:anim>
                                    <p:anim calcmode="lin" valueType="num">
                                      <p:cBhvr>
                                        <p:cTn id="119" dur="3000" fill="hold"/>
                                        <p:tgtEl>
                                          <p:spTgt spid="11"/>
                                        </p:tgtEl>
                                        <p:attrNameLst>
                                          <p:attrName>ppt_h</p:attrName>
                                        </p:attrNameLst>
                                      </p:cBhvr>
                                      <p:tavLst>
                                        <p:tav tm="0">
                                          <p:val>
                                            <p:fltVal val="0"/>
                                          </p:val>
                                        </p:tav>
                                        <p:tav tm="100000">
                                          <p:val>
                                            <p:strVal val="#ppt_h"/>
                                          </p:val>
                                        </p:tav>
                                      </p:tavLst>
                                    </p:anim>
                                    <p:anim calcmode="lin" valueType="num">
                                      <p:cBhvr>
                                        <p:cTn id="120" dur="3000" fill="hold"/>
                                        <p:tgtEl>
                                          <p:spTgt spid="11"/>
                                        </p:tgtEl>
                                        <p:attrNameLst>
                                          <p:attrName>style.rotation</p:attrName>
                                        </p:attrNameLst>
                                      </p:cBhvr>
                                      <p:tavLst>
                                        <p:tav tm="0">
                                          <p:val>
                                            <p:fltVal val="90"/>
                                          </p:val>
                                        </p:tav>
                                        <p:tav tm="100000">
                                          <p:val>
                                            <p:fltVal val="0"/>
                                          </p:val>
                                        </p:tav>
                                      </p:tavLst>
                                    </p:anim>
                                    <p:animEffect transition="in" filter="fade">
                                      <p:cBhvr>
                                        <p:cTn id="121" dur="3000"/>
                                        <p:tgtEl>
                                          <p:spTgt spid="11"/>
                                        </p:tgtEl>
                                      </p:cBhvr>
                                    </p:animEffect>
                                  </p:childTnLst>
                                </p:cTn>
                              </p:par>
                              <p:par>
                                <p:cTn id="122" presetID="31" presetClass="entr" presetSubtype="0" fill="hold" grpId="2" nodeType="withEffect">
                                  <p:stCondLst>
                                    <p:cond delay="0"/>
                                  </p:stCondLst>
                                  <p:iterate type="lt">
                                    <p:tmPct val="5000"/>
                                  </p:iterate>
                                  <p:childTnLst>
                                    <p:set>
                                      <p:cBhvr>
                                        <p:cTn id="123" dur="1" fill="hold">
                                          <p:stCondLst>
                                            <p:cond delay="0"/>
                                          </p:stCondLst>
                                        </p:cTn>
                                        <p:tgtEl>
                                          <p:spTgt spid="12"/>
                                        </p:tgtEl>
                                        <p:attrNameLst>
                                          <p:attrName>style.visibility</p:attrName>
                                        </p:attrNameLst>
                                      </p:cBhvr>
                                      <p:to>
                                        <p:strVal val="visible"/>
                                      </p:to>
                                    </p:set>
                                    <p:anim calcmode="lin" valueType="num">
                                      <p:cBhvr>
                                        <p:cTn id="124" dur="3000" fill="hold"/>
                                        <p:tgtEl>
                                          <p:spTgt spid="12"/>
                                        </p:tgtEl>
                                        <p:attrNameLst>
                                          <p:attrName>ppt_w</p:attrName>
                                        </p:attrNameLst>
                                      </p:cBhvr>
                                      <p:tavLst>
                                        <p:tav tm="0">
                                          <p:val>
                                            <p:fltVal val="0"/>
                                          </p:val>
                                        </p:tav>
                                        <p:tav tm="100000">
                                          <p:val>
                                            <p:strVal val="#ppt_w"/>
                                          </p:val>
                                        </p:tav>
                                      </p:tavLst>
                                    </p:anim>
                                    <p:anim calcmode="lin" valueType="num">
                                      <p:cBhvr>
                                        <p:cTn id="125" dur="3000" fill="hold"/>
                                        <p:tgtEl>
                                          <p:spTgt spid="12"/>
                                        </p:tgtEl>
                                        <p:attrNameLst>
                                          <p:attrName>ppt_h</p:attrName>
                                        </p:attrNameLst>
                                      </p:cBhvr>
                                      <p:tavLst>
                                        <p:tav tm="0">
                                          <p:val>
                                            <p:fltVal val="0"/>
                                          </p:val>
                                        </p:tav>
                                        <p:tav tm="100000">
                                          <p:val>
                                            <p:strVal val="#ppt_h"/>
                                          </p:val>
                                        </p:tav>
                                      </p:tavLst>
                                    </p:anim>
                                    <p:anim calcmode="lin" valueType="num">
                                      <p:cBhvr>
                                        <p:cTn id="126" dur="3000" fill="hold"/>
                                        <p:tgtEl>
                                          <p:spTgt spid="12"/>
                                        </p:tgtEl>
                                        <p:attrNameLst>
                                          <p:attrName>style.rotation</p:attrName>
                                        </p:attrNameLst>
                                      </p:cBhvr>
                                      <p:tavLst>
                                        <p:tav tm="0">
                                          <p:val>
                                            <p:fltVal val="90"/>
                                          </p:val>
                                        </p:tav>
                                        <p:tav tm="100000">
                                          <p:val>
                                            <p:fltVal val="0"/>
                                          </p:val>
                                        </p:tav>
                                      </p:tavLst>
                                    </p:anim>
                                    <p:animEffect transition="in" filter="fade">
                                      <p:cBhvr>
                                        <p:cTn id="127" dur="3000"/>
                                        <p:tgtEl>
                                          <p:spTgt spid="12"/>
                                        </p:tgtEl>
                                      </p:cBhvr>
                                    </p:animEffect>
                                  </p:childTnLst>
                                </p:cTn>
                              </p:par>
                              <p:par>
                                <p:cTn id="128" presetID="31" presetClass="entr" presetSubtype="0" fill="hold" grpId="2" nodeType="withEffect">
                                  <p:stCondLst>
                                    <p:cond delay="0"/>
                                  </p:stCondLst>
                                  <p:iterate type="lt">
                                    <p:tmPct val="5000"/>
                                  </p:iterate>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p:val>
                                            <p:fltVal val="0"/>
                                          </p:val>
                                        </p:tav>
                                        <p:tav tm="100000">
                                          <p:val>
                                            <p:strVal val="#ppt_w"/>
                                          </p:val>
                                        </p:tav>
                                      </p:tavLst>
                                    </p:anim>
                                    <p:anim calcmode="lin" valueType="num">
                                      <p:cBhvr>
                                        <p:cTn id="131" dur="3000" fill="hold"/>
                                        <p:tgtEl>
                                          <p:spTgt spid="14"/>
                                        </p:tgtEl>
                                        <p:attrNameLst>
                                          <p:attrName>ppt_h</p:attrName>
                                        </p:attrNameLst>
                                      </p:cBhvr>
                                      <p:tavLst>
                                        <p:tav tm="0">
                                          <p:val>
                                            <p:fltVal val="0"/>
                                          </p:val>
                                        </p:tav>
                                        <p:tav tm="100000">
                                          <p:val>
                                            <p:strVal val="#ppt_h"/>
                                          </p:val>
                                        </p:tav>
                                      </p:tavLst>
                                    </p:anim>
                                    <p:anim calcmode="lin" valueType="num">
                                      <p:cBhvr>
                                        <p:cTn id="132" dur="3000" fill="hold"/>
                                        <p:tgtEl>
                                          <p:spTgt spid="14"/>
                                        </p:tgtEl>
                                        <p:attrNameLst>
                                          <p:attrName>style.rotation</p:attrName>
                                        </p:attrNameLst>
                                      </p:cBhvr>
                                      <p:tavLst>
                                        <p:tav tm="0">
                                          <p:val>
                                            <p:fltVal val="90"/>
                                          </p:val>
                                        </p:tav>
                                        <p:tav tm="100000">
                                          <p:val>
                                            <p:fltVal val="0"/>
                                          </p:val>
                                        </p:tav>
                                      </p:tavLst>
                                    </p:anim>
                                    <p:animEffect transition="in" filter="fade">
                                      <p:cBhvr>
                                        <p:cTn id="133" dur="3000"/>
                                        <p:tgtEl>
                                          <p:spTgt spid="14"/>
                                        </p:tgtEl>
                                      </p:cBhvr>
                                    </p:animEffect>
                                  </p:childTnLst>
                                </p:cTn>
                              </p:par>
                              <p:par>
                                <p:cTn id="134" presetID="31" presetClass="entr" presetSubtype="0" fill="hold" grpId="2" nodeType="withEffect">
                                  <p:stCondLst>
                                    <p:cond delay="0"/>
                                  </p:stCondLst>
                                  <p:iterate type="lt">
                                    <p:tmPct val="5000"/>
                                  </p:iterate>
                                  <p:childTnLst>
                                    <p:set>
                                      <p:cBhvr>
                                        <p:cTn id="135" dur="1" fill="hold">
                                          <p:stCondLst>
                                            <p:cond delay="0"/>
                                          </p:stCondLst>
                                        </p:cTn>
                                        <p:tgtEl>
                                          <p:spTgt spid="15"/>
                                        </p:tgtEl>
                                        <p:attrNameLst>
                                          <p:attrName>style.visibility</p:attrName>
                                        </p:attrNameLst>
                                      </p:cBhvr>
                                      <p:to>
                                        <p:strVal val="visible"/>
                                      </p:to>
                                    </p:set>
                                    <p:anim calcmode="lin" valueType="num">
                                      <p:cBhvr>
                                        <p:cTn id="136" dur="3000" fill="hold"/>
                                        <p:tgtEl>
                                          <p:spTgt spid="15"/>
                                        </p:tgtEl>
                                        <p:attrNameLst>
                                          <p:attrName>ppt_w</p:attrName>
                                        </p:attrNameLst>
                                      </p:cBhvr>
                                      <p:tavLst>
                                        <p:tav tm="0">
                                          <p:val>
                                            <p:fltVal val="0"/>
                                          </p:val>
                                        </p:tav>
                                        <p:tav tm="100000">
                                          <p:val>
                                            <p:strVal val="#ppt_w"/>
                                          </p:val>
                                        </p:tav>
                                      </p:tavLst>
                                    </p:anim>
                                    <p:anim calcmode="lin" valueType="num">
                                      <p:cBhvr>
                                        <p:cTn id="137" dur="3000" fill="hold"/>
                                        <p:tgtEl>
                                          <p:spTgt spid="15"/>
                                        </p:tgtEl>
                                        <p:attrNameLst>
                                          <p:attrName>ppt_h</p:attrName>
                                        </p:attrNameLst>
                                      </p:cBhvr>
                                      <p:tavLst>
                                        <p:tav tm="0">
                                          <p:val>
                                            <p:fltVal val="0"/>
                                          </p:val>
                                        </p:tav>
                                        <p:tav tm="100000">
                                          <p:val>
                                            <p:strVal val="#ppt_h"/>
                                          </p:val>
                                        </p:tav>
                                      </p:tavLst>
                                    </p:anim>
                                    <p:anim calcmode="lin" valueType="num">
                                      <p:cBhvr>
                                        <p:cTn id="138" dur="3000" fill="hold"/>
                                        <p:tgtEl>
                                          <p:spTgt spid="15"/>
                                        </p:tgtEl>
                                        <p:attrNameLst>
                                          <p:attrName>style.rotation</p:attrName>
                                        </p:attrNameLst>
                                      </p:cBhvr>
                                      <p:tavLst>
                                        <p:tav tm="0">
                                          <p:val>
                                            <p:fltVal val="90"/>
                                          </p:val>
                                        </p:tav>
                                        <p:tav tm="100000">
                                          <p:val>
                                            <p:fltVal val="0"/>
                                          </p:val>
                                        </p:tav>
                                      </p:tavLst>
                                    </p:anim>
                                    <p:animEffect transition="in" filter="fade">
                                      <p:cBhvr>
                                        <p:cTn id="139" dur="3000"/>
                                        <p:tgtEl>
                                          <p:spTgt spid="15"/>
                                        </p:tgtEl>
                                      </p:cBhvr>
                                    </p:animEffect>
                                  </p:childTnLst>
                                </p:cTn>
                              </p:par>
                              <p:par>
                                <p:cTn id="140" presetID="31" presetClass="entr" presetSubtype="0" fill="hold" grpId="2" nodeType="withEffect">
                                  <p:stCondLst>
                                    <p:cond delay="0"/>
                                  </p:stCondLst>
                                  <p:iterate type="lt">
                                    <p:tmPct val="5000"/>
                                  </p:iterate>
                                  <p:childTnLst>
                                    <p:set>
                                      <p:cBhvr>
                                        <p:cTn id="141" dur="1" fill="hold">
                                          <p:stCondLst>
                                            <p:cond delay="0"/>
                                          </p:stCondLst>
                                        </p:cTn>
                                        <p:tgtEl>
                                          <p:spTgt spid="17"/>
                                        </p:tgtEl>
                                        <p:attrNameLst>
                                          <p:attrName>style.visibility</p:attrName>
                                        </p:attrNameLst>
                                      </p:cBhvr>
                                      <p:to>
                                        <p:strVal val="visible"/>
                                      </p:to>
                                    </p:set>
                                    <p:anim calcmode="lin" valueType="num">
                                      <p:cBhvr>
                                        <p:cTn id="142" dur="3000" fill="hold"/>
                                        <p:tgtEl>
                                          <p:spTgt spid="17"/>
                                        </p:tgtEl>
                                        <p:attrNameLst>
                                          <p:attrName>ppt_w</p:attrName>
                                        </p:attrNameLst>
                                      </p:cBhvr>
                                      <p:tavLst>
                                        <p:tav tm="0">
                                          <p:val>
                                            <p:fltVal val="0"/>
                                          </p:val>
                                        </p:tav>
                                        <p:tav tm="100000">
                                          <p:val>
                                            <p:strVal val="#ppt_w"/>
                                          </p:val>
                                        </p:tav>
                                      </p:tavLst>
                                    </p:anim>
                                    <p:anim calcmode="lin" valueType="num">
                                      <p:cBhvr>
                                        <p:cTn id="143" dur="3000" fill="hold"/>
                                        <p:tgtEl>
                                          <p:spTgt spid="17"/>
                                        </p:tgtEl>
                                        <p:attrNameLst>
                                          <p:attrName>ppt_h</p:attrName>
                                        </p:attrNameLst>
                                      </p:cBhvr>
                                      <p:tavLst>
                                        <p:tav tm="0">
                                          <p:val>
                                            <p:fltVal val="0"/>
                                          </p:val>
                                        </p:tav>
                                        <p:tav tm="100000">
                                          <p:val>
                                            <p:strVal val="#ppt_h"/>
                                          </p:val>
                                        </p:tav>
                                      </p:tavLst>
                                    </p:anim>
                                    <p:anim calcmode="lin" valueType="num">
                                      <p:cBhvr>
                                        <p:cTn id="144" dur="3000" fill="hold"/>
                                        <p:tgtEl>
                                          <p:spTgt spid="17"/>
                                        </p:tgtEl>
                                        <p:attrNameLst>
                                          <p:attrName>style.rotation</p:attrName>
                                        </p:attrNameLst>
                                      </p:cBhvr>
                                      <p:tavLst>
                                        <p:tav tm="0">
                                          <p:val>
                                            <p:fltVal val="90"/>
                                          </p:val>
                                        </p:tav>
                                        <p:tav tm="100000">
                                          <p:val>
                                            <p:fltVal val="0"/>
                                          </p:val>
                                        </p:tav>
                                      </p:tavLst>
                                    </p:anim>
                                    <p:animEffect transition="in" filter="fade">
                                      <p:cBhvr>
                                        <p:cTn id="145" dur="3000"/>
                                        <p:tgtEl>
                                          <p:spTgt spid="17"/>
                                        </p:tgtEl>
                                      </p:cBhvr>
                                    </p:animEffect>
                                  </p:childTnLst>
                                </p:cTn>
                              </p:par>
                              <p:par>
                                <p:cTn id="146" presetID="31" presetClass="entr" presetSubtype="0" fill="hold" grpId="2" nodeType="withEffect">
                                  <p:stCondLst>
                                    <p:cond delay="0"/>
                                  </p:stCondLst>
                                  <p:iterate type="lt">
                                    <p:tmPct val="5000"/>
                                  </p:iterate>
                                  <p:childTnLst>
                                    <p:set>
                                      <p:cBhvr>
                                        <p:cTn id="147" dur="1" fill="hold">
                                          <p:stCondLst>
                                            <p:cond delay="0"/>
                                          </p:stCondLst>
                                        </p:cTn>
                                        <p:tgtEl>
                                          <p:spTgt spid="18"/>
                                        </p:tgtEl>
                                        <p:attrNameLst>
                                          <p:attrName>style.visibility</p:attrName>
                                        </p:attrNameLst>
                                      </p:cBhvr>
                                      <p:to>
                                        <p:strVal val="visible"/>
                                      </p:to>
                                    </p:set>
                                    <p:anim calcmode="lin" valueType="num">
                                      <p:cBhvr>
                                        <p:cTn id="148" dur="3000" fill="hold"/>
                                        <p:tgtEl>
                                          <p:spTgt spid="18"/>
                                        </p:tgtEl>
                                        <p:attrNameLst>
                                          <p:attrName>ppt_w</p:attrName>
                                        </p:attrNameLst>
                                      </p:cBhvr>
                                      <p:tavLst>
                                        <p:tav tm="0">
                                          <p:val>
                                            <p:fltVal val="0"/>
                                          </p:val>
                                        </p:tav>
                                        <p:tav tm="100000">
                                          <p:val>
                                            <p:strVal val="#ppt_w"/>
                                          </p:val>
                                        </p:tav>
                                      </p:tavLst>
                                    </p:anim>
                                    <p:anim calcmode="lin" valueType="num">
                                      <p:cBhvr>
                                        <p:cTn id="149" dur="3000" fill="hold"/>
                                        <p:tgtEl>
                                          <p:spTgt spid="18"/>
                                        </p:tgtEl>
                                        <p:attrNameLst>
                                          <p:attrName>ppt_h</p:attrName>
                                        </p:attrNameLst>
                                      </p:cBhvr>
                                      <p:tavLst>
                                        <p:tav tm="0">
                                          <p:val>
                                            <p:fltVal val="0"/>
                                          </p:val>
                                        </p:tav>
                                        <p:tav tm="100000">
                                          <p:val>
                                            <p:strVal val="#ppt_h"/>
                                          </p:val>
                                        </p:tav>
                                      </p:tavLst>
                                    </p:anim>
                                    <p:anim calcmode="lin" valueType="num">
                                      <p:cBhvr>
                                        <p:cTn id="150" dur="3000" fill="hold"/>
                                        <p:tgtEl>
                                          <p:spTgt spid="18"/>
                                        </p:tgtEl>
                                        <p:attrNameLst>
                                          <p:attrName>style.rotation</p:attrName>
                                        </p:attrNameLst>
                                      </p:cBhvr>
                                      <p:tavLst>
                                        <p:tav tm="0">
                                          <p:val>
                                            <p:fltVal val="90"/>
                                          </p:val>
                                        </p:tav>
                                        <p:tav tm="100000">
                                          <p:val>
                                            <p:fltVal val="0"/>
                                          </p:val>
                                        </p:tav>
                                      </p:tavLst>
                                    </p:anim>
                                    <p:animEffect transition="in" filter="fade">
                                      <p:cBhvr>
                                        <p:cTn id="151" dur="3000"/>
                                        <p:tgtEl>
                                          <p:spTgt spid="18"/>
                                        </p:tgtEl>
                                      </p:cBhvr>
                                    </p:animEffect>
                                  </p:childTnLst>
                                </p:cTn>
                              </p:par>
                              <p:par>
                                <p:cTn id="152" presetID="31" presetClass="entr" presetSubtype="0" fill="hold" grpId="2" nodeType="withEffect">
                                  <p:stCondLst>
                                    <p:cond delay="0"/>
                                  </p:stCondLst>
                                  <p:iterate type="lt">
                                    <p:tmPct val="5000"/>
                                  </p:iterate>
                                  <p:childTnLst>
                                    <p:set>
                                      <p:cBhvr>
                                        <p:cTn id="153" dur="1" fill="hold">
                                          <p:stCondLst>
                                            <p:cond delay="0"/>
                                          </p:stCondLst>
                                        </p:cTn>
                                        <p:tgtEl>
                                          <p:spTgt spid="20"/>
                                        </p:tgtEl>
                                        <p:attrNameLst>
                                          <p:attrName>style.visibility</p:attrName>
                                        </p:attrNameLst>
                                      </p:cBhvr>
                                      <p:to>
                                        <p:strVal val="visible"/>
                                      </p:to>
                                    </p:set>
                                    <p:anim calcmode="lin" valueType="num">
                                      <p:cBhvr>
                                        <p:cTn id="154" dur="3000" fill="hold"/>
                                        <p:tgtEl>
                                          <p:spTgt spid="20"/>
                                        </p:tgtEl>
                                        <p:attrNameLst>
                                          <p:attrName>ppt_w</p:attrName>
                                        </p:attrNameLst>
                                      </p:cBhvr>
                                      <p:tavLst>
                                        <p:tav tm="0">
                                          <p:val>
                                            <p:fltVal val="0"/>
                                          </p:val>
                                        </p:tav>
                                        <p:tav tm="100000">
                                          <p:val>
                                            <p:strVal val="#ppt_w"/>
                                          </p:val>
                                        </p:tav>
                                      </p:tavLst>
                                    </p:anim>
                                    <p:anim calcmode="lin" valueType="num">
                                      <p:cBhvr>
                                        <p:cTn id="155" dur="3000" fill="hold"/>
                                        <p:tgtEl>
                                          <p:spTgt spid="20"/>
                                        </p:tgtEl>
                                        <p:attrNameLst>
                                          <p:attrName>ppt_h</p:attrName>
                                        </p:attrNameLst>
                                      </p:cBhvr>
                                      <p:tavLst>
                                        <p:tav tm="0">
                                          <p:val>
                                            <p:fltVal val="0"/>
                                          </p:val>
                                        </p:tav>
                                        <p:tav tm="100000">
                                          <p:val>
                                            <p:strVal val="#ppt_h"/>
                                          </p:val>
                                        </p:tav>
                                      </p:tavLst>
                                    </p:anim>
                                    <p:anim calcmode="lin" valueType="num">
                                      <p:cBhvr>
                                        <p:cTn id="156" dur="3000" fill="hold"/>
                                        <p:tgtEl>
                                          <p:spTgt spid="20"/>
                                        </p:tgtEl>
                                        <p:attrNameLst>
                                          <p:attrName>style.rotation</p:attrName>
                                        </p:attrNameLst>
                                      </p:cBhvr>
                                      <p:tavLst>
                                        <p:tav tm="0">
                                          <p:val>
                                            <p:fltVal val="90"/>
                                          </p:val>
                                        </p:tav>
                                        <p:tav tm="100000">
                                          <p:val>
                                            <p:fltVal val="0"/>
                                          </p:val>
                                        </p:tav>
                                      </p:tavLst>
                                    </p:anim>
                                    <p:animEffect transition="in" filter="fade">
                                      <p:cBhvr>
                                        <p:cTn id="157" dur="3000"/>
                                        <p:tgtEl>
                                          <p:spTgt spid="20"/>
                                        </p:tgtEl>
                                      </p:cBhvr>
                                    </p:animEffect>
                                  </p:childTnLst>
                                </p:cTn>
                              </p:par>
                              <p:par>
                                <p:cTn id="158" presetID="2" presetClass="entr" presetSubtype="2" fill="hold" grpId="3" nodeType="withEffect">
                                  <p:stCondLst>
                                    <p:cond delay="0"/>
                                  </p:stCondLst>
                                  <p:iterate type="lt">
                                    <p:tmPct val="0"/>
                                  </p:iterate>
                                  <p:childTnLst>
                                    <p:set>
                                      <p:cBhvr>
                                        <p:cTn id="159" dur="1" fill="hold">
                                          <p:stCondLst>
                                            <p:cond delay="0"/>
                                          </p:stCondLst>
                                        </p:cTn>
                                        <p:tgtEl>
                                          <p:spTgt spid="3"/>
                                        </p:tgtEl>
                                        <p:attrNameLst>
                                          <p:attrName>style.visibility</p:attrName>
                                        </p:attrNameLst>
                                      </p:cBhvr>
                                      <p:to>
                                        <p:strVal val="visible"/>
                                      </p:to>
                                    </p:set>
                                    <p:anim calcmode="lin" valueType="num">
                                      <p:cBhvr additive="base">
                                        <p:cTn id="160" dur="3000" fill="hold"/>
                                        <p:tgtEl>
                                          <p:spTgt spid="3"/>
                                        </p:tgtEl>
                                        <p:attrNameLst>
                                          <p:attrName>ppt_x</p:attrName>
                                        </p:attrNameLst>
                                      </p:cBhvr>
                                      <p:tavLst>
                                        <p:tav tm="0">
                                          <p:val>
                                            <p:strVal val="1+#ppt_w/2"/>
                                          </p:val>
                                        </p:tav>
                                        <p:tav tm="100000">
                                          <p:val>
                                            <p:strVal val="#ppt_x"/>
                                          </p:val>
                                        </p:tav>
                                      </p:tavLst>
                                    </p:anim>
                                    <p:anim calcmode="lin" valueType="num">
                                      <p:cBhvr additive="base">
                                        <p:cTn id="161" dur="3000" fill="hold"/>
                                        <p:tgtEl>
                                          <p:spTgt spid="3"/>
                                        </p:tgtEl>
                                        <p:attrNameLst>
                                          <p:attrName>ppt_y</p:attrName>
                                        </p:attrNameLst>
                                      </p:cBhvr>
                                      <p:tavLst>
                                        <p:tav tm="0">
                                          <p:val>
                                            <p:strVal val="#ppt_y"/>
                                          </p:val>
                                        </p:tav>
                                        <p:tav tm="100000">
                                          <p:val>
                                            <p:strVal val="#ppt_y"/>
                                          </p:val>
                                        </p:tav>
                                      </p:tavLst>
                                    </p:anim>
                                  </p:childTnLst>
                                </p:cTn>
                              </p:par>
                              <p:par>
                                <p:cTn id="162" presetID="2" presetClass="entr" presetSubtype="2" fill="hold" grpId="3" nodeType="withEffect">
                                  <p:stCondLst>
                                    <p:cond delay="0"/>
                                  </p:stCondLst>
                                  <p:iterate type="lt">
                                    <p:tmPct val="0"/>
                                  </p:iterate>
                                  <p:childTnLst>
                                    <p:set>
                                      <p:cBhvr>
                                        <p:cTn id="163" dur="1" fill="hold">
                                          <p:stCondLst>
                                            <p:cond delay="0"/>
                                          </p:stCondLst>
                                        </p:cTn>
                                        <p:tgtEl>
                                          <p:spTgt spid="9"/>
                                        </p:tgtEl>
                                        <p:attrNameLst>
                                          <p:attrName>style.visibility</p:attrName>
                                        </p:attrNameLst>
                                      </p:cBhvr>
                                      <p:to>
                                        <p:strVal val="visible"/>
                                      </p:to>
                                    </p:set>
                                    <p:anim calcmode="lin" valueType="num">
                                      <p:cBhvr additive="base">
                                        <p:cTn id="164" dur="3000" fill="hold"/>
                                        <p:tgtEl>
                                          <p:spTgt spid="9"/>
                                        </p:tgtEl>
                                        <p:attrNameLst>
                                          <p:attrName>ppt_x</p:attrName>
                                        </p:attrNameLst>
                                      </p:cBhvr>
                                      <p:tavLst>
                                        <p:tav tm="0">
                                          <p:val>
                                            <p:strVal val="1+#ppt_w/2"/>
                                          </p:val>
                                        </p:tav>
                                        <p:tav tm="100000">
                                          <p:val>
                                            <p:strVal val="#ppt_x"/>
                                          </p:val>
                                        </p:tav>
                                      </p:tavLst>
                                    </p:anim>
                                    <p:anim calcmode="lin" valueType="num">
                                      <p:cBhvr additive="base">
                                        <p:cTn id="165" dur="3000" fill="hold"/>
                                        <p:tgtEl>
                                          <p:spTgt spid="9"/>
                                        </p:tgtEl>
                                        <p:attrNameLst>
                                          <p:attrName>ppt_y</p:attrName>
                                        </p:attrNameLst>
                                      </p:cBhvr>
                                      <p:tavLst>
                                        <p:tav tm="0">
                                          <p:val>
                                            <p:strVal val="#ppt_y"/>
                                          </p:val>
                                        </p:tav>
                                        <p:tav tm="100000">
                                          <p:val>
                                            <p:strVal val="#ppt_y"/>
                                          </p:val>
                                        </p:tav>
                                      </p:tavLst>
                                    </p:anim>
                                  </p:childTnLst>
                                </p:cTn>
                              </p:par>
                              <p:par>
                                <p:cTn id="166" presetID="2" presetClass="entr" presetSubtype="2" fill="hold" grpId="3" nodeType="withEffect">
                                  <p:stCondLst>
                                    <p:cond delay="0"/>
                                  </p:stCondLst>
                                  <p:iterate type="lt">
                                    <p:tmPct val="0"/>
                                  </p:iterate>
                                  <p:childTnLst>
                                    <p:set>
                                      <p:cBhvr>
                                        <p:cTn id="167" dur="1" fill="hold">
                                          <p:stCondLst>
                                            <p:cond delay="0"/>
                                          </p:stCondLst>
                                        </p:cTn>
                                        <p:tgtEl>
                                          <p:spTgt spid="12"/>
                                        </p:tgtEl>
                                        <p:attrNameLst>
                                          <p:attrName>style.visibility</p:attrName>
                                        </p:attrNameLst>
                                      </p:cBhvr>
                                      <p:to>
                                        <p:strVal val="visible"/>
                                      </p:to>
                                    </p:set>
                                    <p:anim calcmode="lin" valueType="num">
                                      <p:cBhvr additive="base">
                                        <p:cTn id="168" dur="3000" fill="hold"/>
                                        <p:tgtEl>
                                          <p:spTgt spid="12"/>
                                        </p:tgtEl>
                                        <p:attrNameLst>
                                          <p:attrName>ppt_x</p:attrName>
                                        </p:attrNameLst>
                                      </p:cBhvr>
                                      <p:tavLst>
                                        <p:tav tm="0">
                                          <p:val>
                                            <p:strVal val="1+#ppt_w/2"/>
                                          </p:val>
                                        </p:tav>
                                        <p:tav tm="100000">
                                          <p:val>
                                            <p:strVal val="#ppt_x"/>
                                          </p:val>
                                        </p:tav>
                                      </p:tavLst>
                                    </p:anim>
                                    <p:anim calcmode="lin" valueType="num">
                                      <p:cBhvr additive="base">
                                        <p:cTn id="169" dur="3000" fill="hold"/>
                                        <p:tgtEl>
                                          <p:spTgt spid="12"/>
                                        </p:tgtEl>
                                        <p:attrNameLst>
                                          <p:attrName>ppt_y</p:attrName>
                                        </p:attrNameLst>
                                      </p:cBhvr>
                                      <p:tavLst>
                                        <p:tav tm="0">
                                          <p:val>
                                            <p:strVal val="#ppt_y"/>
                                          </p:val>
                                        </p:tav>
                                        <p:tav tm="100000">
                                          <p:val>
                                            <p:strVal val="#ppt_y"/>
                                          </p:val>
                                        </p:tav>
                                      </p:tavLst>
                                    </p:anim>
                                  </p:childTnLst>
                                </p:cTn>
                              </p:par>
                              <p:par>
                                <p:cTn id="170" presetID="2" presetClass="entr" presetSubtype="2" fill="hold" grpId="3" nodeType="withEffect">
                                  <p:stCondLst>
                                    <p:cond delay="0"/>
                                  </p:stCondLst>
                                  <p:iterate type="lt">
                                    <p:tmPct val="0"/>
                                  </p:iterate>
                                  <p:childTnLst>
                                    <p:set>
                                      <p:cBhvr>
                                        <p:cTn id="171" dur="1" fill="hold">
                                          <p:stCondLst>
                                            <p:cond delay="0"/>
                                          </p:stCondLst>
                                        </p:cTn>
                                        <p:tgtEl>
                                          <p:spTgt spid="15"/>
                                        </p:tgtEl>
                                        <p:attrNameLst>
                                          <p:attrName>style.visibility</p:attrName>
                                        </p:attrNameLst>
                                      </p:cBhvr>
                                      <p:to>
                                        <p:strVal val="visible"/>
                                      </p:to>
                                    </p:set>
                                    <p:anim calcmode="lin" valueType="num">
                                      <p:cBhvr additive="base">
                                        <p:cTn id="172" dur="3000" fill="hold"/>
                                        <p:tgtEl>
                                          <p:spTgt spid="15"/>
                                        </p:tgtEl>
                                        <p:attrNameLst>
                                          <p:attrName>ppt_x</p:attrName>
                                        </p:attrNameLst>
                                      </p:cBhvr>
                                      <p:tavLst>
                                        <p:tav tm="0">
                                          <p:val>
                                            <p:strVal val="1+#ppt_w/2"/>
                                          </p:val>
                                        </p:tav>
                                        <p:tav tm="100000">
                                          <p:val>
                                            <p:strVal val="#ppt_x"/>
                                          </p:val>
                                        </p:tav>
                                      </p:tavLst>
                                    </p:anim>
                                    <p:anim calcmode="lin" valueType="num">
                                      <p:cBhvr additive="base">
                                        <p:cTn id="173" dur="3000" fill="hold"/>
                                        <p:tgtEl>
                                          <p:spTgt spid="15"/>
                                        </p:tgtEl>
                                        <p:attrNameLst>
                                          <p:attrName>ppt_y</p:attrName>
                                        </p:attrNameLst>
                                      </p:cBhvr>
                                      <p:tavLst>
                                        <p:tav tm="0">
                                          <p:val>
                                            <p:strVal val="#ppt_y"/>
                                          </p:val>
                                        </p:tav>
                                        <p:tav tm="100000">
                                          <p:val>
                                            <p:strVal val="#ppt_y"/>
                                          </p:val>
                                        </p:tav>
                                      </p:tavLst>
                                    </p:anim>
                                  </p:childTnLst>
                                </p:cTn>
                              </p:par>
                              <p:par>
                                <p:cTn id="174" presetID="2" presetClass="entr" presetSubtype="2" fill="hold" grpId="3" nodeType="withEffect">
                                  <p:stCondLst>
                                    <p:cond delay="0"/>
                                  </p:stCondLst>
                                  <p:iterate type="lt">
                                    <p:tmPct val="0"/>
                                  </p:iterate>
                                  <p:childTnLst>
                                    <p:set>
                                      <p:cBhvr>
                                        <p:cTn id="175" dur="1" fill="hold">
                                          <p:stCondLst>
                                            <p:cond delay="0"/>
                                          </p:stCondLst>
                                        </p:cTn>
                                        <p:tgtEl>
                                          <p:spTgt spid="18"/>
                                        </p:tgtEl>
                                        <p:attrNameLst>
                                          <p:attrName>style.visibility</p:attrName>
                                        </p:attrNameLst>
                                      </p:cBhvr>
                                      <p:to>
                                        <p:strVal val="visible"/>
                                      </p:to>
                                    </p:set>
                                    <p:anim calcmode="lin" valueType="num">
                                      <p:cBhvr additive="base">
                                        <p:cTn id="176" dur="3000" fill="hold"/>
                                        <p:tgtEl>
                                          <p:spTgt spid="18"/>
                                        </p:tgtEl>
                                        <p:attrNameLst>
                                          <p:attrName>ppt_x</p:attrName>
                                        </p:attrNameLst>
                                      </p:cBhvr>
                                      <p:tavLst>
                                        <p:tav tm="0">
                                          <p:val>
                                            <p:strVal val="1+#ppt_w/2"/>
                                          </p:val>
                                        </p:tav>
                                        <p:tav tm="100000">
                                          <p:val>
                                            <p:strVal val="#ppt_x"/>
                                          </p:val>
                                        </p:tav>
                                      </p:tavLst>
                                    </p:anim>
                                    <p:anim calcmode="lin" valueType="num">
                                      <p:cBhvr additive="base">
                                        <p:cTn id="177" dur="3000" fill="hold"/>
                                        <p:tgtEl>
                                          <p:spTgt spid="18"/>
                                        </p:tgtEl>
                                        <p:attrNameLst>
                                          <p:attrName>ppt_y</p:attrName>
                                        </p:attrNameLst>
                                      </p:cBhvr>
                                      <p:tavLst>
                                        <p:tav tm="0">
                                          <p:val>
                                            <p:strVal val="#ppt_y"/>
                                          </p:val>
                                        </p:tav>
                                        <p:tav tm="100000">
                                          <p:val>
                                            <p:strVal val="#ppt_y"/>
                                          </p:val>
                                        </p:tav>
                                      </p:tavLst>
                                    </p:anim>
                                  </p:childTnLst>
                                </p:cTn>
                              </p:par>
                              <p:par>
                                <p:cTn id="178" presetID="2" presetClass="entr" presetSubtype="8" fill="hold" grpId="3" nodeType="withEffect">
                                  <p:stCondLst>
                                    <p:cond delay="0"/>
                                  </p:stCondLst>
                                  <p:iterate type="lt">
                                    <p:tmPct val="0"/>
                                  </p:iterate>
                                  <p:childTnLst>
                                    <p:set>
                                      <p:cBhvr>
                                        <p:cTn id="179" dur="1" fill="hold">
                                          <p:stCondLst>
                                            <p:cond delay="0"/>
                                          </p:stCondLst>
                                        </p:cTn>
                                        <p:tgtEl>
                                          <p:spTgt spid="8"/>
                                        </p:tgtEl>
                                        <p:attrNameLst>
                                          <p:attrName>style.visibility</p:attrName>
                                        </p:attrNameLst>
                                      </p:cBhvr>
                                      <p:to>
                                        <p:strVal val="visible"/>
                                      </p:to>
                                    </p:set>
                                    <p:anim calcmode="lin" valueType="num">
                                      <p:cBhvr additive="base">
                                        <p:cTn id="180" dur="3000" fill="hold"/>
                                        <p:tgtEl>
                                          <p:spTgt spid="8"/>
                                        </p:tgtEl>
                                        <p:attrNameLst>
                                          <p:attrName>ppt_x</p:attrName>
                                        </p:attrNameLst>
                                      </p:cBhvr>
                                      <p:tavLst>
                                        <p:tav tm="0">
                                          <p:val>
                                            <p:strVal val="0-#ppt_w/2"/>
                                          </p:val>
                                        </p:tav>
                                        <p:tav tm="100000">
                                          <p:val>
                                            <p:strVal val="#ppt_x"/>
                                          </p:val>
                                        </p:tav>
                                      </p:tavLst>
                                    </p:anim>
                                    <p:anim calcmode="lin" valueType="num">
                                      <p:cBhvr additive="base">
                                        <p:cTn id="181" dur="3000" fill="hold"/>
                                        <p:tgtEl>
                                          <p:spTgt spid="8"/>
                                        </p:tgtEl>
                                        <p:attrNameLst>
                                          <p:attrName>ppt_y</p:attrName>
                                        </p:attrNameLst>
                                      </p:cBhvr>
                                      <p:tavLst>
                                        <p:tav tm="0">
                                          <p:val>
                                            <p:strVal val="#ppt_y"/>
                                          </p:val>
                                        </p:tav>
                                        <p:tav tm="100000">
                                          <p:val>
                                            <p:strVal val="#ppt_y"/>
                                          </p:val>
                                        </p:tav>
                                      </p:tavLst>
                                    </p:anim>
                                  </p:childTnLst>
                                </p:cTn>
                              </p:par>
                              <p:par>
                                <p:cTn id="182" presetID="2" presetClass="entr" presetSubtype="8" fill="hold" grpId="3" nodeType="withEffect">
                                  <p:stCondLst>
                                    <p:cond delay="0"/>
                                  </p:stCondLst>
                                  <p:iterate type="lt">
                                    <p:tmPct val="0"/>
                                  </p:iterate>
                                  <p:childTnLst>
                                    <p:set>
                                      <p:cBhvr>
                                        <p:cTn id="183" dur="1" fill="hold">
                                          <p:stCondLst>
                                            <p:cond delay="0"/>
                                          </p:stCondLst>
                                        </p:cTn>
                                        <p:tgtEl>
                                          <p:spTgt spid="11"/>
                                        </p:tgtEl>
                                        <p:attrNameLst>
                                          <p:attrName>style.visibility</p:attrName>
                                        </p:attrNameLst>
                                      </p:cBhvr>
                                      <p:to>
                                        <p:strVal val="visible"/>
                                      </p:to>
                                    </p:set>
                                    <p:anim calcmode="lin" valueType="num">
                                      <p:cBhvr additive="base">
                                        <p:cTn id="184" dur="3000" fill="hold"/>
                                        <p:tgtEl>
                                          <p:spTgt spid="11"/>
                                        </p:tgtEl>
                                        <p:attrNameLst>
                                          <p:attrName>ppt_x</p:attrName>
                                        </p:attrNameLst>
                                      </p:cBhvr>
                                      <p:tavLst>
                                        <p:tav tm="0">
                                          <p:val>
                                            <p:strVal val="0-#ppt_w/2"/>
                                          </p:val>
                                        </p:tav>
                                        <p:tav tm="100000">
                                          <p:val>
                                            <p:strVal val="#ppt_x"/>
                                          </p:val>
                                        </p:tav>
                                      </p:tavLst>
                                    </p:anim>
                                    <p:anim calcmode="lin" valueType="num">
                                      <p:cBhvr additive="base">
                                        <p:cTn id="185" dur="3000" fill="hold"/>
                                        <p:tgtEl>
                                          <p:spTgt spid="11"/>
                                        </p:tgtEl>
                                        <p:attrNameLst>
                                          <p:attrName>ppt_y</p:attrName>
                                        </p:attrNameLst>
                                      </p:cBhvr>
                                      <p:tavLst>
                                        <p:tav tm="0">
                                          <p:val>
                                            <p:strVal val="#ppt_y"/>
                                          </p:val>
                                        </p:tav>
                                        <p:tav tm="100000">
                                          <p:val>
                                            <p:strVal val="#ppt_y"/>
                                          </p:val>
                                        </p:tav>
                                      </p:tavLst>
                                    </p:anim>
                                  </p:childTnLst>
                                </p:cTn>
                              </p:par>
                              <p:par>
                                <p:cTn id="186" presetID="2" presetClass="entr" presetSubtype="8" fill="hold" grpId="3" nodeType="withEffect">
                                  <p:stCondLst>
                                    <p:cond delay="0"/>
                                  </p:stCondLst>
                                  <p:iterate type="lt">
                                    <p:tmPct val="0"/>
                                  </p:iterate>
                                  <p:childTnLst>
                                    <p:set>
                                      <p:cBhvr>
                                        <p:cTn id="187" dur="1" fill="hold">
                                          <p:stCondLst>
                                            <p:cond delay="0"/>
                                          </p:stCondLst>
                                        </p:cTn>
                                        <p:tgtEl>
                                          <p:spTgt spid="14"/>
                                        </p:tgtEl>
                                        <p:attrNameLst>
                                          <p:attrName>style.visibility</p:attrName>
                                        </p:attrNameLst>
                                      </p:cBhvr>
                                      <p:to>
                                        <p:strVal val="visible"/>
                                      </p:to>
                                    </p:set>
                                    <p:anim calcmode="lin" valueType="num">
                                      <p:cBhvr additive="base">
                                        <p:cTn id="188" dur="3000" fill="hold"/>
                                        <p:tgtEl>
                                          <p:spTgt spid="14"/>
                                        </p:tgtEl>
                                        <p:attrNameLst>
                                          <p:attrName>ppt_x</p:attrName>
                                        </p:attrNameLst>
                                      </p:cBhvr>
                                      <p:tavLst>
                                        <p:tav tm="0">
                                          <p:val>
                                            <p:strVal val="0-#ppt_w/2"/>
                                          </p:val>
                                        </p:tav>
                                        <p:tav tm="100000">
                                          <p:val>
                                            <p:strVal val="#ppt_x"/>
                                          </p:val>
                                        </p:tav>
                                      </p:tavLst>
                                    </p:anim>
                                    <p:anim calcmode="lin" valueType="num">
                                      <p:cBhvr additive="base">
                                        <p:cTn id="189" dur="3000" fill="hold"/>
                                        <p:tgtEl>
                                          <p:spTgt spid="14"/>
                                        </p:tgtEl>
                                        <p:attrNameLst>
                                          <p:attrName>ppt_y</p:attrName>
                                        </p:attrNameLst>
                                      </p:cBhvr>
                                      <p:tavLst>
                                        <p:tav tm="0">
                                          <p:val>
                                            <p:strVal val="#ppt_y"/>
                                          </p:val>
                                        </p:tav>
                                        <p:tav tm="100000">
                                          <p:val>
                                            <p:strVal val="#ppt_y"/>
                                          </p:val>
                                        </p:tav>
                                      </p:tavLst>
                                    </p:anim>
                                  </p:childTnLst>
                                </p:cTn>
                              </p:par>
                              <p:par>
                                <p:cTn id="190" presetID="2" presetClass="entr" presetSubtype="8" fill="hold" grpId="3" nodeType="withEffect">
                                  <p:stCondLst>
                                    <p:cond delay="0"/>
                                  </p:stCondLst>
                                  <p:iterate type="lt">
                                    <p:tmPct val="0"/>
                                  </p:iterate>
                                  <p:childTnLst>
                                    <p:set>
                                      <p:cBhvr>
                                        <p:cTn id="191" dur="1" fill="hold">
                                          <p:stCondLst>
                                            <p:cond delay="0"/>
                                          </p:stCondLst>
                                        </p:cTn>
                                        <p:tgtEl>
                                          <p:spTgt spid="17"/>
                                        </p:tgtEl>
                                        <p:attrNameLst>
                                          <p:attrName>style.visibility</p:attrName>
                                        </p:attrNameLst>
                                      </p:cBhvr>
                                      <p:to>
                                        <p:strVal val="visible"/>
                                      </p:to>
                                    </p:set>
                                    <p:anim calcmode="lin" valueType="num">
                                      <p:cBhvr additive="base">
                                        <p:cTn id="192" dur="3000" fill="hold"/>
                                        <p:tgtEl>
                                          <p:spTgt spid="17"/>
                                        </p:tgtEl>
                                        <p:attrNameLst>
                                          <p:attrName>ppt_x</p:attrName>
                                        </p:attrNameLst>
                                      </p:cBhvr>
                                      <p:tavLst>
                                        <p:tav tm="0">
                                          <p:val>
                                            <p:strVal val="0-#ppt_w/2"/>
                                          </p:val>
                                        </p:tav>
                                        <p:tav tm="100000">
                                          <p:val>
                                            <p:strVal val="#ppt_x"/>
                                          </p:val>
                                        </p:tav>
                                      </p:tavLst>
                                    </p:anim>
                                    <p:anim calcmode="lin" valueType="num">
                                      <p:cBhvr additive="base">
                                        <p:cTn id="193" dur="3000" fill="hold"/>
                                        <p:tgtEl>
                                          <p:spTgt spid="17"/>
                                        </p:tgtEl>
                                        <p:attrNameLst>
                                          <p:attrName>ppt_y</p:attrName>
                                        </p:attrNameLst>
                                      </p:cBhvr>
                                      <p:tavLst>
                                        <p:tav tm="0">
                                          <p:val>
                                            <p:strVal val="#ppt_y"/>
                                          </p:val>
                                        </p:tav>
                                        <p:tav tm="100000">
                                          <p:val>
                                            <p:strVal val="#ppt_y"/>
                                          </p:val>
                                        </p:tav>
                                      </p:tavLst>
                                    </p:anim>
                                  </p:childTnLst>
                                </p:cTn>
                              </p:par>
                              <p:par>
                                <p:cTn id="194" presetID="2" presetClass="entr" presetSubtype="8" fill="hold" grpId="3" nodeType="withEffect">
                                  <p:stCondLst>
                                    <p:cond delay="0"/>
                                  </p:stCondLst>
                                  <p:iterate type="lt">
                                    <p:tmPct val="0"/>
                                  </p:iterate>
                                  <p:childTnLst>
                                    <p:set>
                                      <p:cBhvr>
                                        <p:cTn id="195" dur="1" fill="hold">
                                          <p:stCondLst>
                                            <p:cond delay="0"/>
                                          </p:stCondLst>
                                        </p:cTn>
                                        <p:tgtEl>
                                          <p:spTgt spid="20"/>
                                        </p:tgtEl>
                                        <p:attrNameLst>
                                          <p:attrName>style.visibility</p:attrName>
                                        </p:attrNameLst>
                                      </p:cBhvr>
                                      <p:to>
                                        <p:strVal val="visible"/>
                                      </p:to>
                                    </p:set>
                                    <p:anim calcmode="lin" valueType="num">
                                      <p:cBhvr additive="base">
                                        <p:cTn id="196" dur="3000" fill="hold"/>
                                        <p:tgtEl>
                                          <p:spTgt spid="20"/>
                                        </p:tgtEl>
                                        <p:attrNameLst>
                                          <p:attrName>ppt_x</p:attrName>
                                        </p:attrNameLst>
                                      </p:cBhvr>
                                      <p:tavLst>
                                        <p:tav tm="0">
                                          <p:val>
                                            <p:strVal val="0-#ppt_w/2"/>
                                          </p:val>
                                        </p:tav>
                                        <p:tav tm="100000">
                                          <p:val>
                                            <p:strVal val="#ppt_x"/>
                                          </p:val>
                                        </p:tav>
                                      </p:tavLst>
                                    </p:anim>
                                    <p:anim calcmode="lin" valueType="num">
                                      <p:cBhvr additive="base">
                                        <p:cTn id="197" dur="3000" fill="hold"/>
                                        <p:tgtEl>
                                          <p:spTgt spid="20"/>
                                        </p:tgtEl>
                                        <p:attrNameLst>
                                          <p:attrName>ppt_y</p:attrName>
                                        </p:attrNameLst>
                                      </p:cBhvr>
                                      <p:tavLst>
                                        <p:tav tm="0">
                                          <p:val>
                                            <p:strVal val="#ppt_y"/>
                                          </p:val>
                                        </p:tav>
                                        <p:tav tm="100000">
                                          <p:val>
                                            <p:strVal val="#ppt_y"/>
                                          </p:val>
                                        </p:tav>
                                      </p:tavLst>
                                    </p:anim>
                                  </p:childTnLst>
                                </p:cTn>
                              </p:par>
                            </p:childTnLst>
                          </p:cTn>
                        </p:par>
                        <p:par>
                          <p:cTn id="198" fill="hold">
                            <p:stCondLst>
                              <p:cond delay="3000"/>
                            </p:stCondLst>
                            <p:childTnLst>
                              <p:par>
                                <p:cTn id="199" presetID="5" presetClass="exit" presetSubtype="10" fill="hold" grpId="5" nodeType="afterEffect">
                                  <p:stCondLst>
                                    <p:cond delay="0"/>
                                  </p:stCondLst>
                                  <p:iterate type="lt">
                                    <p:tmPct val="0"/>
                                  </p:iterate>
                                  <p:childTnLst>
                                    <p:animEffect transition="out" filter="checkerboard(across)">
                                      <p:cBhvr>
                                        <p:cTn id="200" dur="3000"/>
                                        <p:tgtEl>
                                          <p:spTgt spid="3"/>
                                        </p:tgtEl>
                                      </p:cBhvr>
                                    </p:animEffect>
                                    <p:set>
                                      <p:cBhvr>
                                        <p:cTn id="201" dur="1" fill="hold">
                                          <p:stCondLst>
                                            <p:cond delay="2999"/>
                                          </p:stCondLst>
                                        </p:cTn>
                                        <p:tgtEl>
                                          <p:spTgt spid="3"/>
                                        </p:tgtEl>
                                        <p:attrNameLst>
                                          <p:attrName>style.visibility</p:attrName>
                                        </p:attrNameLst>
                                      </p:cBhvr>
                                      <p:to>
                                        <p:strVal val="hidden"/>
                                      </p:to>
                                    </p:set>
                                  </p:childTnLst>
                                </p:cTn>
                              </p:par>
                              <p:par>
                                <p:cTn id="202" presetID="5" presetClass="exit" presetSubtype="10" fill="hold" grpId="5" nodeType="withEffect">
                                  <p:stCondLst>
                                    <p:cond delay="0"/>
                                  </p:stCondLst>
                                  <p:iterate type="lt">
                                    <p:tmPct val="0"/>
                                  </p:iterate>
                                  <p:childTnLst>
                                    <p:animEffect transition="out" filter="checkerboard(across)">
                                      <p:cBhvr>
                                        <p:cTn id="203" dur="3000"/>
                                        <p:tgtEl>
                                          <p:spTgt spid="9"/>
                                        </p:tgtEl>
                                      </p:cBhvr>
                                    </p:animEffect>
                                    <p:set>
                                      <p:cBhvr>
                                        <p:cTn id="204" dur="1" fill="hold">
                                          <p:stCondLst>
                                            <p:cond delay="2999"/>
                                          </p:stCondLst>
                                        </p:cTn>
                                        <p:tgtEl>
                                          <p:spTgt spid="9"/>
                                        </p:tgtEl>
                                        <p:attrNameLst>
                                          <p:attrName>style.visibility</p:attrName>
                                        </p:attrNameLst>
                                      </p:cBhvr>
                                      <p:to>
                                        <p:strVal val="hidden"/>
                                      </p:to>
                                    </p:set>
                                  </p:childTnLst>
                                </p:cTn>
                              </p:par>
                              <p:par>
                                <p:cTn id="205" presetID="5" presetClass="exit" presetSubtype="10" fill="hold" grpId="5" nodeType="withEffect">
                                  <p:stCondLst>
                                    <p:cond delay="0"/>
                                  </p:stCondLst>
                                  <p:iterate type="lt">
                                    <p:tmPct val="0"/>
                                  </p:iterate>
                                  <p:childTnLst>
                                    <p:animEffect transition="out" filter="checkerboard(across)">
                                      <p:cBhvr>
                                        <p:cTn id="206" dur="3000"/>
                                        <p:tgtEl>
                                          <p:spTgt spid="12"/>
                                        </p:tgtEl>
                                      </p:cBhvr>
                                    </p:animEffect>
                                    <p:set>
                                      <p:cBhvr>
                                        <p:cTn id="207" dur="1" fill="hold">
                                          <p:stCondLst>
                                            <p:cond delay="2999"/>
                                          </p:stCondLst>
                                        </p:cTn>
                                        <p:tgtEl>
                                          <p:spTgt spid="12"/>
                                        </p:tgtEl>
                                        <p:attrNameLst>
                                          <p:attrName>style.visibility</p:attrName>
                                        </p:attrNameLst>
                                      </p:cBhvr>
                                      <p:to>
                                        <p:strVal val="hidden"/>
                                      </p:to>
                                    </p:set>
                                  </p:childTnLst>
                                </p:cTn>
                              </p:par>
                              <p:par>
                                <p:cTn id="208" presetID="5" presetClass="exit" presetSubtype="10" fill="hold" grpId="5" nodeType="withEffect">
                                  <p:stCondLst>
                                    <p:cond delay="0"/>
                                  </p:stCondLst>
                                  <p:iterate type="lt">
                                    <p:tmPct val="0"/>
                                  </p:iterate>
                                  <p:childTnLst>
                                    <p:animEffect transition="out" filter="checkerboard(across)">
                                      <p:cBhvr>
                                        <p:cTn id="209" dur="3000"/>
                                        <p:tgtEl>
                                          <p:spTgt spid="15"/>
                                        </p:tgtEl>
                                      </p:cBhvr>
                                    </p:animEffect>
                                    <p:set>
                                      <p:cBhvr>
                                        <p:cTn id="210" dur="1" fill="hold">
                                          <p:stCondLst>
                                            <p:cond delay="2999"/>
                                          </p:stCondLst>
                                        </p:cTn>
                                        <p:tgtEl>
                                          <p:spTgt spid="15"/>
                                        </p:tgtEl>
                                        <p:attrNameLst>
                                          <p:attrName>style.visibility</p:attrName>
                                        </p:attrNameLst>
                                      </p:cBhvr>
                                      <p:to>
                                        <p:strVal val="hidden"/>
                                      </p:to>
                                    </p:set>
                                  </p:childTnLst>
                                </p:cTn>
                              </p:par>
                              <p:par>
                                <p:cTn id="211" presetID="5" presetClass="exit" presetSubtype="10" fill="hold" grpId="5" nodeType="withEffect">
                                  <p:stCondLst>
                                    <p:cond delay="0"/>
                                  </p:stCondLst>
                                  <p:iterate type="lt">
                                    <p:tmPct val="0"/>
                                  </p:iterate>
                                  <p:childTnLst>
                                    <p:animEffect transition="out" filter="checkerboard(across)">
                                      <p:cBhvr>
                                        <p:cTn id="212" dur="3000"/>
                                        <p:tgtEl>
                                          <p:spTgt spid="18"/>
                                        </p:tgtEl>
                                      </p:cBhvr>
                                    </p:animEffect>
                                    <p:set>
                                      <p:cBhvr>
                                        <p:cTn id="213" dur="1" fill="hold">
                                          <p:stCondLst>
                                            <p:cond delay="2999"/>
                                          </p:stCondLst>
                                        </p:cTn>
                                        <p:tgtEl>
                                          <p:spTgt spid="18"/>
                                        </p:tgtEl>
                                        <p:attrNameLst>
                                          <p:attrName>style.visibility</p:attrName>
                                        </p:attrNameLst>
                                      </p:cBhvr>
                                      <p:to>
                                        <p:strVal val="hidden"/>
                                      </p:to>
                                    </p:set>
                                  </p:childTnLst>
                                </p:cTn>
                              </p:par>
                              <p:par>
                                <p:cTn id="214" presetID="5" presetClass="exit" presetSubtype="10" fill="hold" grpId="5" nodeType="withEffect">
                                  <p:stCondLst>
                                    <p:cond delay="0"/>
                                  </p:stCondLst>
                                  <p:iterate type="lt">
                                    <p:tmPct val="0"/>
                                  </p:iterate>
                                  <p:childTnLst>
                                    <p:animEffect transition="out" filter="checkerboard(across)">
                                      <p:cBhvr>
                                        <p:cTn id="215" dur="3000"/>
                                        <p:tgtEl>
                                          <p:spTgt spid="8"/>
                                        </p:tgtEl>
                                      </p:cBhvr>
                                    </p:animEffect>
                                    <p:set>
                                      <p:cBhvr>
                                        <p:cTn id="216" dur="1" fill="hold">
                                          <p:stCondLst>
                                            <p:cond delay="2999"/>
                                          </p:stCondLst>
                                        </p:cTn>
                                        <p:tgtEl>
                                          <p:spTgt spid="8"/>
                                        </p:tgtEl>
                                        <p:attrNameLst>
                                          <p:attrName>style.visibility</p:attrName>
                                        </p:attrNameLst>
                                      </p:cBhvr>
                                      <p:to>
                                        <p:strVal val="hidden"/>
                                      </p:to>
                                    </p:set>
                                  </p:childTnLst>
                                </p:cTn>
                              </p:par>
                              <p:par>
                                <p:cTn id="217" presetID="5" presetClass="exit" presetSubtype="10" fill="hold" grpId="5" nodeType="withEffect">
                                  <p:stCondLst>
                                    <p:cond delay="0"/>
                                  </p:stCondLst>
                                  <p:iterate type="lt">
                                    <p:tmPct val="0"/>
                                  </p:iterate>
                                  <p:childTnLst>
                                    <p:animEffect transition="out" filter="checkerboard(across)">
                                      <p:cBhvr>
                                        <p:cTn id="218" dur="3000"/>
                                        <p:tgtEl>
                                          <p:spTgt spid="11"/>
                                        </p:tgtEl>
                                      </p:cBhvr>
                                    </p:animEffect>
                                    <p:set>
                                      <p:cBhvr>
                                        <p:cTn id="219" dur="1" fill="hold">
                                          <p:stCondLst>
                                            <p:cond delay="2999"/>
                                          </p:stCondLst>
                                        </p:cTn>
                                        <p:tgtEl>
                                          <p:spTgt spid="11"/>
                                        </p:tgtEl>
                                        <p:attrNameLst>
                                          <p:attrName>style.visibility</p:attrName>
                                        </p:attrNameLst>
                                      </p:cBhvr>
                                      <p:to>
                                        <p:strVal val="hidden"/>
                                      </p:to>
                                    </p:set>
                                  </p:childTnLst>
                                </p:cTn>
                              </p:par>
                              <p:par>
                                <p:cTn id="220" presetID="5" presetClass="exit" presetSubtype="10" fill="hold" grpId="5" nodeType="withEffect">
                                  <p:stCondLst>
                                    <p:cond delay="0"/>
                                  </p:stCondLst>
                                  <p:iterate type="lt">
                                    <p:tmPct val="0"/>
                                  </p:iterate>
                                  <p:childTnLst>
                                    <p:animEffect transition="out" filter="checkerboard(across)">
                                      <p:cBhvr>
                                        <p:cTn id="221" dur="3000"/>
                                        <p:tgtEl>
                                          <p:spTgt spid="14"/>
                                        </p:tgtEl>
                                      </p:cBhvr>
                                    </p:animEffect>
                                    <p:set>
                                      <p:cBhvr>
                                        <p:cTn id="222" dur="1" fill="hold">
                                          <p:stCondLst>
                                            <p:cond delay="2999"/>
                                          </p:stCondLst>
                                        </p:cTn>
                                        <p:tgtEl>
                                          <p:spTgt spid="14"/>
                                        </p:tgtEl>
                                        <p:attrNameLst>
                                          <p:attrName>style.visibility</p:attrName>
                                        </p:attrNameLst>
                                      </p:cBhvr>
                                      <p:to>
                                        <p:strVal val="hidden"/>
                                      </p:to>
                                    </p:set>
                                  </p:childTnLst>
                                </p:cTn>
                              </p:par>
                              <p:par>
                                <p:cTn id="223" presetID="5" presetClass="exit" presetSubtype="10" fill="hold" grpId="5" nodeType="withEffect">
                                  <p:stCondLst>
                                    <p:cond delay="0"/>
                                  </p:stCondLst>
                                  <p:iterate type="lt">
                                    <p:tmPct val="0"/>
                                  </p:iterate>
                                  <p:childTnLst>
                                    <p:animEffect transition="out" filter="checkerboard(across)">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5" presetClass="exit" presetSubtype="10" fill="hold" grpId="5" nodeType="withEffect">
                                  <p:stCondLst>
                                    <p:cond delay="0"/>
                                  </p:stCondLst>
                                  <p:iterate type="lt">
                                    <p:tmPct val="0"/>
                                  </p:iterate>
                                  <p:childTnLst>
                                    <p:animEffect transition="out" filter="checkerboard(across)">
                                      <p:cBhvr>
                                        <p:cTn id="227" dur="3000"/>
                                        <p:tgtEl>
                                          <p:spTgt spid="20"/>
                                        </p:tgtEl>
                                      </p:cBhvr>
                                    </p:animEffect>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4" fill="hold" grpId="6" nodeType="withEffect">
                                  <p:stCondLst>
                                    <p:cond delay="0"/>
                                  </p:stCondLst>
                                  <p:iterate type="lt">
                                    <p:tmPct val="0"/>
                                  </p:iterate>
                                  <p:childTnLst>
                                    <p:anim calcmode="lin" valueType="num">
                                      <p:cBhvr additive="base">
                                        <p:cTn id="230" dur="3000"/>
                                        <p:tgtEl>
                                          <p:spTgt spid="3"/>
                                        </p:tgtEl>
                                        <p:attrNameLst>
                                          <p:attrName>ppt_x</p:attrName>
                                        </p:attrNameLst>
                                      </p:cBhvr>
                                      <p:tavLst>
                                        <p:tav tm="0">
                                          <p:val>
                                            <p:strVal val="ppt_x"/>
                                          </p:val>
                                        </p:tav>
                                        <p:tav tm="100000">
                                          <p:val>
                                            <p:strVal val="ppt_x"/>
                                          </p:val>
                                        </p:tav>
                                      </p:tavLst>
                                    </p:anim>
                                    <p:anim calcmode="lin" valueType="num">
                                      <p:cBhvr additive="base">
                                        <p:cTn id="231" dur="3000"/>
                                        <p:tgtEl>
                                          <p:spTgt spid="3"/>
                                        </p:tgtEl>
                                        <p:attrNameLst>
                                          <p:attrName>ppt_y</p:attrName>
                                        </p:attrNameLst>
                                      </p:cBhvr>
                                      <p:tavLst>
                                        <p:tav tm="0">
                                          <p:val>
                                            <p:strVal val="ppt_y"/>
                                          </p:val>
                                        </p:tav>
                                        <p:tav tm="100000">
                                          <p:val>
                                            <p:strVal val="1+ppt_h/2"/>
                                          </p:val>
                                        </p:tav>
                                      </p:tavLst>
                                    </p:anim>
                                    <p:set>
                                      <p:cBhvr>
                                        <p:cTn id="232" dur="1" fill="hold">
                                          <p:stCondLst>
                                            <p:cond delay="2999"/>
                                          </p:stCondLst>
                                        </p:cTn>
                                        <p:tgtEl>
                                          <p:spTgt spid="3"/>
                                        </p:tgtEl>
                                        <p:attrNameLst>
                                          <p:attrName>style.visibility</p:attrName>
                                        </p:attrNameLst>
                                      </p:cBhvr>
                                      <p:to>
                                        <p:strVal val="hidden"/>
                                      </p:to>
                                    </p:set>
                                  </p:childTnLst>
                                </p:cTn>
                              </p:par>
                              <p:par>
                                <p:cTn id="233" presetID="2" presetClass="exit" presetSubtype="4" fill="hold" grpId="6" nodeType="withEffect">
                                  <p:stCondLst>
                                    <p:cond delay="0"/>
                                  </p:stCondLst>
                                  <p:iterate type="lt">
                                    <p:tmPct val="0"/>
                                  </p:iterate>
                                  <p:childTnLst>
                                    <p:anim calcmode="lin" valueType="num">
                                      <p:cBhvr additive="base">
                                        <p:cTn id="234" dur="3000"/>
                                        <p:tgtEl>
                                          <p:spTgt spid="9"/>
                                        </p:tgtEl>
                                        <p:attrNameLst>
                                          <p:attrName>ppt_x</p:attrName>
                                        </p:attrNameLst>
                                      </p:cBhvr>
                                      <p:tavLst>
                                        <p:tav tm="0">
                                          <p:val>
                                            <p:strVal val="ppt_x"/>
                                          </p:val>
                                        </p:tav>
                                        <p:tav tm="100000">
                                          <p:val>
                                            <p:strVal val="ppt_x"/>
                                          </p:val>
                                        </p:tav>
                                      </p:tavLst>
                                    </p:anim>
                                    <p:anim calcmode="lin" valueType="num">
                                      <p:cBhvr additive="base">
                                        <p:cTn id="235" dur="3000"/>
                                        <p:tgtEl>
                                          <p:spTgt spid="9"/>
                                        </p:tgtEl>
                                        <p:attrNameLst>
                                          <p:attrName>ppt_y</p:attrName>
                                        </p:attrNameLst>
                                      </p:cBhvr>
                                      <p:tavLst>
                                        <p:tav tm="0">
                                          <p:val>
                                            <p:strVal val="ppt_y"/>
                                          </p:val>
                                        </p:tav>
                                        <p:tav tm="100000">
                                          <p:val>
                                            <p:strVal val="1+ppt_h/2"/>
                                          </p:val>
                                        </p:tav>
                                      </p:tavLst>
                                    </p:anim>
                                    <p:set>
                                      <p:cBhvr>
                                        <p:cTn id="236" dur="1" fill="hold">
                                          <p:stCondLst>
                                            <p:cond delay="2999"/>
                                          </p:stCondLst>
                                        </p:cTn>
                                        <p:tgtEl>
                                          <p:spTgt spid="9"/>
                                        </p:tgtEl>
                                        <p:attrNameLst>
                                          <p:attrName>style.visibility</p:attrName>
                                        </p:attrNameLst>
                                      </p:cBhvr>
                                      <p:to>
                                        <p:strVal val="hidden"/>
                                      </p:to>
                                    </p:set>
                                  </p:childTnLst>
                                </p:cTn>
                              </p:par>
                              <p:par>
                                <p:cTn id="237" presetID="2" presetClass="exit" presetSubtype="4" fill="hold" grpId="6" nodeType="withEffect">
                                  <p:stCondLst>
                                    <p:cond delay="0"/>
                                  </p:stCondLst>
                                  <p:iterate type="lt">
                                    <p:tmPct val="0"/>
                                  </p:iterate>
                                  <p:childTnLst>
                                    <p:anim calcmode="lin" valueType="num">
                                      <p:cBhvr additive="base">
                                        <p:cTn id="238" dur="3000"/>
                                        <p:tgtEl>
                                          <p:spTgt spid="12"/>
                                        </p:tgtEl>
                                        <p:attrNameLst>
                                          <p:attrName>ppt_x</p:attrName>
                                        </p:attrNameLst>
                                      </p:cBhvr>
                                      <p:tavLst>
                                        <p:tav tm="0">
                                          <p:val>
                                            <p:strVal val="ppt_x"/>
                                          </p:val>
                                        </p:tav>
                                        <p:tav tm="100000">
                                          <p:val>
                                            <p:strVal val="ppt_x"/>
                                          </p:val>
                                        </p:tav>
                                      </p:tavLst>
                                    </p:anim>
                                    <p:anim calcmode="lin" valueType="num">
                                      <p:cBhvr additive="base">
                                        <p:cTn id="239" dur="3000"/>
                                        <p:tgtEl>
                                          <p:spTgt spid="12"/>
                                        </p:tgtEl>
                                        <p:attrNameLst>
                                          <p:attrName>ppt_y</p:attrName>
                                        </p:attrNameLst>
                                      </p:cBhvr>
                                      <p:tavLst>
                                        <p:tav tm="0">
                                          <p:val>
                                            <p:strVal val="ppt_y"/>
                                          </p:val>
                                        </p:tav>
                                        <p:tav tm="100000">
                                          <p:val>
                                            <p:strVal val="1+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4" fill="hold" grpId="6" nodeType="withEffect">
                                  <p:stCondLst>
                                    <p:cond delay="0"/>
                                  </p:stCondLst>
                                  <p:iterate type="lt">
                                    <p:tmPct val="0"/>
                                  </p:iterate>
                                  <p:childTnLst>
                                    <p:anim calcmode="lin" valueType="num">
                                      <p:cBhvr additive="base">
                                        <p:cTn id="242" dur="3000"/>
                                        <p:tgtEl>
                                          <p:spTgt spid="15"/>
                                        </p:tgtEl>
                                        <p:attrNameLst>
                                          <p:attrName>ppt_x</p:attrName>
                                        </p:attrNameLst>
                                      </p:cBhvr>
                                      <p:tavLst>
                                        <p:tav tm="0">
                                          <p:val>
                                            <p:strVal val="ppt_x"/>
                                          </p:val>
                                        </p:tav>
                                        <p:tav tm="100000">
                                          <p:val>
                                            <p:strVal val="ppt_x"/>
                                          </p:val>
                                        </p:tav>
                                      </p:tavLst>
                                    </p:anim>
                                    <p:anim calcmode="lin" valueType="num">
                                      <p:cBhvr additive="base">
                                        <p:cTn id="243" dur="3000"/>
                                        <p:tgtEl>
                                          <p:spTgt spid="15"/>
                                        </p:tgtEl>
                                        <p:attrNameLst>
                                          <p:attrName>ppt_y</p:attrName>
                                        </p:attrNameLst>
                                      </p:cBhvr>
                                      <p:tavLst>
                                        <p:tav tm="0">
                                          <p:val>
                                            <p:strVal val="ppt_y"/>
                                          </p:val>
                                        </p:tav>
                                        <p:tav tm="100000">
                                          <p:val>
                                            <p:strVal val="1+ppt_h/2"/>
                                          </p:val>
                                        </p:tav>
                                      </p:tavLst>
                                    </p:anim>
                                    <p:set>
                                      <p:cBhvr>
                                        <p:cTn id="244" dur="1" fill="hold">
                                          <p:stCondLst>
                                            <p:cond delay="2999"/>
                                          </p:stCondLst>
                                        </p:cTn>
                                        <p:tgtEl>
                                          <p:spTgt spid="15"/>
                                        </p:tgtEl>
                                        <p:attrNameLst>
                                          <p:attrName>style.visibility</p:attrName>
                                        </p:attrNameLst>
                                      </p:cBhvr>
                                      <p:to>
                                        <p:strVal val="hidden"/>
                                      </p:to>
                                    </p:set>
                                  </p:childTnLst>
                                </p:cTn>
                              </p:par>
                              <p:par>
                                <p:cTn id="245" presetID="2" presetClass="exit" presetSubtype="4" fill="hold" grpId="6" nodeType="withEffect">
                                  <p:stCondLst>
                                    <p:cond delay="0"/>
                                  </p:stCondLst>
                                  <p:iterate type="lt">
                                    <p:tmPct val="0"/>
                                  </p:iterate>
                                  <p:childTnLst>
                                    <p:anim calcmode="lin" valueType="num">
                                      <p:cBhvr additive="base">
                                        <p:cTn id="246" dur="3000"/>
                                        <p:tgtEl>
                                          <p:spTgt spid="18"/>
                                        </p:tgtEl>
                                        <p:attrNameLst>
                                          <p:attrName>ppt_x</p:attrName>
                                        </p:attrNameLst>
                                      </p:cBhvr>
                                      <p:tavLst>
                                        <p:tav tm="0">
                                          <p:val>
                                            <p:strVal val="ppt_x"/>
                                          </p:val>
                                        </p:tav>
                                        <p:tav tm="100000">
                                          <p:val>
                                            <p:strVal val="ppt_x"/>
                                          </p:val>
                                        </p:tav>
                                      </p:tavLst>
                                    </p:anim>
                                    <p:anim calcmode="lin" valueType="num">
                                      <p:cBhvr additive="base">
                                        <p:cTn id="247" dur="3000"/>
                                        <p:tgtEl>
                                          <p:spTgt spid="18"/>
                                        </p:tgtEl>
                                        <p:attrNameLst>
                                          <p:attrName>ppt_y</p:attrName>
                                        </p:attrNameLst>
                                      </p:cBhvr>
                                      <p:tavLst>
                                        <p:tav tm="0">
                                          <p:val>
                                            <p:strVal val="ppt_y"/>
                                          </p:val>
                                        </p:tav>
                                        <p:tav tm="100000">
                                          <p:val>
                                            <p:strVal val="1+ppt_h/2"/>
                                          </p:val>
                                        </p:tav>
                                      </p:tavLst>
                                    </p:anim>
                                    <p:set>
                                      <p:cBhvr>
                                        <p:cTn id="248" dur="1" fill="hold">
                                          <p:stCondLst>
                                            <p:cond delay="2999"/>
                                          </p:stCondLst>
                                        </p:cTn>
                                        <p:tgtEl>
                                          <p:spTgt spid="18"/>
                                        </p:tgtEl>
                                        <p:attrNameLst>
                                          <p:attrName>style.visibility</p:attrName>
                                        </p:attrNameLst>
                                      </p:cBhvr>
                                      <p:to>
                                        <p:strVal val="hidden"/>
                                      </p:to>
                                    </p:set>
                                  </p:childTnLst>
                                </p:cTn>
                              </p:par>
                              <p:par>
                                <p:cTn id="249" presetID="19" presetClass="exit" presetSubtype="10" fill="hold" grpId="7" nodeType="withEffect">
                                  <p:stCondLst>
                                    <p:cond delay="0"/>
                                  </p:stCondLst>
                                  <p:iterate type="lt">
                                    <p:tmPct val="0"/>
                                  </p:iterate>
                                  <p:childTnLst>
                                    <p:anim calcmode="lin" valueType="num">
                                      <p:cBhvr>
                                        <p:cTn id="250" dur="3000"/>
                                        <p:tgtEl>
                                          <p:spTgt spid="3"/>
                                        </p:tgtEl>
                                        <p:attrNameLst>
                                          <p:attrName>ppt_h</p:attrName>
                                        </p:attrNameLst>
                                      </p:cBhvr>
                                      <p:tavLst>
                                        <p:tav tm="0">
                                          <p:val>
                                            <p:strVal val="ppt_h"/>
                                          </p:val>
                                        </p:tav>
                                        <p:tav tm="100000">
                                          <p:val>
                                            <p:strVal val="ppt_h"/>
                                          </p:val>
                                        </p:tav>
                                      </p:tavLst>
                                    </p:anim>
                                    <p:anim calcmode="lin" valueType="num">
                                      <p:cBhvr>
                                        <p:cTn id="25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19" presetClass="exit" presetSubtype="10" fill="hold" grpId="7" nodeType="withEffect">
                                  <p:stCondLst>
                                    <p:cond delay="0"/>
                                  </p:stCondLst>
                                  <p:iterate type="lt">
                                    <p:tmPct val="0"/>
                                  </p:iterate>
                                  <p:childTnLst>
                                    <p:anim calcmode="lin" valueType="num">
                                      <p:cBhvr>
                                        <p:cTn id="254" dur="3000"/>
                                        <p:tgtEl>
                                          <p:spTgt spid="9"/>
                                        </p:tgtEl>
                                        <p:attrNameLst>
                                          <p:attrName>ppt_h</p:attrName>
                                        </p:attrNameLst>
                                      </p:cBhvr>
                                      <p:tavLst>
                                        <p:tav tm="0">
                                          <p:val>
                                            <p:strVal val="ppt_h"/>
                                          </p:val>
                                        </p:tav>
                                        <p:tav tm="100000">
                                          <p:val>
                                            <p:strVal val="ppt_h"/>
                                          </p:val>
                                        </p:tav>
                                      </p:tavLst>
                                    </p:anim>
                                    <p:anim calcmode="lin" valueType="num">
                                      <p:cBhvr>
                                        <p:cTn id="2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9"/>
                                        </p:tgtEl>
                                        <p:attrNameLst>
                                          <p:attrName>style.visibility</p:attrName>
                                        </p:attrNameLst>
                                      </p:cBhvr>
                                      <p:to>
                                        <p:strVal val="hidden"/>
                                      </p:to>
                                    </p:set>
                                  </p:childTnLst>
                                </p:cTn>
                              </p:par>
                              <p:par>
                                <p:cTn id="257" presetID="19" presetClass="exit" presetSubtype="10" fill="hold" grpId="7" nodeType="withEffect">
                                  <p:stCondLst>
                                    <p:cond delay="0"/>
                                  </p:stCondLst>
                                  <p:iterate type="lt">
                                    <p:tmPct val="0"/>
                                  </p:iterate>
                                  <p:childTnLst>
                                    <p:anim calcmode="lin" valueType="num">
                                      <p:cBhvr>
                                        <p:cTn id="258" dur="3000"/>
                                        <p:tgtEl>
                                          <p:spTgt spid="12"/>
                                        </p:tgtEl>
                                        <p:attrNameLst>
                                          <p:attrName>ppt_h</p:attrName>
                                        </p:attrNameLst>
                                      </p:cBhvr>
                                      <p:tavLst>
                                        <p:tav tm="0">
                                          <p:val>
                                            <p:strVal val="ppt_h"/>
                                          </p:val>
                                        </p:tav>
                                        <p:tav tm="100000">
                                          <p:val>
                                            <p:strVal val="ppt_h"/>
                                          </p:val>
                                        </p:tav>
                                      </p:tavLst>
                                    </p:anim>
                                    <p:anim calcmode="lin" valueType="num">
                                      <p:cBhvr>
                                        <p:cTn id="25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10" fill="hold" grpId="7" nodeType="withEffect">
                                  <p:stCondLst>
                                    <p:cond delay="0"/>
                                  </p:stCondLst>
                                  <p:iterate type="lt">
                                    <p:tmPct val="0"/>
                                  </p:iterate>
                                  <p:childTnLst>
                                    <p:anim calcmode="lin" valueType="num">
                                      <p:cBhvr>
                                        <p:cTn id="262" dur="3000"/>
                                        <p:tgtEl>
                                          <p:spTgt spid="15"/>
                                        </p:tgtEl>
                                        <p:attrNameLst>
                                          <p:attrName>ppt_h</p:attrName>
                                        </p:attrNameLst>
                                      </p:cBhvr>
                                      <p:tavLst>
                                        <p:tav tm="0">
                                          <p:val>
                                            <p:strVal val="ppt_h"/>
                                          </p:val>
                                        </p:tav>
                                        <p:tav tm="100000">
                                          <p:val>
                                            <p:strVal val="ppt_h"/>
                                          </p:val>
                                        </p:tav>
                                      </p:tavLst>
                                    </p:anim>
                                    <p:anim calcmode="lin" valueType="num">
                                      <p:cBhvr>
                                        <p:cTn id="26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5"/>
                                        </p:tgtEl>
                                        <p:attrNameLst>
                                          <p:attrName>style.visibility</p:attrName>
                                        </p:attrNameLst>
                                      </p:cBhvr>
                                      <p:to>
                                        <p:strVal val="hidden"/>
                                      </p:to>
                                    </p:set>
                                  </p:childTnLst>
                                </p:cTn>
                              </p:par>
                              <p:par>
                                <p:cTn id="265" presetID="19" presetClass="exit" presetSubtype="10" fill="hold" grpId="7" nodeType="withEffect">
                                  <p:stCondLst>
                                    <p:cond delay="0"/>
                                  </p:stCondLst>
                                  <p:iterate type="lt">
                                    <p:tmPct val="0"/>
                                  </p:iterate>
                                  <p:childTnLst>
                                    <p:anim calcmode="lin" valueType="num">
                                      <p:cBhvr>
                                        <p:cTn id="266" dur="3000"/>
                                        <p:tgtEl>
                                          <p:spTgt spid="18"/>
                                        </p:tgtEl>
                                        <p:attrNameLst>
                                          <p:attrName>ppt_h</p:attrName>
                                        </p:attrNameLst>
                                      </p:cBhvr>
                                      <p:tavLst>
                                        <p:tav tm="0">
                                          <p:val>
                                            <p:strVal val="ppt_h"/>
                                          </p:val>
                                        </p:tav>
                                        <p:tav tm="100000">
                                          <p:val>
                                            <p:strVal val="ppt_h"/>
                                          </p:val>
                                        </p:tav>
                                      </p:tavLst>
                                    </p:anim>
                                    <p:anim calcmode="lin" valueType="num">
                                      <p:cBhvr>
                                        <p:cTn id="26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8"/>
                                        </p:tgtEl>
                                        <p:attrNameLst>
                                          <p:attrName>style.visibility</p:attrName>
                                        </p:attrNameLst>
                                      </p:cBhvr>
                                      <p:to>
                                        <p:strVal val="hidden"/>
                                      </p:to>
                                    </p:set>
                                  </p:childTnLst>
                                </p:cTn>
                              </p:par>
                              <p:par>
                                <p:cTn id="269" presetID="2" presetClass="exit" presetSubtype="1" fill="hold" grpId="6" nodeType="withEffect">
                                  <p:stCondLst>
                                    <p:cond delay="0"/>
                                  </p:stCondLst>
                                  <p:iterate type="lt">
                                    <p:tmPct val="0"/>
                                  </p:iterate>
                                  <p:childTnLst>
                                    <p:anim calcmode="lin" valueType="num">
                                      <p:cBhvr additive="base">
                                        <p:cTn id="270" dur="3000"/>
                                        <p:tgtEl>
                                          <p:spTgt spid="8"/>
                                        </p:tgtEl>
                                        <p:attrNameLst>
                                          <p:attrName>ppt_x</p:attrName>
                                        </p:attrNameLst>
                                      </p:cBhvr>
                                      <p:tavLst>
                                        <p:tav tm="0">
                                          <p:val>
                                            <p:strVal val="ppt_x"/>
                                          </p:val>
                                        </p:tav>
                                        <p:tav tm="100000">
                                          <p:val>
                                            <p:strVal val="ppt_x"/>
                                          </p:val>
                                        </p:tav>
                                      </p:tavLst>
                                    </p:anim>
                                    <p:anim calcmode="lin" valueType="num">
                                      <p:cBhvr additive="base">
                                        <p:cTn id="271" dur="3000"/>
                                        <p:tgtEl>
                                          <p:spTgt spid="8"/>
                                        </p:tgtEl>
                                        <p:attrNameLst>
                                          <p:attrName>ppt_y</p:attrName>
                                        </p:attrNameLst>
                                      </p:cBhvr>
                                      <p:tavLst>
                                        <p:tav tm="0">
                                          <p:val>
                                            <p:strVal val="ppt_y"/>
                                          </p:val>
                                        </p:tav>
                                        <p:tav tm="100000">
                                          <p:val>
                                            <p:strVal val="0-ppt_h/2"/>
                                          </p:val>
                                        </p:tav>
                                      </p:tavLst>
                                    </p:anim>
                                    <p:set>
                                      <p:cBhvr>
                                        <p:cTn id="272" dur="1" fill="hold">
                                          <p:stCondLst>
                                            <p:cond delay="2999"/>
                                          </p:stCondLst>
                                        </p:cTn>
                                        <p:tgtEl>
                                          <p:spTgt spid="8"/>
                                        </p:tgtEl>
                                        <p:attrNameLst>
                                          <p:attrName>style.visibility</p:attrName>
                                        </p:attrNameLst>
                                      </p:cBhvr>
                                      <p:to>
                                        <p:strVal val="hidden"/>
                                      </p:to>
                                    </p:set>
                                  </p:childTnLst>
                                </p:cTn>
                              </p:par>
                              <p:par>
                                <p:cTn id="273" presetID="2" presetClass="exit" presetSubtype="1" fill="hold" grpId="6" nodeType="withEffect">
                                  <p:stCondLst>
                                    <p:cond delay="0"/>
                                  </p:stCondLst>
                                  <p:iterate type="lt">
                                    <p:tmPct val="0"/>
                                  </p:iterate>
                                  <p:childTnLst>
                                    <p:anim calcmode="lin" valueType="num">
                                      <p:cBhvr additive="base">
                                        <p:cTn id="274" dur="3000"/>
                                        <p:tgtEl>
                                          <p:spTgt spid="11"/>
                                        </p:tgtEl>
                                        <p:attrNameLst>
                                          <p:attrName>ppt_x</p:attrName>
                                        </p:attrNameLst>
                                      </p:cBhvr>
                                      <p:tavLst>
                                        <p:tav tm="0">
                                          <p:val>
                                            <p:strVal val="ppt_x"/>
                                          </p:val>
                                        </p:tav>
                                        <p:tav tm="100000">
                                          <p:val>
                                            <p:strVal val="ppt_x"/>
                                          </p:val>
                                        </p:tav>
                                      </p:tavLst>
                                    </p:anim>
                                    <p:anim calcmode="lin" valueType="num">
                                      <p:cBhvr additive="base">
                                        <p:cTn id="275" dur="3000"/>
                                        <p:tgtEl>
                                          <p:spTgt spid="11"/>
                                        </p:tgtEl>
                                        <p:attrNameLst>
                                          <p:attrName>ppt_y</p:attrName>
                                        </p:attrNameLst>
                                      </p:cBhvr>
                                      <p:tavLst>
                                        <p:tav tm="0">
                                          <p:val>
                                            <p:strVal val="ppt_y"/>
                                          </p:val>
                                        </p:tav>
                                        <p:tav tm="100000">
                                          <p:val>
                                            <p:strVal val="0-ppt_h/2"/>
                                          </p:val>
                                        </p:tav>
                                      </p:tavLst>
                                    </p:anim>
                                    <p:set>
                                      <p:cBhvr>
                                        <p:cTn id="276" dur="1" fill="hold">
                                          <p:stCondLst>
                                            <p:cond delay="2999"/>
                                          </p:stCondLst>
                                        </p:cTn>
                                        <p:tgtEl>
                                          <p:spTgt spid="11"/>
                                        </p:tgtEl>
                                        <p:attrNameLst>
                                          <p:attrName>style.visibility</p:attrName>
                                        </p:attrNameLst>
                                      </p:cBhvr>
                                      <p:to>
                                        <p:strVal val="hidden"/>
                                      </p:to>
                                    </p:set>
                                  </p:childTnLst>
                                </p:cTn>
                              </p:par>
                              <p:par>
                                <p:cTn id="277" presetID="2" presetClass="exit" presetSubtype="1" fill="hold" grpId="6" nodeType="withEffect">
                                  <p:stCondLst>
                                    <p:cond delay="0"/>
                                  </p:stCondLst>
                                  <p:iterate type="lt">
                                    <p:tmPct val="0"/>
                                  </p:iterate>
                                  <p:childTnLst>
                                    <p:anim calcmode="lin" valueType="num">
                                      <p:cBhvr additive="base">
                                        <p:cTn id="278" dur="3000"/>
                                        <p:tgtEl>
                                          <p:spTgt spid="14"/>
                                        </p:tgtEl>
                                        <p:attrNameLst>
                                          <p:attrName>ppt_x</p:attrName>
                                        </p:attrNameLst>
                                      </p:cBhvr>
                                      <p:tavLst>
                                        <p:tav tm="0">
                                          <p:val>
                                            <p:strVal val="ppt_x"/>
                                          </p:val>
                                        </p:tav>
                                        <p:tav tm="100000">
                                          <p:val>
                                            <p:strVal val="ppt_x"/>
                                          </p:val>
                                        </p:tav>
                                      </p:tavLst>
                                    </p:anim>
                                    <p:anim calcmode="lin" valueType="num">
                                      <p:cBhvr additive="base">
                                        <p:cTn id="279" dur="3000"/>
                                        <p:tgtEl>
                                          <p:spTgt spid="14"/>
                                        </p:tgtEl>
                                        <p:attrNameLst>
                                          <p:attrName>ppt_y</p:attrName>
                                        </p:attrNameLst>
                                      </p:cBhvr>
                                      <p:tavLst>
                                        <p:tav tm="0">
                                          <p:val>
                                            <p:strVal val="ppt_y"/>
                                          </p:val>
                                        </p:tav>
                                        <p:tav tm="100000">
                                          <p:val>
                                            <p:strVal val="0-ppt_h/2"/>
                                          </p:val>
                                        </p:tav>
                                      </p:tavLst>
                                    </p:anim>
                                    <p:set>
                                      <p:cBhvr>
                                        <p:cTn id="280" dur="1" fill="hold">
                                          <p:stCondLst>
                                            <p:cond delay="2999"/>
                                          </p:stCondLst>
                                        </p:cTn>
                                        <p:tgtEl>
                                          <p:spTgt spid="14"/>
                                        </p:tgtEl>
                                        <p:attrNameLst>
                                          <p:attrName>style.visibility</p:attrName>
                                        </p:attrNameLst>
                                      </p:cBhvr>
                                      <p:to>
                                        <p:strVal val="hidden"/>
                                      </p:to>
                                    </p:set>
                                  </p:childTnLst>
                                </p:cTn>
                              </p:par>
                              <p:par>
                                <p:cTn id="281" presetID="2" presetClass="exit" presetSubtype="1" fill="hold" grpId="6" nodeType="withEffect">
                                  <p:stCondLst>
                                    <p:cond delay="0"/>
                                  </p:stCondLst>
                                  <p:iterate type="lt">
                                    <p:tmPct val="0"/>
                                  </p:iterate>
                                  <p:childTnLst>
                                    <p:anim calcmode="lin" valueType="num">
                                      <p:cBhvr additive="base">
                                        <p:cTn id="282" dur="3000"/>
                                        <p:tgtEl>
                                          <p:spTgt spid="17"/>
                                        </p:tgtEl>
                                        <p:attrNameLst>
                                          <p:attrName>ppt_x</p:attrName>
                                        </p:attrNameLst>
                                      </p:cBhvr>
                                      <p:tavLst>
                                        <p:tav tm="0">
                                          <p:val>
                                            <p:strVal val="ppt_x"/>
                                          </p:val>
                                        </p:tav>
                                        <p:tav tm="100000">
                                          <p:val>
                                            <p:strVal val="ppt_x"/>
                                          </p:val>
                                        </p:tav>
                                      </p:tavLst>
                                    </p:anim>
                                    <p:anim calcmode="lin" valueType="num">
                                      <p:cBhvr additive="base">
                                        <p:cTn id="283" dur="3000"/>
                                        <p:tgtEl>
                                          <p:spTgt spid="17"/>
                                        </p:tgtEl>
                                        <p:attrNameLst>
                                          <p:attrName>ppt_y</p:attrName>
                                        </p:attrNameLst>
                                      </p:cBhvr>
                                      <p:tavLst>
                                        <p:tav tm="0">
                                          <p:val>
                                            <p:strVal val="ppt_y"/>
                                          </p:val>
                                        </p:tav>
                                        <p:tav tm="100000">
                                          <p:val>
                                            <p:strVal val="0-ppt_h/2"/>
                                          </p:val>
                                        </p:tav>
                                      </p:tavLst>
                                    </p:anim>
                                    <p:set>
                                      <p:cBhvr>
                                        <p:cTn id="284" dur="1" fill="hold">
                                          <p:stCondLst>
                                            <p:cond delay="2999"/>
                                          </p:stCondLst>
                                        </p:cTn>
                                        <p:tgtEl>
                                          <p:spTgt spid="17"/>
                                        </p:tgtEl>
                                        <p:attrNameLst>
                                          <p:attrName>style.visibility</p:attrName>
                                        </p:attrNameLst>
                                      </p:cBhvr>
                                      <p:to>
                                        <p:strVal val="hidden"/>
                                      </p:to>
                                    </p:set>
                                  </p:childTnLst>
                                </p:cTn>
                              </p:par>
                              <p:par>
                                <p:cTn id="285" presetID="2" presetClass="exit" presetSubtype="1" fill="hold" grpId="6" nodeType="withEffect">
                                  <p:stCondLst>
                                    <p:cond delay="0"/>
                                  </p:stCondLst>
                                  <p:iterate type="lt">
                                    <p:tmPct val="0"/>
                                  </p:iterate>
                                  <p:childTnLst>
                                    <p:anim calcmode="lin" valueType="num">
                                      <p:cBhvr additive="base">
                                        <p:cTn id="286" dur="3000"/>
                                        <p:tgtEl>
                                          <p:spTgt spid="20"/>
                                        </p:tgtEl>
                                        <p:attrNameLst>
                                          <p:attrName>ppt_x</p:attrName>
                                        </p:attrNameLst>
                                      </p:cBhvr>
                                      <p:tavLst>
                                        <p:tav tm="0">
                                          <p:val>
                                            <p:strVal val="ppt_x"/>
                                          </p:val>
                                        </p:tav>
                                        <p:tav tm="100000">
                                          <p:val>
                                            <p:strVal val="ppt_x"/>
                                          </p:val>
                                        </p:tav>
                                      </p:tavLst>
                                    </p:anim>
                                    <p:anim calcmode="lin" valueType="num">
                                      <p:cBhvr additive="base">
                                        <p:cTn id="287" dur="3000"/>
                                        <p:tgtEl>
                                          <p:spTgt spid="20"/>
                                        </p:tgtEl>
                                        <p:attrNameLst>
                                          <p:attrName>ppt_y</p:attrName>
                                        </p:attrNameLst>
                                      </p:cBhvr>
                                      <p:tavLst>
                                        <p:tav tm="0">
                                          <p:val>
                                            <p:strVal val="ppt_y"/>
                                          </p:val>
                                        </p:tav>
                                        <p:tav tm="100000">
                                          <p:val>
                                            <p:strVal val="0-ppt_h/2"/>
                                          </p:val>
                                        </p:tav>
                                      </p:tavLst>
                                    </p:anim>
                                    <p:set>
                                      <p:cBhvr>
                                        <p:cTn id="288" dur="1" fill="hold">
                                          <p:stCondLst>
                                            <p:cond delay="2999"/>
                                          </p:stCondLst>
                                        </p:cTn>
                                        <p:tgtEl>
                                          <p:spTgt spid="20"/>
                                        </p:tgtEl>
                                        <p:attrNameLst>
                                          <p:attrName>style.visibility</p:attrName>
                                        </p:attrNameLst>
                                      </p:cBhvr>
                                      <p:to>
                                        <p:strVal val="hidden"/>
                                      </p:to>
                                    </p:set>
                                  </p:childTnLst>
                                </p:cTn>
                              </p:par>
                              <p:par>
                                <p:cTn id="289" presetID="19" presetClass="exit" presetSubtype="10" fill="hold" grpId="7" nodeType="withEffect">
                                  <p:stCondLst>
                                    <p:cond delay="0"/>
                                  </p:stCondLst>
                                  <p:iterate type="lt">
                                    <p:tmPct val="0"/>
                                  </p:iterate>
                                  <p:childTnLst>
                                    <p:anim calcmode="lin" valueType="num">
                                      <p:cBhvr>
                                        <p:cTn id="290" dur="3000"/>
                                        <p:tgtEl>
                                          <p:spTgt spid="8"/>
                                        </p:tgtEl>
                                        <p:attrNameLst>
                                          <p:attrName>ppt_h</p:attrName>
                                        </p:attrNameLst>
                                      </p:cBhvr>
                                      <p:tavLst>
                                        <p:tav tm="0">
                                          <p:val>
                                            <p:strVal val="ppt_h"/>
                                          </p:val>
                                        </p:tav>
                                        <p:tav tm="100000">
                                          <p:val>
                                            <p:strVal val="ppt_h"/>
                                          </p:val>
                                        </p:tav>
                                      </p:tavLst>
                                    </p:anim>
                                    <p:anim calcmode="lin" valueType="num">
                                      <p:cBhvr>
                                        <p:cTn id="29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8"/>
                                        </p:tgtEl>
                                        <p:attrNameLst>
                                          <p:attrName>style.visibility</p:attrName>
                                        </p:attrNameLst>
                                      </p:cBhvr>
                                      <p:to>
                                        <p:strVal val="hidden"/>
                                      </p:to>
                                    </p:set>
                                  </p:childTnLst>
                                </p:cTn>
                              </p:par>
                              <p:par>
                                <p:cTn id="293" presetID="19" presetClass="exit" presetSubtype="10" fill="hold" grpId="7" nodeType="withEffect">
                                  <p:stCondLst>
                                    <p:cond delay="0"/>
                                  </p:stCondLst>
                                  <p:iterate type="lt">
                                    <p:tmPct val="0"/>
                                  </p:iterate>
                                  <p:childTnLst>
                                    <p:anim calcmode="lin" valueType="num">
                                      <p:cBhvr>
                                        <p:cTn id="294" dur="3000"/>
                                        <p:tgtEl>
                                          <p:spTgt spid="11"/>
                                        </p:tgtEl>
                                        <p:attrNameLst>
                                          <p:attrName>ppt_h</p:attrName>
                                        </p:attrNameLst>
                                      </p:cBhvr>
                                      <p:tavLst>
                                        <p:tav tm="0">
                                          <p:val>
                                            <p:strVal val="ppt_h"/>
                                          </p:val>
                                        </p:tav>
                                        <p:tav tm="100000">
                                          <p:val>
                                            <p:strVal val="ppt_h"/>
                                          </p:val>
                                        </p:tav>
                                      </p:tavLst>
                                    </p:anim>
                                    <p:anim calcmode="lin" valueType="num">
                                      <p:cBhvr>
                                        <p:cTn id="29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11"/>
                                        </p:tgtEl>
                                        <p:attrNameLst>
                                          <p:attrName>style.visibility</p:attrName>
                                        </p:attrNameLst>
                                      </p:cBhvr>
                                      <p:to>
                                        <p:strVal val="hidden"/>
                                      </p:to>
                                    </p:set>
                                  </p:childTnLst>
                                </p:cTn>
                              </p:par>
                              <p:par>
                                <p:cTn id="297" presetID="19" presetClass="exit" presetSubtype="10" fill="hold" grpId="7" nodeType="withEffect">
                                  <p:stCondLst>
                                    <p:cond delay="0"/>
                                  </p:stCondLst>
                                  <p:iterate type="lt">
                                    <p:tmPct val="0"/>
                                  </p:iterate>
                                  <p:childTnLst>
                                    <p:anim calcmode="lin" valueType="num">
                                      <p:cBhvr>
                                        <p:cTn id="298" dur="3000"/>
                                        <p:tgtEl>
                                          <p:spTgt spid="14"/>
                                        </p:tgtEl>
                                        <p:attrNameLst>
                                          <p:attrName>ppt_h</p:attrName>
                                        </p:attrNameLst>
                                      </p:cBhvr>
                                      <p:tavLst>
                                        <p:tav tm="0">
                                          <p:val>
                                            <p:strVal val="ppt_h"/>
                                          </p:val>
                                        </p:tav>
                                        <p:tav tm="100000">
                                          <p:val>
                                            <p:strVal val="ppt_h"/>
                                          </p:val>
                                        </p:tav>
                                      </p:tavLst>
                                    </p:anim>
                                    <p:anim calcmode="lin" valueType="num">
                                      <p:cBhvr>
                                        <p:cTn id="29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14"/>
                                        </p:tgtEl>
                                        <p:attrNameLst>
                                          <p:attrName>style.visibility</p:attrName>
                                        </p:attrNameLst>
                                      </p:cBhvr>
                                      <p:to>
                                        <p:strVal val="hidden"/>
                                      </p:to>
                                    </p:set>
                                  </p:childTnLst>
                                </p:cTn>
                              </p:par>
                              <p:par>
                                <p:cTn id="301" presetID="19" presetClass="exit" presetSubtype="10" fill="hold" grpId="7" nodeType="withEffect">
                                  <p:stCondLst>
                                    <p:cond delay="0"/>
                                  </p:stCondLst>
                                  <p:iterate type="lt">
                                    <p:tmPct val="0"/>
                                  </p:iterate>
                                  <p:childTnLst>
                                    <p:anim calcmode="lin" valueType="num">
                                      <p:cBhvr>
                                        <p:cTn id="302" dur="3000"/>
                                        <p:tgtEl>
                                          <p:spTgt spid="17"/>
                                        </p:tgtEl>
                                        <p:attrNameLst>
                                          <p:attrName>ppt_h</p:attrName>
                                        </p:attrNameLst>
                                      </p:cBhvr>
                                      <p:tavLst>
                                        <p:tav tm="0">
                                          <p:val>
                                            <p:strVal val="ppt_h"/>
                                          </p:val>
                                        </p:tav>
                                        <p:tav tm="100000">
                                          <p:val>
                                            <p:strVal val="ppt_h"/>
                                          </p:val>
                                        </p:tav>
                                      </p:tavLst>
                                    </p:anim>
                                    <p:anim calcmode="lin" valueType="num">
                                      <p:cBhvr>
                                        <p:cTn id="30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7"/>
                                        </p:tgtEl>
                                        <p:attrNameLst>
                                          <p:attrName>style.visibility</p:attrName>
                                        </p:attrNameLst>
                                      </p:cBhvr>
                                      <p:to>
                                        <p:strVal val="hidden"/>
                                      </p:to>
                                    </p:set>
                                  </p:childTnLst>
                                </p:cTn>
                              </p:par>
                              <p:par>
                                <p:cTn id="305" presetID="19" presetClass="exit" presetSubtype="10" fill="hold" grpId="7" nodeType="withEffect">
                                  <p:stCondLst>
                                    <p:cond delay="0"/>
                                  </p:stCondLst>
                                  <p:iterate type="lt">
                                    <p:tmPct val="0"/>
                                  </p:iterate>
                                  <p:childTnLst>
                                    <p:anim calcmode="lin" valueType="num">
                                      <p:cBhvr>
                                        <p:cTn id="306" dur="3000"/>
                                        <p:tgtEl>
                                          <p:spTgt spid="20"/>
                                        </p:tgtEl>
                                        <p:attrNameLst>
                                          <p:attrName>ppt_h</p:attrName>
                                        </p:attrNameLst>
                                      </p:cBhvr>
                                      <p:tavLst>
                                        <p:tav tm="0">
                                          <p:val>
                                            <p:strVal val="ppt_h"/>
                                          </p:val>
                                        </p:tav>
                                        <p:tav tm="100000">
                                          <p:val>
                                            <p:strVal val="ppt_h"/>
                                          </p:val>
                                        </p:tav>
                                      </p:tavLst>
                                    </p:anim>
                                    <p:anim calcmode="lin" valueType="num">
                                      <p:cBhvr>
                                        <p:cTn id="307"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20"/>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2"/>
                                        </p:tgtEl>
                                        <p:attrNameLst>
                                          <p:attrName>style.visibility</p:attrName>
                                        </p:attrNameLst>
                                      </p:cBhvr>
                                      <p:to>
                                        <p:strVal val="visible"/>
                                      </p:to>
                                    </p:set>
                                    <p:anim calcmode="lin" valueType="num">
                                      <p:cBhvr>
                                        <p:cTn id="311" dur="3000" fill="hold"/>
                                        <p:tgtEl>
                                          <p:spTgt spid="2"/>
                                        </p:tgtEl>
                                        <p:attrNameLst>
                                          <p:attrName>ppt_w</p:attrName>
                                        </p:attrNameLst>
                                      </p:cBhvr>
                                      <p:tavLst>
                                        <p:tav tm="0">
                                          <p:val>
                                            <p:strVal val="4/3*#ppt_w"/>
                                          </p:val>
                                        </p:tav>
                                        <p:tav tm="100000">
                                          <p:val>
                                            <p:strVal val="#ppt_w"/>
                                          </p:val>
                                        </p:tav>
                                      </p:tavLst>
                                    </p:anim>
                                    <p:anim calcmode="lin" valueType="num">
                                      <p:cBhvr>
                                        <p:cTn id="312" dur="3000" fill="hold"/>
                                        <p:tgtEl>
                                          <p:spTgt spid="2"/>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2"/>
                                        </p:tgtEl>
                                        <p:attrNameLst>
                                          <p:attrName>style.visibility</p:attrName>
                                        </p:attrNameLst>
                                      </p:cBhvr>
                                      <p:to>
                                        <p:strVal val="visible"/>
                                      </p:to>
                                    </p:set>
                                    <p:animEffect transition="in" filter="barn(outHorizontal)">
                                      <p:cBhvr>
                                        <p:cTn id="3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3" grpId="5" animBg="1"/>
      <p:bldP spid="3" grpId="6" animBg="1"/>
      <p:bldP spid="3" grpId="7" animBg="1"/>
      <p:bldP spid="8" grpId="0" animBg="1"/>
      <p:bldP spid="8" grpId="2" animBg="1"/>
      <p:bldP spid="8" grpId="3" animBg="1"/>
      <p:bldP spid="8" grpId="4" animBg="1"/>
      <p:bldP spid="8" grpId="5" animBg="1"/>
      <p:bldP spid="8" grpId="6" animBg="1"/>
      <p:bldP spid="8" grpId="7" animBg="1"/>
      <p:bldP spid="9" grpId="0" animBg="1"/>
      <p:bldP spid="9" grpId="2" animBg="1"/>
      <p:bldP spid="9" grpId="3" animBg="1"/>
      <p:bldP spid="9" grpId="4" animBg="1"/>
      <p:bldP spid="9" grpId="5" animBg="1"/>
      <p:bldP spid="9" grpId="6" animBg="1"/>
      <p:bldP spid="9" grpId="7" animBg="1"/>
      <p:bldP spid="11" grpId="0" animBg="1"/>
      <p:bldP spid="11" grpId="2" animBg="1"/>
      <p:bldP spid="11" grpId="3" animBg="1"/>
      <p:bldP spid="11" grpId="4" animBg="1"/>
      <p:bldP spid="11" grpId="5" animBg="1"/>
      <p:bldP spid="11" grpId="6" animBg="1"/>
      <p:bldP spid="11" grpId="7" animBg="1"/>
      <p:bldP spid="12" grpId="0" animBg="1"/>
      <p:bldP spid="12" grpId="2" animBg="1"/>
      <p:bldP spid="12" grpId="3" animBg="1"/>
      <p:bldP spid="12" grpId="4" animBg="1"/>
      <p:bldP spid="12" grpId="5" animBg="1"/>
      <p:bldP spid="12" grpId="6" animBg="1"/>
      <p:bldP spid="12" grpId="7" animBg="1"/>
      <p:bldP spid="14" grpId="0" animBg="1"/>
      <p:bldP spid="14" grpId="2" animBg="1"/>
      <p:bldP spid="14" grpId="3" animBg="1"/>
      <p:bldP spid="14" grpId="4" animBg="1"/>
      <p:bldP spid="14" grpId="5" animBg="1"/>
      <p:bldP spid="14" grpId="6" animBg="1"/>
      <p:bldP spid="14" grpId="7" animBg="1"/>
      <p:bldP spid="15" grpId="0" animBg="1"/>
      <p:bldP spid="15" grpId="2" animBg="1"/>
      <p:bldP spid="15" grpId="3" animBg="1"/>
      <p:bldP spid="15" grpId="4" animBg="1"/>
      <p:bldP spid="15" grpId="5" animBg="1"/>
      <p:bldP spid="15" grpId="6" animBg="1"/>
      <p:bldP spid="15" grpId="7" animBg="1"/>
      <p:bldP spid="17" grpId="0" animBg="1"/>
      <p:bldP spid="17" grpId="2" animBg="1"/>
      <p:bldP spid="17" grpId="3" animBg="1"/>
      <p:bldP spid="17" grpId="4" animBg="1"/>
      <p:bldP spid="17" grpId="5" animBg="1"/>
      <p:bldP spid="17" grpId="6" animBg="1"/>
      <p:bldP spid="17" grpId="7" animBg="1"/>
      <p:bldP spid="18" grpId="0" animBg="1"/>
      <p:bldP spid="18" grpId="2" animBg="1"/>
      <p:bldP spid="18" grpId="3" animBg="1"/>
      <p:bldP spid="18" grpId="4" animBg="1"/>
      <p:bldP spid="18" grpId="5" animBg="1"/>
      <p:bldP spid="18" grpId="6" animBg="1"/>
      <p:bldP spid="18" grpId="7" animBg="1"/>
      <p:bldP spid="20" grpId="0" animBg="1"/>
      <p:bldP spid="20" grpId="2" animBg="1"/>
      <p:bldP spid="20" grpId="3" animBg="1"/>
      <p:bldP spid="20" grpId="4" animBg="1"/>
      <p:bldP spid="20" grpId="5" animBg="1"/>
      <p:bldP spid="20" grpId="6" animBg="1"/>
      <p:bldP spid="20" grpId="7"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2857488" y="642924"/>
            <a:ext cx="3553473" cy="707886"/>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Broadway" pitchFamily="82" charset="0"/>
              </a:rPr>
              <a:t>¿Qué es la Hidroterapia?</a:t>
            </a:r>
          </a:p>
          <a:p>
            <a:endParaRPr lang="es-ES" sz="2000" dirty="0">
              <a:effectLst>
                <a:outerShdw blurRad="38100" dist="38100" dir="2700000" algn="tl">
                  <a:srgbClr val="000000">
                    <a:alpha val="43137"/>
                  </a:srgbClr>
                </a:outerShdw>
              </a:effectLst>
            </a:endParaRPr>
          </a:p>
        </p:txBody>
      </p:sp>
      <p:sp>
        <p:nvSpPr>
          <p:cNvPr id="5" name="4 CuadroTexto"/>
          <p:cNvSpPr txBox="1"/>
          <p:nvPr/>
        </p:nvSpPr>
        <p:spPr>
          <a:xfrm>
            <a:off x="1928794" y="1000114"/>
            <a:ext cx="5429288"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En los Spa, no se utilizan aguas termales o </a:t>
            </a:r>
            <a:r>
              <a:rPr lang="es-ES" dirty="0" smtClean="0">
                <a:effectLst>
                  <a:outerShdw blurRad="38100" dist="38100" dir="2700000" algn="tl">
                    <a:srgbClr val="000000">
                      <a:alpha val="43137"/>
                    </a:srgbClr>
                  </a:outerShdw>
                </a:effectLst>
                <a:latin typeface="Agency FB" pitchFamily="34" charset="0"/>
              </a:rPr>
              <a:t>minero medicinales </a:t>
            </a:r>
            <a:r>
              <a:rPr lang="es-ES" dirty="0" smtClean="0">
                <a:effectLst>
                  <a:outerShdw blurRad="38100" dist="38100" dir="2700000" algn="tl">
                    <a:srgbClr val="000000">
                      <a:alpha val="43137"/>
                    </a:srgbClr>
                  </a:outerShdw>
                </a:effectLst>
                <a:latin typeface="Agency FB" pitchFamily="34" charset="0"/>
              </a:rPr>
              <a:t>como ocurre en los balnearios. Si utilizan agua de mar como hidroterapia, incluyendo algas y arena, se denominan centros de talasoterapia.</a:t>
            </a:r>
          </a:p>
          <a:p>
            <a:pPr algn="ctr"/>
            <a:endParaRPr lang="es-ES" dirty="0">
              <a:effectLst>
                <a:outerShdw blurRad="38100" dist="38100" dir="2700000" algn="tl">
                  <a:srgbClr val="000000">
                    <a:alpha val="43137"/>
                  </a:srgbClr>
                </a:outerShdw>
              </a:effectLst>
            </a:endParaRPr>
          </a:p>
        </p:txBody>
      </p:sp>
      <p:sp>
        <p:nvSpPr>
          <p:cNvPr id="6" name="5 CuadroTexto"/>
          <p:cNvSpPr txBox="1"/>
          <p:nvPr/>
        </p:nvSpPr>
        <p:spPr>
          <a:xfrm>
            <a:off x="1285852" y="1857370"/>
            <a:ext cx="6715172" cy="1754326"/>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hidroterapia emplea agua a diferentes temperaturas, generalmente alternando agua fría y caliente, aplicando chorros de agua a presión y en baños</a:t>
            </a:r>
            <a:r>
              <a:rPr lang="es-ES" dirty="0" smtClean="0">
                <a:effectLst>
                  <a:outerShdw blurRad="38100" dist="38100" dir="2700000" algn="tl">
                    <a:srgbClr val="000000">
                      <a:alpha val="43137"/>
                    </a:srgbClr>
                  </a:outerShdw>
                </a:effectLst>
                <a:latin typeface="Agency FB" pitchFamily="34" charset="0"/>
              </a:rPr>
              <a:t>.</a:t>
            </a:r>
          </a:p>
          <a:p>
            <a:r>
              <a:rPr lang="es-ES" dirty="0" smtClean="0">
                <a:effectLst>
                  <a:outerShdw blurRad="38100" dist="38100" dir="2700000" algn="tl">
                    <a:srgbClr val="000000">
                      <a:alpha val="43137"/>
                    </a:srgbClr>
                  </a:outerShdw>
                </a:effectLst>
                <a:latin typeface="Agency FB" pitchFamily="34" charset="0"/>
              </a:rPr>
              <a:t>La hidroterapia es un tratamiento natural de enfermedades que utiliza el agua como elemento principal, y con una pequeña estimulación ayuda a activar las funciones vitales.</a:t>
            </a:r>
          </a:p>
          <a:p>
            <a:endParaRPr lang="es-ES" dirty="0" smtClean="0">
              <a:latin typeface="Agency FB" pitchFamily="34" charset="0"/>
            </a:endParaRPr>
          </a:p>
          <a:p>
            <a:endParaRPr lang="es-ES" dirty="0">
              <a:latin typeface="Agency FB" pitchFamily="34" charset="0"/>
            </a:endParaRPr>
          </a:p>
        </p:txBody>
      </p:sp>
      <p:sp>
        <p:nvSpPr>
          <p:cNvPr id="7" name="6 CuadroTexto"/>
          <p:cNvSpPr txBox="1"/>
          <p:nvPr/>
        </p:nvSpPr>
        <p:spPr>
          <a:xfrm>
            <a:off x="2357422" y="2928940"/>
            <a:ext cx="4714908" cy="120032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El agua caliente provoca la dilatación de los vasos sanguíneos superficiales favoreciendo la circulación bajo la piel. El agua fría provoca el efecto contrario, la contracción de los vasos sanguíneos superficiales, favoreciendo la circulación interna</a:t>
            </a: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5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000364" y="0"/>
            <a:ext cx="1428760" cy="1643056"/>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357686" y="0"/>
            <a:ext cx="1428760" cy="1643056"/>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2364942" y="214297"/>
            <a:ext cx="1278364" cy="1316673"/>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079586" y="214296"/>
            <a:ext cx="1278364" cy="1316673"/>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947593" y="357172"/>
            <a:ext cx="1052771" cy="92941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805242" y="428610"/>
            <a:ext cx="1052771" cy="92941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304651" y="500049"/>
            <a:ext cx="1052771" cy="697063"/>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448184" y="500048"/>
            <a:ext cx="1052771" cy="697063"/>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Cheurón"/>
          <p:cNvSpPr/>
          <p:nvPr/>
        </p:nvSpPr>
        <p:spPr>
          <a:xfrm>
            <a:off x="3000364" y="1643056"/>
            <a:ext cx="1428760" cy="1785950"/>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Cheurón"/>
          <p:cNvSpPr/>
          <p:nvPr/>
        </p:nvSpPr>
        <p:spPr>
          <a:xfrm rot="10800000">
            <a:off x="4357686" y="1643056"/>
            <a:ext cx="1428760" cy="1785950"/>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Cheurón"/>
          <p:cNvSpPr/>
          <p:nvPr/>
        </p:nvSpPr>
        <p:spPr>
          <a:xfrm>
            <a:off x="2364942" y="1857353"/>
            <a:ext cx="1278364" cy="1431182"/>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Cheurón"/>
          <p:cNvSpPr/>
          <p:nvPr/>
        </p:nvSpPr>
        <p:spPr>
          <a:xfrm rot="10800000">
            <a:off x="5079586" y="1857351"/>
            <a:ext cx="1278364" cy="1431182"/>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Cheurón"/>
          <p:cNvSpPr/>
          <p:nvPr/>
        </p:nvSpPr>
        <p:spPr>
          <a:xfrm>
            <a:off x="1947593" y="2000228"/>
            <a:ext cx="1052771" cy="101024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Cheurón"/>
          <p:cNvSpPr/>
          <p:nvPr/>
        </p:nvSpPr>
        <p:spPr>
          <a:xfrm rot="10800000">
            <a:off x="5805241" y="2071666"/>
            <a:ext cx="1052771" cy="101024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3" name="72 Cheurón"/>
          <p:cNvSpPr/>
          <p:nvPr/>
        </p:nvSpPr>
        <p:spPr>
          <a:xfrm>
            <a:off x="1304651" y="2143105"/>
            <a:ext cx="1052771" cy="757685"/>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4" name="73 Cheurón"/>
          <p:cNvSpPr/>
          <p:nvPr/>
        </p:nvSpPr>
        <p:spPr>
          <a:xfrm rot="10800000">
            <a:off x="6448183" y="2143103"/>
            <a:ext cx="1052771" cy="757685"/>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5" name="74 Cheurón"/>
          <p:cNvSpPr/>
          <p:nvPr/>
        </p:nvSpPr>
        <p:spPr>
          <a:xfrm>
            <a:off x="3000364" y="3429006"/>
            <a:ext cx="1428760" cy="1714494"/>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6" name="75 Cheurón"/>
          <p:cNvSpPr/>
          <p:nvPr/>
        </p:nvSpPr>
        <p:spPr>
          <a:xfrm rot="10800000">
            <a:off x="4357686" y="3429006"/>
            <a:ext cx="1428760" cy="1714494"/>
          </a:xfrm>
          <a:prstGeom prst="chevron">
            <a:avLst>
              <a:gd name="adj" fmla="val 6122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7" name="76 Cheurón"/>
          <p:cNvSpPr/>
          <p:nvPr/>
        </p:nvSpPr>
        <p:spPr>
          <a:xfrm>
            <a:off x="2364942" y="3657495"/>
            <a:ext cx="1278364" cy="1373920"/>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8" name="77 Cheurón"/>
          <p:cNvSpPr/>
          <p:nvPr/>
        </p:nvSpPr>
        <p:spPr>
          <a:xfrm rot="10800000">
            <a:off x="5079586" y="3657493"/>
            <a:ext cx="1278364" cy="1373920"/>
          </a:xfrm>
          <a:prstGeom prst="chevron">
            <a:avLst>
              <a:gd name="adj" fmla="val 65411"/>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9" name="78 Cheurón"/>
          <p:cNvSpPr/>
          <p:nvPr/>
        </p:nvSpPr>
        <p:spPr>
          <a:xfrm>
            <a:off x="1947593" y="3817206"/>
            <a:ext cx="1052771" cy="96982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Cheurón"/>
          <p:cNvSpPr/>
          <p:nvPr/>
        </p:nvSpPr>
        <p:spPr>
          <a:xfrm rot="10800000">
            <a:off x="5805241" y="3888644"/>
            <a:ext cx="1052771" cy="969826"/>
          </a:xfrm>
          <a:prstGeom prst="chevron">
            <a:avLst>
              <a:gd name="adj" fmla="val 720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Cheurón"/>
          <p:cNvSpPr/>
          <p:nvPr/>
        </p:nvSpPr>
        <p:spPr>
          <a:xfrm>
            <a:off x="1304651" y="3970187"/>
            <a:ext cx="1052771" cy="727370"/>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Cheurón"/>
          <p:cNvSpPr/>
          <p:nvPr/>
        </p:nvSpPr>
        <p:spPr>
          <a:xfrm rot="10800000">
            <a:off x="6448183" y="3970185"/>
            <a:ext cx="1052771" cy="727370"/>
          </a:xfrm>
          <a:prstGeom prst="chevron">
            <a:avLst>
              <a:gd name="adj" fmla="val 89856"/>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3000" fill="hold"/>
                                        <p:tgtEl>
                                          <p:spTgt spid="67"/>
                                        </p:tgtEl>
                                        <p:attrNameLst>
                                          <p:attrName>ppt_x</p:attrName>
                                        </p:attrNameLst>
                                      </p:cBhvr>
                                      <p:tavLst>
                                        <p:tav tm="0">
                                          <p:val>
                                            <p:strVal val="1+#ppt_w/2"/>
                                          </p:val>
                                        </p:tav>
                                        <p:tav tm="100000">
                                          <p:val>
                                            <p:strVal val="#ppt_x"/>
                                          </p:val>
                                        </p:tav>
                                      </p:tavLst>
                                    </p:anim>
                                    <p:anim calcmode="lin" valueType="num">
                                      <p:cBhvr additive="base">
                                        <p:cTn id="27" dur="30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9"/>
                                        </p:tgtEl>
                                        <p:attrNameLst>
                                          <p:attrName>style.visibility</p:attrName>
                                        </p:attrNameLst>
                                      </p:cBhvr>
                                      <p:to>
                                        <p:strVal val="visible"/>
                                      </p:to>
                                    </p:set>
                                    <p:anim calcmode="lin" valueType="num">
                                      <p:cBhvr additive="base">
                                        <p:cTn id="30" dur="3000" fill="hold"/>
                                        <p:tgtEl>
                                          <p:spTgt spid="69"/>
                                        </p:tgtEl>
                                        <p:attrNameLst>
                                          <p:attrName>ppt_x</p:attrName>
                                        </p:attrNameLst>
                                      </p:cBhvr>
                                      <p:tavLst>
                                        <p:tav tm="0">
                                          <p:val>
                                            <p:strVal val="1+#ppt_w/2"/>
                                          </p:val>
                                        </p:tav>
                                        <p:tav tm="100000">
                                          <p:val>
                                            <p:strVal val="#ppt_x"/>
                                          </p:val>
                                        </p:tav>
                                      </p:tavLst>
                                    </p:anim>
                                    <p:anim calcmode="lin" valueType="num">
                                      <p:cBhvr additive="base">
                                        <p:cTn id="31" dur="3000" fill="hold"/>
                                        <p:tgtEl>
                                          <p:spTgt spid="6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71"/>
                                        </p:tgtEl>
                                        <p:attrNameLst>
                                          <p:attrName>style.visibility</p:attrName>
                                        </p:attrNameLst>
                                      </p:cBhvr>
                                      <p:to>
                                        <p:strVal val="visible"/>
                                      </p:to>
                                    </p:set>
                                    <p:anim calcmode="lin" valueType="num">
                                      <p:cBhvr additive="base">
                                        <p:cTn id="34" dur="3000" fill="hold"/>
                                        <p:tgtEl>
                                          <p:spTgt spid="71"/>
                                        </p:tgtEl>
                                        <p:attrNameLst>
                                          <p:attrName>ppt_x</p:attrName>
                                        </p:attrNameLst>
                                      </p:cBhvr>
                                      <p:tavLst>
                                        <p:tav tm="0">
                                          <p:val>
                                            <p:strVal val="1+#ppt_w/2"/>
                                          </p:val>
                                        </p:tav>
                                        <p:tav tm="100000">
                                          <p:val>
                                            <p:strVal val="#ppt_x"/>
                                          </p:val>
                                        </p:tav>
                                      </p:tavLst>
                                    </p:anim>
                                    <p:anim calcmode="lin" valueType="num">
                                      <p:cBhvr additive="base">
                                        <p:cTn id="35" dur="3000" fill="hold"/>
                                        <p:tgtEl>
                                          <p:spTgt spid="7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3000" fill="hold"/>
                                        <p:tgtEl>
                                          <p:spTgt spid="75"/>
                                        </p:tgtEl>
                                        <p:attrNameLst>
                                          <p:attrName>ppt_x</p:attrName>
                                        </p:attrNameLst>
                                      </p:cBhvr>
                                      <p:tavLst>
                                        <p:tav tm="0">
                                          <p:val>
                                            <p:strVal val="1+#ppt_w/2"/>
                                          </p:val>
                                        </p:tav>
                                        <p:tav tm="100000">
                                          <p:val>
                                            <p:strVal val="#ppt_x"/>
                                          </p:val>
                                        </p:tav>
                                      </p:tavLst>
                                    </p:anim>
                                    <p:anim calcmode="lin" valueType="num">
                                      <p:cBhvr additive="base">
                                        <p:cTn id="43" dur="3000" fill="hold"/>
                                        <p:tgtEl>
                                          <p:spTgt spid="7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additive="base">
                                        <p:cTn id="46" dur="3000" fill="hold"/>
                                        <p:tgtEl>
                                          <p:spTgt spid="77"/>
                                        </p:tgtEl>
                                        <p:attrNameLst>
                                          <p:attrName>ppt_x</p:attrName>
                                        </p:attrNameLst>
                                      </p:cBhvr>
                                      <p:tavLst>
                                        <p:tav tm="0">
                                          <p:val>
                                            <p:strVal val="1+#ppt_w/2"/>
                                          </p:val>
                                        </p:tav>
                                        <p:tav tm="100000">
                                          <p:val>
                                            <p:strVal val="#ppt_x"/>
                                          </p:val>
                                        </p:tav>
                                      </p:tavLst>
                                    </p:anim>
                                    <p:anim calcmode="lin" valueType="num">
                                      <p:cBhvr additive="base">
                                        <p:cTn id="47" dur="3000" fill="hold"/>
                                        <p:tgtEl>
                                          <p:spTgt spid="7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79"/>
                                        </p:tgtEl>
                                        <p:attrNameLst>
                                          <p:attrName>style.visibility</p:attrName>
                                        </p:attrNameLst>
                                      </p:cBhvr>
                                      <p:to>
                                        <p:strVal val="visible"/>
                                      </p:to>
                                    </p:set>
                                    <p:anim calcmode="lin" valueType="num">
                                      <p:cBhvr additive="base">
                                        <p:cTn id="50" dur="3000" fill="hold"/>
                                        <p:tgtEl>
                                          <p:spTgt spid="79"/>
                                        </p:tgtEl>
                                        <p:attrNameLst>
                                          <p:attrName>ppt_x</p:attrName>
                                        </p:attrNameLst>
                                      </p:cBhvr>
                                      <p:tavLst>
                                        <p:tav tm="0">
                                          <p:val>
                                            <p:strVal val="1+#ppt_w/2"/>
                                          </p:val>
                                        </p:tav>
                                        <p:tav tm="100000">
                                          <p:val>
                                            <p:strVal val="#ppt_x"/>
                                          </p:val>
                                        </p:tav>
                                      </p:tavLst>
                                    </p:anim>
                                    <p:anim calcmode="lin" valueType="num">
                                      <p:cBhvr additive="base">
                                        <p:cTn id="51" dur="3000" fill="hold"/>
                                        <p:tgtEl>
                                          <p:spTgt spid="7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81"/>
                                        </p:tgtEl>
                                        <p:attrNameLst>
                                          <p:attrName>style.visibility</p:attrName>
                                        </p:attrNameLst>
                                      </p:cBhvr>
                                      <p:to>
                                        <p:strVal val="visible"/>
                                      </p:to>
                                    </p:set>
                                    <p:anim calcmode="lin" valueType="num">
                                      <p:cBhvr additive="base">
                                        <p:cTn id="54" dur="3000" fill="hold"/>
                                        <p:tgtEl>
                                          <p:spTgt spid="81"/>
                                        </p:tgtEl>
                                        <p:attrNameLst>
                                          <p:attrName>ppt_x</p:attrName>
                                        </p:attrNameLst>
                                      </p:cBhvr>
                                      <p:tavLst>
                                        <p:tav tm="0">
                                          <p:val>
                                            <p:strVal val="1+#ppt_w/2"/>
                                          </p:val>
                                        </p:tav>
                                        <p:tav tm="100000">
                                          <p:val>
                                            <p:strVal val="#ppt_x"/>
                                          </p:val>
                                        </p:tav>
                                      </p:tavLst>
                                    </p:anim>
                                    <p:anim calcmode="lin" valueType="num">
                                      <p:cBhvr additive="base">
                                        <p:cTn id="55" dur="3000" fill="hold"/>
                                        <p:tgtEl>
                                          <p:spTgt spid="8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0-#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additive="base">
                                        <p:cTn id="74" dur="3000" fill="hold"/>
                                        <p:tgtEl>
                                          <p:spTgt spid="68"/>
                                        </p:tgtEl>
                                        <p:attrNameLst>
                                          <p:attrName>ppt_x</p:attrName>
                                        </p:attrNameLst>
                                      </p:cBhvr>
                                      <p:tavLst>
                                        <p:tav tm="0">
                                          <p:val>
                                            <p:strVal val="0-#ppt_w/2"/>
                                          </p:val>
                                        </p:tav>
                                        <p:tav tm="100000">
                                          <p:val>
                                            <p:strVal val="#ppt_x"/>
                                          </p:val>
                                        </p:tav>
                                      </p:tavLst>
                                    </p:anim>
                                    <p:anim calcmode="lin" valueType="num">
                                      <p:cBhvr additive="base">
                                        <p:cTn id="75" dur="3000" fill="hold"/>
                                        <p:tgtEl>
                                          <p:spTgt spid="6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70"/>
                                        </p:tgtEl>
                                        <p:attrNameLst>
                                          <p:attrName>style.visibility</p:attrName>
                                        </p:attrNameLst>
                                      </p:cBhvr>
                                      <p:to>
                                        <p:strVal val="visible"/>
                                      </p:to>
                                    </p:set>
                                    <p:anim calcmode="lin" valueType="num">
                                      <p:cBhvr additive="base">
                                        <p:cTn id="78" dur="3000" fill="hold"/>
                                        <p:tgtEl>
                                          <p:spTgt spid="70"/>
                                        </p:tgtEl>
                                        <p:attrNameLst>
                                          <p:attrName>ppt_x</p:attrName>
                                        </p:attrNameLst>
                                      </p:cBhvr>
                                      <p:tavLst>
                                        <p:tav tm="0">
                                          <p:val>
                                            <p:strVal val="0-#ppt_w/2"/>
                                          </p:val>
                                        </p:tav>
                                        <p:tav tm="100000">
                                          <p:val>
                                            <p:strVal val="#ppt_x"/>
                                          </p:val>
                                        </p:tav>
                                      </p:tavLst>
                                    </p:anim>
                                    <p:anim calcmode="lin" valueType="num">
                                      <p:cBhvr additive="base">
                                        <p:cTn id="79" dur="3000" fill="hold"/>
                                        <p:tgtEl>
                                          <p:spTgt spid="7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3000" fill="hold"/>
                                        <p:tgtEl>
                                          <p:spTgt spid="72"/>
                                        </p:tgtEl>
                                        <p:attrNameLst>
                                          <p:attrName>ppt_x</p:attrName>
                                        </p:attrNameLst>
                                      </p:cBhvr>
                                      <p:tavLst>
                                        <p:tav tm="0">
                                          <p:val>
                                            <p:strVal val="0-#ppt_w/2"/>
                                          </p:val>
                                        </p:tav>
                                        <p:tav tm="100000">
                                          <p:val>
                                            <p:strVal val="#ppt_x"/>
                                          </p:val>
                                        </p:tav>
                                      </p:tavLst>
                                    </p:anim>
                                    <p:anim calcmode="lin" valueType="num">
                                      <p:cBhvr additive="base">
                                        <p:cTn id="83" dur="3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74"/>
                                        </p:tgtEl>
                                        <p:attrNameLst>
                                          <p:attrName>style.visibility</p:attrName>
                                        </p:attrNameLst>
                                      </p:cBhvr>
                                      <p:to>
                                        <p:strVal val="visible"/>
                                      </p:to>
                                    </p:set>
                                    <p:anim calcmode="lin" valueType="num">
                                      <p:cBhvr additive="base">
                                        <p:cTn id="86" dur="3000" fill="hold"/>
                                        <p:tgtEl>
                                          <p:spTgt spid="74"/>
                                        </p:tgtEl>
                                        <p:attrNameLst>
                                          <p:attrName>ppt_x</p:attrName>
                                        </p:attrNameLst>
                                      </p:cBhvr>
                                      <p:tavLst>
                                        <p:tav tm="0">
                                          <p:val>
                                            <p:strVal val="0-#ppt_w/2"/>
                                          </p:val>
                                        </p:tav>
                                        <p:tav tm="100000">
                                          <p:val>
                                            <p:strVal val="#ppt_x"/>
                                          </p:val>
                                        </p:tav>
                                      </p:tavLst>
                                    </p:anim>
                                    <p:anim calcmode="lin" valueType="num">
                                      <p:cBhvr additive="base">
                                        <p:cTn id="87" dur="3000" fill="hold"/>
                                        <p:tgtEl>
                                          <p:spTgt spid="7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76"/>
                                        </p:tgtEl>
                                        <p:attrNameLst>
                                          <p:attrName>style.visibility</p:attrName>
                                        </p:attrNameLst>
                                      </p:cBhvr>
                                      <p:to>
                                        <p:strVal val="visible"/>
                                      </p:to>
                                    </p:set>
                                    <p:anim calcmode="lin" valueType="num">
                                      <p:cBhvr additive="base">
                                        <p:cTn id="90" dur="3000" fill="hold"/>
                                        <p:tgtEl>
                                          <p:spTgt spid="76"/>
                                        </p:tgtEl>
                                        <p:attrNameLst>
                                          <p:attrName>ppt_x</p:attrName>
                                        </p:attrNameLst>
                                      </p:cBhvr>
                                      <p:tavLst>
                                        <p:tav tm="0">
                                          <p:val>
                                            <p:strVal val="0-#ppt_w/2"/>
                                          </p:val>
                                        </p:tav>
                                        <p:tav tm="100000">
                                          <p:val>
                                            <p:strVal val="#ppt_x"/>
                                          </p:val>
                                        </p:tav>
                                      </p:tavLst>
                                    </p:anim>
                                    <p:anim calcmode="lin" valueType="num">
                                      <p:cBhvr additive="base">
                                        <p:cTn id="91" dur="3000" fill="hold"/>
                                        <p:tgtEl>
                                          <p:spTgt spid="76"/>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78"/>
                                        </p:tgtEl>
                                        <p:attrNameLst>
                                          <p:attrName>style.visibility</p:attrName>
                                        </p:attrNameLst>
                                      </p:cBhvr>
                                      <p:to>
                                        <p:strVal val="visible"/>
                                      </p:to>
                                    </p:set>
                                    <p:anim calcmode="lin" valueType="num">
                                      <p:cBhvr additive="base">
                                        <p:cTn id="94" dur="3000" fill="hold"/>
                                        <p:tgtEl>
                                          <p:spTgt spid="78"/>
                                        </p:tgtEl>
                                        <p:attrNameLst>
                                          <p:attrName>ppt_x</p:attrName>
                                        </p:attrNameLst>
                                      </p:cBhvr>
                                      <p:tavLst>
                                        <p:tav tm="0">
                                          <p:val>
                                            <p:strVal val="0-#ppt_w/2"/>
                                          </p:val>
                                        </p:tav>
                                        <p:tav tm="100000">
                                          <p:val>
                                            <p:strVal val="#ppt_x"/>
                                          </p:val>
                                        </p:tav>
                                      </p:tavLst>
                                    </p:anim>
                                    <p:anim calcmode="lin" valueType="num">
                                      <p:cBhvr additive="base">
                                        <p:cTn id="95" dur="3000" fill="hold"/>
                                        <p:tgtEl>
                                          <p:spTgt spid="78"/>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80"/>
                                        </p:tgtEl>
                                        <p:attrNameLst>
                                          <p:attrName>style.visibility</p:attrName>
                                        </p:attrNameLst>
                                      </p:cBhvr>
                                      <p:to>
                                        <p:strVal val="visible"/>
                                      </p:to>
                                    </p:set>
                                    <p:anim calcmode="lin" valueType="num">
                                      <p:cBhvr additive="base">
                                        <p:cTn id="98" dur="3000" fill="hold"/>
                                        <p:tgtEl>
                                          <p:spTgt spid="80"/>
                                        </p:tgtEl>
                                        <p:attrNameLst>
                                          <p:attrName>ppt_x</p:attrName>
                                        </p:attrNameLst>
                                      </p:cBhvr>
                                      <p:tavLst>
                                        <p:tav tm="0">
                                          <p:val>
                                            <p:strVal val="0-#ppt_w/2"/>
                                          </p:val>
                                        </p:tav>
                                        <p:tav tm="100000">
                                          <p:val>
                                            <p:strVal val="#ppt_x"/>
                                          </p:val>
                                        </p:tav>
                                      </p:tavLst>
                                    </p:anim>
                                    <p:anim calcmode="lin" valueType="num">
                                      <p:cBhvr additive="base">
                                        <p:cTn id="99" dur="3000" fill="hold"/>
                                        <p:tgtEl>
                                          <p:spTgt spid="80"/>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82"/>
                                        </p:tgtEl>
                                        <p:attrNameLst>
                                          <p:attrName>style.visibility</p:attrName>
                                        </p:attrNameLst>
                                      </p:cBhvr>
                                      <p:to>
                                        <p:strVal val="visible"/>
                                      </p:to>
                                    </p:set>
                                    <p:anim calcmode="lin" valueType="num">
                                      <p:cBhvr additive="base">
                                        <p:cTn id="102" dur="3000" fill="hold"/>
                                        <p:tgtEl>
                                          <p:spTgt spid="82"/>
                                        </p:tgtEl>
                                        <p:attrNameLst>
                                          <p:attrName>ppt_x</p:attrName>
                                        </p:attrNameLst>
                                      </p:cBhvr>
                                      <p:tavLst>
                                        <p:tav tm="0">
                                          <p:val>
                                            <p:strVal val="0-#ppt_w/2"/>
                                          </p:val>
                                        </p:tav>
                                        <p:tav tm="100000">
                                          <p:val>
                                            <p:strVal val="#ppt_x"/>
                                          </p:val>
                                        </p:tav>
                                      </p:tavLst>
                                    </p:anim>
                                    <p:anim calcmode="lin" valueType="num">
                                      <p:cBhvr additive="base">
                                        <p:cTn id="103" dur="3000" fill="hold"/>
                                        <p:tgtEl>
                                          <p:spTgt spid="82"/>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p:val>
                                            <p:strVal val="#ppt_w"/>
                                          </p:val>
                                        </p:tav>
                                        <p:tav tm="100000">
                                          <p:val>
                                            <p:strVal val="#ppt_w"/>
                                          </p:val>
                                        </p:tav>
                                      </p:tavLst>
                                    </p:anim>
                                    <p:anim calcmode="lin" valueType="num">
                                      <p:cBhvr>
                                        <p:cTn id="111" dur="3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p:val>
                                            <p:strVal val="#ppt_w"/>
                                          </p:val>
                                        </p:tav>
                                        <p:tav tm="100000">
                                          <p:val>
                                            <p:strVal val="#ppt_w"/>
                                          </p:val>
                                        </p:tav>
                                      </p:tavLst>
                                    </p:anim>
                                    <p:anim calcmode="lin" valueType="num">
                                      <p:cBhvr>
                                        <p:cTn id="115" dur="3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3000" fill="hold"/>
                                        <p:tgtEl>
                                          <p:spTgt spid="9"/>
                                        </p:tgtEl>
                                        <p:attrNameLst>
                                          <p:attrName>ppt_w</p:attrName>
                                        </p:attrNameLst>
                                      </p:cBhvr>
                                      <p:tavLst>
                                        <p:tav tm="0">
                                          <p:val>
                                            <p:strVal val="#ppt_w"/>
                                          </p:val>
                                        </p:tav>
                                        <p:tav tm="100000">
                                          <p:val>
                                            <p:strVal val="#ppt_w"/>
                                          </p:val>
                                        </p:tav>
                                      </p:tavLst>
                                    </p:anim>
                                    <p:anim calcmode="lin" valueType="num">
                                      <p:cBhvr>
                                        <p:cTn id="119" dur="3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67"/>
                                        </p:tgtEl>
                                        <p:attrNameLst>
                                          <p:attrName>style.visibility</p:attrName>
                                        </p:attrNameLst>
                                      </p:cBhvr>
                                      <p:to>
                                        <p:strVal val="visible"/>
                                      </p:to>
                                    </p:set>
                                    <p:anim calcmode="lin" valueType="num">
                                      <p:cBhvr>
                                        <p:cTn id="122" dur="3000" fill="hold"/>
                                        <p:tgtEl>
                                          <p:spTgt spid="67"/>
                                        </p:tgtEl>
                                        <p:attrNameLst>
                                          <p:attrName>ppt_w</p:attrName>
                                        </p:attrNameLst>
                                      </p:cBhvr>
                                      <p:tavLst>
                                        <p:tav tm="0">
                                          <p:val>
                                            <p:strVal val="#ppt_w"/>
                                          </p:val>
                                        </p:tav>
                                        <p:tav tm="100000">
                                          <p:val>
                                            <p:strVal val="#ppt_w"/>
                                          </p:val>
                                        </p:tav>
                                      </p:tavLst>
                                    </p:anim>
                                    <p:anim calcmode="lin" valueType="num">
                                      <p:cBhvr>
                                        <p:cTn id="123" dur="3000" fill="hold"/>
                                        <p:tgtEl>
                                          <p:spTgt spid="67"/>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3000" fill="hold"/>
                                        <p:tgtEl>
                                          <p:spTgt spid="69"/>
                                        </p:tgtEl>
                                        <p:attrNameLst>
                                          <p:attrName>ppt_w</p:attrName>
                                        </p:attrNameLst>
                                      </p:cBhvr>
                                      <p:tavLst>
                                        <p:tav tm="0">
                                          <p:val>
                                            <p:strVal val="#ppt_w"/>
                                          </p:val>
                                        </p:tav>
                                        <p:tav tm="100000">
                                          <p:val>
                                            <p:strVal val="#ppt_w"/>
                                          </p:val>
                                        </p:tav>
                                      </p:tavLst>
                                    </p:anim>
                                    <p:anim calcmode="lin" valueType="num">
                                      <p:cBhvr>
                                        <p:cTn id="127" dur="3000" fill="hold"/>
                                        <p:tgtEl>
                                          <p:spTgt spid="69"/>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1"/>
                                        </p:tgtEl>
                                        <p:attrNameLst>
                                          <p:attrName>style.visibility</p:attrName>
                                        </p:attrNameLst>
                                      </p:cBhvr>
                                      <p:to>
                                        <p:strVal val="visible"/>
                                      </p:to>
                                    </p:set>
                                    <p:anim calcmode="lin" valueType="num">
                                      <p:cBhvr>
                                        <p:cTn id="130" dur="3000" fill="hold"/>
                                        <p:tgtEl>
                                          <p:spTgt spid="71"/>
                                        </p:tgtEl>
                                        <p:attrNameLst>
                                          <p:attrName>ppt_w</p:attrName>
                                        </p:attrNameLst>
                                      </p:cBhvr>
                                      <p:tavLst>
                                        <p:tav tm="0">
                                          <p:val>
                                            <p:strVal val="#ppt_w"/>
                                          </p:val>
                                        </p:tav>
                                        <p:tav tm="100000">
                                          <p:val>
                                            <p:strVal val="#ppt_w"/>
                                          </p:val>
                                        </p:tav>
                                      </p:tavLst>
                                    </p:anim>
                                    <p:anim calcmode="lin" valueType="num">
                                      <p:cBhvr>
                                        <p:cTn id="131" dur="3000" fill="hold"/>
                                        <p:tgtEl>
                                          <p:spTgt spid="71"/>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73"/>
                                        </p:tgtEl>
                                        <p:attrNameLst>
                                          <p:attrName>style.visibility</p:attrName>
                                        </p:attrNameLst>
                                      </p:cBhvr>
                                      <p:to>
                                        <p:strVal val="visible"/>
                                      </p:to>
                                    </p:set>
                                    <p:anim calcmode="lin" valueType="num">
                                      <p:cBhvr>
                                        <p:cTn id="134" dur="3000" fill="hold"/>
                                        <p:tgtEl>
                                          <p:spTgt spid="73"/>
                                        </p:tgtEl>
                                        <p:attrNameLst>
                                          <p:attrName>ppt_w</p:attrName>
                                        </p:attrNameLst>
                                      </p:cBhvr>
                                      <p:tavLst>
                                        <p:tav tm="0">
                                          <p:val>
                                            <p:strVal val="#ppt_w"/>
                                          </p:val>
                                        </p:tav>
                                        <p:tav tm="100000">
                                          <p:val>
                                            <p:strVal val="#ppt_w"/>
                                          </p:val>
                                        </p:tav>
                                      </p:tavLst>
                                    </p:anim>
                                    <p:anim calcmode="lin" valueType="num">
                                      <p:cBhvr>
                                        <p:cTn id="135" dur="3000" fill="hold"/>
                                        <p:tgtEl>
                                          <p:spTgt spid="73"/>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5"/>
                                        </p:tgtEl>
                                        <p:attrNameLst>
                                          <p:attrName>style.visibility</p:attrName>
                                        </p:attrNameLst>
                                      </p:cBhvr>
                                      <p:to>
                                        <p:strVal val="visible"/>
                                      </p:to>
                                    </p:set>
                                    <p:anim calcmode="lin" valueType="num">
                                      <p:cBhvr>
                                        <p:cTn id="138" dur="3000" fill="hold"/>
                                        <p:tgtEl>
                                          <p:spTgt spid="75"/>
                                        </p:tgtEl>
                                        <p:attrNameLst>
                                          <p:attrName>ppt_w</p:attrName>
                                        </p:attrNameLst>
                                      </p:cBhvr>
                                      <p:tavLst>
                                        <p:tav tm="0">
                                          <p:val>
                                            <p:strVal val="#ppt_w"/>
                                          </p:val>
                                        </p:tav>
                                        <p:tav tm="100000">
                                          <p:val>
                                            <p:strVal val="#ppt_w"/>
                                          </p:val>
                                        </p:tav>
                                      </p:tavLst>
                                    </p:anim>
                                    <p:anim calcmode="lin" valueType="num">
                                      <p:cBhvr>
                                        <p:cTn id="139" dur="3000" fill="hold"/>
                                        <p:tgtEl>
                                          <p:spTgt spid="75"/>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77"/>
                                        </p:tgtEl>
                                        <p:attrNameLst>
                                          <p:attrName>style.visibility</p:attrName>
                                        </p:attrNameLst>
                                      </p:cBhvr>
                                      <p:to>
                                        <p:strVal val="visible"/>
                                      </p:to>
                                    </p:set>
                                    <p:anim calcmode="lin" valueType="num">
                                      <p:cBhvr>
                                        <p:cTn id="142" dur="3000" fill="hold"/>
                                        <p:tgtEl>
                                          <p:spTgt spid="77"/>
                                        </p:tgtEl>
                                        <p:attrNameLst>
                                          <p:attrName>ppt_w</p:attrName>
                                        </p:attrNameLst>
                                      </p:cBhvr>
                                      <p:tavLst>
                                        <p:tav tm="0">
                                          <p:val>
                                            <p:strVal val="#ppt_w"/>
                                          </p:val>
                                        </p:tav>
                                        <p:tav tm="100000">
                                          <p:val>
                                            <p:strVal val="#ppt_w"/>
                                          </p:val>
                                        </p:tav>
                                      </p:tavLst>
                                    </p:anim>
                                    <p:anim calcmode="lin" valueType="num">
                                      <p:cBhvr>
                                        <p:cTn id="143" dur="3000" fill="hold"/>
                                        <p:tgtEl>
                                          <p:spTgt spid="77"/>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79"/>
                                        </p:tgtEl>
                                        <p:attrNameLst>
                                          <p:attrName>style.visibility</p:attrName>
                                        </p:attrNameLst>
                                      </p:cBhvr>
                                      <p:to>
                                        <p:strVal val="visible"/>
                                      </p:to>
                                    </p:set>
                                    <p:anim calcmode="lin" valueType="num">
                                      <p:cBhvr>
                                        <p:cTn id="146" dur="3000" fill="hold"/>
                                        <p:tgtEl>
                                          <p:spTgt spid="79"/>
                                        </p:tgtEl>
                                        <p:attrNameLst>
                                          <p:attrName>ppt_w</p:attrName>
                                        </p:attrNameLst>
                                      </p:cBhvr>
                                      <p:tavLst>
                                        <p:tav tm="0">
                                          <p:val>
                                            <p:strVal val="#ppt_w"/>
                                          </p:val>
                                        </p:tav>
                                        <p:tav tm="100000">
                                          <p:val>
                                            <p:strVal val="#ppt_w"/>
                                          </p:val>
                                        </p:tav>
                                      </p:tavLst>
                                    </p:anim>
                                    <p:anim calcmode="lin" valueType="num">
                                      <p:cBhvr>
                                        <p:cTn id="147" dur="3000" fill="hold"/>
                                        <p:tgtEl>
                                          <p:spTgt spid="7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81"/>
                                        </p:tgtEl>
                                        <p:attrNameLst>
                                          <p:attrName>style.visibility</p:attrName>
                                        </p:attrNameLst>
                                      </p:cBhvr>
                                      <p:to>
                                        <p:strVal val="visible"/>
                                      </p:to>
                                    </p:set>
                                    <p:anim calcmode="lin" valueType="num">
                                      <p:cBhvr>
                                        <p:cTn id="150" dur="3000" fill="hold"/>
                                        <p:tgtEl>
                                          <p:spTgt spid="81"/>
                                        </p:tgtEl>
                                        <p:attrNameLst>
                                          <p:attrName>ppt_w</p:attrName>
                                        </p:attrNameLst>
                                      </p:cBhvr>
                                      <p:tavLst>
                                        <p:tav tm="0">
                                          <p:val>
                                            <p:strVal val="#ppt_w"/>
                                          </p:val>
                                        </p:tav>
                                        <p:tav tm="100000">
                                          <p:val>
                                            <p:strVal val="#ppt_w"/>
                                          </p:val>
                                        </p:tav>
                                      </p:tavLst>
                                    </p:anim>
                                    <p:anim calcmode="lin" valueType="num">
                                      <p:cBhvr>
                                        <p:cTn id="151" dur="3000" fill="hold"/>
                                        <p:tgtEl>
                                          <p:spTgt spid="81"/>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ppt_w"/>
                                          </p:val>
                                        </p:tav>
                                        <p:tav tm="100000">
                                          <p:val>
                                            <p:strVal val="#ppt_w"/>
                                          </p:val>
                                        </p:tav>
                                      </p:tavLst>
                                    </p:anim>
                                    <p:anim calcmode="lin" valueType="num">
                                      <p:cBhvr>
                                        <p:cTn id="155" dur="3000" fill="hold"/>
                                        <p:tgtEl>
                                          <p:spTgt spid="4"/>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6"/>
                                        </p:tgtEl>
                                        <p:attrNameLst>
                                          <p:attrName>style.visibility</p:attrName>
                                        </p:attrNameLst>
                                      </p:cBhvr>
                                      <p:to>
                                        <p:strVal val="visible"/>
                                      </p:to>
                                    </p:set>
                                    <p:anim calcmode="lin" valueType="num">
                                      <p:cBhvr>
                                        <p:cTn id="158" dur="3000" fill="hold"/>
                                        <p:tgtEl>
                                          <p:spTgt spid="6"/>
                                        </p:tgtEl>
                                        <p:attrNameLst>
                                          <p:attrName>ppt_w</p:attrName>
                                        </p:attrNameLst>
                                      </p:cBhvr>
                                      <p:tavLst>
                                        <p:tav tm="0">
                                          <p:val>
                                            <p:strVal val="#ppt_w"/>
                                          </p:val>
                                        </p:tav>
                                        <p:tav tm="100000">
                                          <p:val>
                                            <p:strVal val="#ppt_w"/>
                                          </p:val>
                                        </p:tav>
                                      </p:tavLst>
                                    </p:anim>
                                    <p:anim calcmode="lin" valueType="num">
                                      <p:cBhvr>
                                        <p:cTn id="159" dur="3000" fill="hold"/>
                                        <p:tgtEl>
                                          <p:spTgt spid="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p:cTn id="162" dur="3000" fill="hold"/>
                                        <p:tgtEl>
                                          <p:spTgt spid="8"/>
                                        </p:tgtEl>
                                        <p:attrNameLst>
                                          <p:attrName>ppt_w</p:attrName>
                                        </p:attrNameLst>
                                      </p:cBhvr>
                                      <p:tavLst>
                                        <p:tav tm="0">
                                          <p:val>
                                            <p:strVal val="#ppt_w"/>
                                          </p:val>
                                        </p:tav>
                                        <p:tav tm="100000">
                                          <p:val>
                                            <p:strVal val="#ppt_w"/>
                                          </p:val>
                                        </p:tav>
                                      </p:tavLst>
                                    </p:anim>
                                    <p:anim calcmode="lin" valueType="num">
                                      <p:cBhvr>
                                        <p:cTn id="163" dur="3000" fill="hold"/>
                                        <p:tgtEl>
                                          <p:spTgt spid="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3000" fill="hold"/>
                                        <p:tgtEl>
                                          <p:spTgt spid="10"/>
                                        </p:tgtEl>
                                        <p:attrNameLst>
                                          <p:attrName>ppt_w</p:attrName>
                                        </p:attrNameLst>
                                      </p:cBhvr>
                                      <p:tavLst>
                                        <p:tav tm="0">
                                          <p:val>
                                            <p:strVal val="#ppt_w"/>
                                          </p:val>
                                        </p:tav>
                                        <p:tav tm="100000">
                                          <p:val>
                                            <p:strVal val="#ppt_w"/>
                                          </p:val>
                                        </p:tav>
                                      </p:tavLst>
                                    </p:anim>
                                    <p:anim calcmode="lin" valueType="num">
                                      <p:cBhvr>
                                        <p:cTn id="167" dur="3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68"/>
                                        </p:tgtEl>
                                        <p:attrNameLst>
                                          <p:attrName>style.visibility</p:attrName>
                                        </p:attrNameLst>
                                      </p:cBhvr>
                                      <p:to>
                                        <p:strVal val="visible"/>
                                      </p:to>
                                    </p:set>
                                    <p:anim calcmode="lin" valueType="num">
                                      <p:cBhvr>
                                        <p:cTn id="170" dur="3000" fill="hold"/>
                                        <p:tgtEl>
                                          <p:spTgt spid="68"/>
                                        </p:tgtEl>
                                        <p:attrNameLst>
                                          <p:attrName>ppt_w</p:attrName>
                                        </p:attrNameLst>
                                      </p:cBhvr>
                                      <p:tavLst>
                                        <p:tav tm="0">
                                          <p:val>
                                            <p:strVal val="#ppt_w"/>
                                          </p:val>
                                        </p:tav>
                                        <p:tav tm="100000">
                                          <p:val>
                                            <p:strVal val="#ppt_w"/>
                                          </p:val>
                                        </p:tav>
                                      </p:tavLst>
                                    </p:anim>
                                    <p:anim calcmode="lin" valueType="num">
                                      <p:cBhvr>
                                        <p:cTn id="171" dur="3000" fill="hold"/>
                                        <p:tgtEl>
                                          <p:spTgt spid="68"/>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70"/>
                                        </p:tgtEl>
                                        <p:attrNameLst>
                                          <p:attrName>style.visibility</p:attrName>
                                        </p:attrNameLst>
                                      </p:cBhvr>
                                      <p:to>
                                        <p:strVal val="visible"/>
                                      </p:to>
                                    </p:set>
                                    <p:anim calcmode="lin" valueType="num">
                                      <p:cBhvr>
                                        <p:cTn id="174" dur="3000" fill="hold"/>
                                        <p:tgtEl>
                                          <p:spTgt spid="70"/>
                                        </p:tgtEl>
                                        <p:attrNameLst>
                                          <p:attrName>ppt_w</p:attrName>
                                        </p:attrNameLst>
                                      </p:cBhvr>
                                      <p:tavLst>
                                        <p:tav tm="0">
                                          <p:val>
                                            <p:strVal val="#ppt_w"/>
                                          </p:val>
                                        </p:tav>
                                        <p:tav tm="100000">
                                          <p:val>
                                            <p:strVal val="#ppt_w"/>
                                          </p:val>
                                        </p:tav>
                                      </p:tavLst>
                                    </p:anim>
                                    <p:anim calcmode="lin" valueType="num">
                                      <p:cBhvr>
                                        <p:cTn id="175" dur="3000" fill="hold"/>
                                        <p:tgtEl>
                                          <p:spTgt spid="70"/>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72"/>
                                        </p:tgtEl>
                                        <p:attrNameLst>
                                          <p:attrName>style.visibility</p:attrName>
                                        </p:attrNameLst>
                                      </p:cBhvr>
                                      <p:to>
                                        <p:strVal val="visible"/>
                                      </p:to>
                                    </p:set>
                                    <p:anim calcmode="lin" valueType="num">
                                      <p:cBhvr>
                                        <p:cTn id="178" dur="3000" fill="hold"/>
                                        <p:tgtEl>
                                          <p:spTgt spid="72"/>
                                        </p:tgtEl>
                                        <p:attrNameLst>
                                          <p:attrName>ppt_w</p:attrName>
                                        </p:attrNameLst>
                                      </p:cBhvr>
                                      <p:tavLst>
                                        <p:tav tm="0">
                                          <p:val>
                                            <p:strVal val="#ppt_w"/>
                                          </p:val>
                                        </p:tav>
                                        <p:tav tm="100000">
                                          <p:val>
                                            <p:strVal val="#ppt_w"/>
                                          </p:val>
                                        </p:tav>
                                      </p:tavLst>
                                    </p:anim>
                                    <p:anim calcmode="lin" valueType="num">
                                      <p:cBhvr>
                                        <p:cTn id="179" dur="3000" fill="hold"/>
                                        <p:tgtEl>
                                          <p:spTgt spid="72"/>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74"/>
                                        </p:tgtEl>
                                        <p:attrNameLst>
                                          <p:attrName>style.visibility</p:attrName>
                                        </p:attrNameLst>
                                      </p:cBhvr>
                                      <p:to>
                                        <p:strVal val="visible"/>
                                      </p:to>
                                    </p:set>
                                    <p:anim calcmode="lin" valueType="num">
                                      <p:cBhvr>
                                        <p:cTn id="182" dur="3000" fill="hold"/>
                                        <p:tgtEl>
                                          <p:spTgt spid="74"/>
                                        </p:tgtEl>
                                        <p:attrNameLst>
                                          <p:attrName>ppt_w</p:attrName>
                                        </p:attrNameLst>
                                      </p:cBhvr>
                                      <p:tavLst>
                                        <p:tav tm="0">
                                          <p:val>
                                            <p:strVal val="#ppt_w"/>
                                          </p:val>
                                        </p:tav>
                                        <p:tav tm="100000">
                                          <p:val>
                                            <p:strVal val="#ppt_w"/>
                                          </p:val>
                                        </p:tav>
                                      </p:tavLst>
                                    </p:anim>
                                    <p:anim calcmode="lin" valueType="num">
                                      <p:cBhvr>
                                        <p:cTn id="183" dur="3000" fill="hold"/>
                                        <p:tgtEl>
                                          <p:spTgt spid="7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76"/>
                                        </p:tgtEl>
                                        <p:attrNameLst>
                                          <p:attrName>style.visibility</p:attrName>
                                        </p:attrNameLst>
                                      </p:cBhvr>
                                      <p:to>
                                        <p:strVal val="visible"/>
                                      </p:to>
                                    </p:set>
                                    <p:anim calcmode="lin" valueType="num">
                                      <p:cBhvr>
                                        <p:cTn id="186" dur="3000" fill="hold"/>
                                        <p:tgtEl>
                                          <p:spTgt spid="76"/>
                                        </p:tgtEl>
                                        <p:attrNameLst>
                                          <p:attrName>ppt_w</p:attrName>
                                        </p:attrNameLst>
                                      </p:cBhvr>
                                      <p:tavLst>
                                        <p:tav tm="0">
                                          <p:val>
                                            <p:strVal val="#ppt_w"/>
                                          </p:val>
                                        </p:tav>
                                        <p:tav tm="100000">
                                          <p:val>
                                            <p:strVal val="#ppt_w"/>
                                          </p:val>
                                        </p:tav>
                                      </p:tavLst>
                                    </p:anim>
                                    <p:anim calcmode="lin" valueType="num">
                                      <p:cBhvr>
                                        <p:cTn id="187" dur="3000" fill="hold"/>
                                        <p:tgtEl>
                                          <p:spTgt spid="76"/>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78"/>
                                        </p:tgtEl>
                                        <p:attrNameLst>
                                          <p:attrName>style.visibility</p:attrName>
                                        </p:attrNameLst>
                                      </p:cBhvr>
                                      <p:to>
                                        <p:strVal val="visible"/>
                                      </p:to>
                                    </p:set>
                                    <p:anim calcmode="lin" valueType="num">
                                      <p:cBhvr>
                                        <p:cTn id="190" dur="3000" fill="hold"/>
                                        <p:tgtEl>
                                          <p:spTgt spid="78"/>
                                        </p:tgtEl>
                                        <p:attrNameLst>
                                          <p:attrName>ppt_w</p:attrName>
                                        </p:attrNameLst>
                                      </p:cBhvr>
                                      <p:tavLst>
                                        <p:tav tm="0">
                                          <p:val>
                                            <p:strVal val="#ppt_w"/>
                                          </p:val>
                                        </p:tav>
                                        <p:tav tm="100000">
                                          <p:val>
                                            <p:strVal val="#ppt_w"/>
                                          </p:val>
                                        </p:tav>
                                      </p:tavLst>
                                    </p:anim>
                                    <p:anim calcmode="lin" valueType="num">
                                      <p:cBhvr>
                                        <p:cTn id="191" dur="3000" fill="hold"/>
                                        <p:tgtEl>
                                          <p:spTgt spid="78"/>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80"/>
                                        </p:tgtEl>
                                        <p:attrNameLst>
                                          <p:attrName>style.visibility</p:attrName>
                                        </p:attrNameLst>
                                      </p:cBhvr>
                                      <p:to>
                                        <p:strVal val="visible"/>
                                      </p:to>
                                    </p:set>
                                    <p:anim calcmode="lin" valueType="num">
                                      <p:cBhvr>
                                        <p:cTn id="194" dur="3000" fill="hold"/>
                                        <p:tgtEl>
                                          <p:spTgt spid="80"/>
                                        </p:tgtEl>
                                        <p:attrNameLst>
                                          <p:attrName>ppt_w</p:attrName>
                                        </p:attrNameLst>
                                      </p:cBhvr>
                                      <p:tavLst>
                                        <p:tav tm="0">
                                          <p:val>
                                            <p:strVal val="#ppt_w"/>
                                          </p:val>
                                        </p:tav>
                                        <p:tav tm="100000">
                                          <p:val>
                                            <p:strVal val="#ppt_w"/>
                                          </p:val>
                                        </p:tav>
                                      </p:tavLst>
                                    </p:anim>
                                    <p:anim calcmode="lin" valueType="num">
                                      <p:cBhvr>
                                        <p:cTn id="195" dur="3000" fill="hold"/>
                                        <p:tgtEl>
                                          <p:spTgt spid="80"/>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82"/>
                                        </p:tgtEl>
                                        <p:attrNameLst>
                                          <p:attrName>style.visibility</p:attrName>
                                        </p:attrNameLst>
                                      </p:cBhvr>
                                      <p:to>
                                        <p:strVal val="visible"/>
                                      </p:to>
                                    </p:set>
                                    <p:anim calcmode="lin" valueType="num">
                                      <p:cBhvr>
                                        <p:cTn id="198" dur="3000" fill="hold"/>
                                        <p:tgtEl>
                                          <p:spTgt spid="82"/>
                                        </p:tgtEl>
                                        <p:attrNameLst>
                                          <p:attrName>ppt_w</p:attrName>
                                        </p:attrNameLst>
                                      </p:cBhvr>
                                      <p:tavLst>
                                        <p:tav tm="0">
                                          <p:val>
                                            <p:strVal val="#ppt_w"/>
                                          </p:val>
                                        </p:tav>
                                        <p:tav tm="100000">
                                          <p:val>
                                            <p:strVal val="#ppt_w"/>
                                          </p:val>
                                        </p:tav>
                                      </p:tavLst>
                                    </p:anim>
                                    <p:anim calcmode="lin" valueType="num">
                                      <p:cBhvr>
                                        <p:cTn id="199" dur="3000" fill="hold"/>
                                        <p:tgtEl>
                                          <p:spTgt spid="82"/>
                                        </p:tgtEl>
                                        <p:attrNameLst>
                                          <p:attrName>ppt_h</p:attrName>
                                        </p:attrNameLst>
                                      </p:cBhvr>
                                      <p:tavLst>
                                        <p:tav tm="0" fmla="#ppt_h*sin(2.5*pi*$)">
                                          <p:val>
                                            <p:fltVal val="0"/>
                                          </p:val>
                                        </p:tav>
                                        <p:tav tm="100000">
                                          <p:val>
                                            <p:fltVal val="1"/>
                                          </p:val>
                                        </p:tav>
                                      </p:tavLst>
                                    </p:anim>
                                  </p:childTnLst>
                                </p:cTn>
                              </p:par>
                              <p:par>
                                <p:cTn id="200" presetID="13" presetClass="entr" presetSubtype="16"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plus(in)">
                                      <p:cBhvr>
                                        <p:cTn id="202" dur="3000"/>
                                        <p:tgtEl>
                                          <p:spTgt spid="3"/>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plus(in)">
                                      <p:cBhvr>
                                        <p:cTn id="205" dur="3000"/>
                                        <p:tgtEl>
                                          <p:spTgt spid="4"/>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plus(in)">
                                      <p:cBhvr>
                                        <p:cTn id="208" dur="3000"/>
                                        <p:tgtEl>
                                          <p:spTgt spid="5"/>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plus(in)">
                                      <p:cBhvr>
                                        <p:cTn id="211" dur="3000"/>
                                        <p:tgtEl>
                                          <p:spTgt spid="6"/>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plus(in)">
                                      <p:cBhvr>
                                        <p:cTn id="217" dur="3000"/>
                                        <p:tgtEl>
                                          <p:spTgt spid="8"/>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plus(in)">
                                      <p:cBhvr>
                                        <p:cTn id="220" dur="3000"/>
                                        <p:tgtEl>
                                          <p:spTgt spid="9"/>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plus(in)">
                                      <p:cBhvr>
                                        <p:cTn id="223" dur="3000"/>
                                        <p:tgtEl>
                                          <p:spTgt spid="10"/>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67"/>
                                        </p:tgtEl>
                                        <p:attrNameLst>
                                          <p:attrName>style.visibility</p:attrName>
                                        </p:attrNameLst>
                                      </p:cBhvr>
                                      <p:to>
                                        <p:strVal val="visible"/>
                                      </p:to>
                                    </p:set>
                                    <p:animEffect transition="in" filter="plus(in)">
                                      <p:cBhvr>
                                        <p:cTn id="226" dur="3000"/>
                                        <p:tgtEl>
                                          <p:spTgt spid="67"/>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68"/>
                                        </p:tgtEl>
                                        <p:attrNameLst>
                                          <p:attrName>style.visibility</p:attrName>
                                        </p:attrNameLst>
                                      </p:cBhvr>
                                      <p:to>
                                        <p:strVal val="visible"/>
                                      </p:to>
                                    </p:set>
                                    <p:animEffect transition="in" filter="plus(in)">
                                      <p:cBhvr>
                                        <p:cTn id="229" dur="3000"/>
                                        <p:tgtEl>
                                          <p:spTgt spid="68"/>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69"/>
                                        </p:tgtEl>
                                        <p:attrNameLst>
                                          <p:attrName>style.visibility</p:attrName>
                                        </p:attrNameLst>
                                      </p:cBhvr>
                                      <p:to>
                                        <p:strVal val="visible"/>
                                      </p:to>
                                    </p:set>
                                    <p:animEffect transition="in" filter="plus(in)">
                                      <p:cBhvr>
                                        <p:cTn id="232" dur="3000"/>
                                        <p:tgtEl>
                                          <p:spTgt spid="69"/>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70"/>
                                        </p:tgtEl>
                                        <p:attrNameLst>
                                          <p:attrName>style.visibility</p:attrName>
                                        </p:attrNameLst>
                                      </p:cBhvr>
                                      <p:to>
                                        <p:strVal val="visible"/>
                                      </p:to>
                                    </p:set>
                                    <p:animEffect transition="in" filter="plus(in)">
                                      <p:cBhvr>
                                        <p:cTn id="235" dur="3000"/>
                                        <p:tgtEl>
                                          <p:spTgt spid="70"/>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71"/>
                                        </p:tgtEl>
                                        <p:attrNameLst>
                                          <p:attrName>style.visibility</p:attrName>
                                        </p:attrNameLst>
                                      </p:cBhvr>
                                      <p:to>
                                        <p:strVal val="visible"/>
                                      </p:to>
                                    </p:set>
                                    <p:animEffect transition="in" filter="plus(in)">
                                      <p:cBhvr>
                                        <p:cTn id="238" dur="3000"/>
                                        <p:tgtEl>
                                          <p:spTgt spid="71"/>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72"/>
                                        </p:tgtEl>
                                        <p:attrNameLst>
                                          <p:attrName>style.visibility</p:attrName>
                                        </p:attrNameLst>
                                      </p:cBhvr>
                                      <p:to>
                                        <p:strVal val="visible"/>
                                      </p:to>
                                    </p:set>
                                    <p:animEffect transition="in" filter="plus(in)">
                                      <p:cBhvr>
                                        <p:cTn id="241" dur="3000"/>
                                        <p:tgtEl>
                                          <p:spTgt spid="72"/>
                                        </p:tgtEl>
                                      </p:cBhvr>
                                    </p:animEffect>
                                  </p:childTnLst>
                                </p:cTn>
                              </p:par>
                              <p:par>
                                <p:cTn id="242" presetID="13" presetClass="entr" presetSubtype="16" fill="hold" grpId="2" nodeType="withEffect">
                                  <p:stCondLst>
                                    <p:cond delay="0"/>
                                  </p:stCondLst>
                                  <p:childTnLst>
                                    <p:set>
                                      <p:cBhvr>
                                        <p:cTn id="243" dur="1" fill="hold">
                                          <p:stCondLst>
                                            <p:cond delay="0"/>
                                          </p:stCondLst>
                                        </p:cTn>
                                        <p:tgtEl>
                                          <p:spTgt spid="73"/>
                                        </p:tgtEl>
                                        <p:attrNameLst>
                                          <p:attrName>style.visibility</p:attrName>
                                        </p:attrNameLst>
                                      </p:cBhvr>
                                      <p:to>
                                        <p:strVal val="visible"/>
                                      </p:to>
                                    </p:set>
                                    <p:animEffect transition="in" filter="plus(in)">
                                      <p:cBhvr>
                                        <p:cTn id="244" dur="3000"/>
                                        <p:tgtEl>
                                          <p:spTgt spid="73"/>
                                        </p:tgtEl>
                                      </p:cBhvr>
                                    </p:animEffect>
                                  </p:childTnLst>
                                </p:cTn>
                              </p:par>
                              <p:par>
                                <p:cTn id="245" presetID="13" presetClass="entr" presetSubtype="16" fill="hold" grpId="2" nodeType="withEffect">
                                  <p:stCondLst>
                                    <p:cond delay="0"/>
                                  </p:stCondLst>
                                  <p:childTnLst>
                                    <p:set>
                                      <p:cBhvr>
                                        <p:cTn id="246" dur="1" fill="hold">
                                          <p:stCondLst>
                                            <p:cond delay="0"/>
                                          </p:stCondLst>
                                        </p:cTn>
                                        <p:tgtEl>
                                          <p:spTgt spid="74"/>
                                        </p:tgtEl>
                                        <p:attrNameLst>
                                          <p:attrName>style.visibility</p:attrName>
                                        </p:attrNameLst>
                                      </p:cBhvr>
                                      <p:to>
                                        <p:strVal val="visible"/>
                                      </p:to>
                                    </p:set>
                                    <p:animEffect transition="in" filter="plus(in)">
                                      <p:cBhvr>
                                        <p:cTn id="247" dur="3000"/>
                                        <p:tgtEl>
                                          <p:spTgt spid="74"/>
                                        </p:tgtEl>
                                      </p:cBhvr>
                                    </p:animEffect>
                                  </p:childTnLst>
                                </p:cTn>
                              </p:par>
                              <p:par>
                                <p:cTn id="248" presetID="13" presetClass="entr" presetSubtype="16" fill="hold" grpId="2" nodeType="withEffect">
                                  <p:stCondLst>
                                    <p:cond delay="0"/>
                                  </p:stCondLst>
                                  <p:childTnLst>
                                    <p:set>
                                      <p:cBhvr>
                                        <p:cTn id="249" dur="1" fill="hold">
                                          <p:stCondLst>
                                            <p:cond delay="0"/>
                                          </p:stCondLst>
                                        </p:cTn>
                                        <p:tgtEl>
                                          <p:spTgt spid="75"/>
                                        </p:tgtEl>
                                        <p:attrNameLst>
                                          <p:attrName>style.visibility</p:attrName>
                                        </p:attrNameLst>
                                      </p:cBhvr>
                                      <p:to>
                                        <p:strVal val="visible"/>
                                      </p:to>
                                    </p:set>
                                    <p:animEffect transition="in" filter="plus(in)">
                                      <p:cBhvr>
                                        <p:cTn id="250" dur="3000"/>
                                        <p:tgtEl>
                                          <p:spTgt spid="75"/>
                                        </p:tgtEl>
                                      </p:cBhvr>
                                    </p:animEffect>
                                  </p:childTnLst>
                                </p:cTn>
                              </p:par>
                              <p:par>
                                <p:cTn id="251" presetID="13" presetClass="entr" presetSubtype="16" fill="hold" grpId="2" nodeType="withEffect">
                                  <p:stCondLst>
                                    <p:cond delay="0"/>
                                  </p:stCondLst>
                                  <p:childTnLst>
                                    <p:set>
                                      <p:cBhvr>
                                        <p:cTn id="252" dur="1" fill="hold">
                                          <p:stCondLst>
                                            <p:cond delay="0"/>
                                          </p:stCondLst>
                                        </p:cTn>
                                        <p:tgtEl>
                                          <p:spTgt spid="76"/>
                                        </p:tgtEl>
                                        <p:attrNameLst>
                                          <p:attrName>style.visibility</p:attrName>
                                        </p:attrNameLst>
                                      </p:cBhvr>
                                      <p:to>
                                        <p:strVal val="visible"/>
                                      </p:to>
                                    </p:set>
                                    <p:animEffect transition="in" filter="plus(in)">
                                      <p:cBhvr>
                                        <p:cTn id="253" dur="3000"/>
                                        <p:tgtEl>
                                          <p:spTgt spid="76"/>
                                        </p:tgtEl>
                                      </p:cBhvr>
                                    </p:animEffect>
                                  </p:childTnLst>
                                </p:cTn>
                              </p:par>
                              <p:par>
                                <p:cTn id="254" presetID="13" presetClass="entr" presetSubtype="16" fill="hold" grpId="2" nodeType="withEffect">
                                  <p:stCondLst>
                                    <p:cond delay="0"/>
                                  </p:stCondLst>
                                  <p:childTnLst>
                                    <p:set>
                                      <p:cBhvr>
                                        <p:cTn id="255" dur="1" fill="hold">
                                          <p:stCondLst>
                                            <p:cond delay="0"/>
                                          </p:stCondLst>
                                        </p:cTn>
                                        <p:tgtEl>
                                          <p:spTgt spid="77"/>
                                        </p:tgtEl>
                                        <p:attrNameLst>
                                          <p:attrName>style.visibility</p:attrName>
                                        </p:attrNameLst>
                                      </p:cBhvr>
                                      <p:to>
                                        <p:strVal val="visible"/>
                                      </p:to>
                                    </p:set>
                                    <p:animEffect transition="in" filter="plus(in)">
                                      <p:cBhvr>
                                        <p:cTn id="256" dur="3000"/>
                                        <p:tgtEl>
                                          <p:spTgt spid="77"/>
                                        </p:tgtEl>
                                      </p:cBhvr>
                                    </p:animEffect>
                                  </p:childTnLst>
                                </p:cTn>
                              </p:par>
                              <p:par>
                                <p:cTn id="257" presetID="13" presetClass="entr" presetSubtype="16" fill="hold" grpId="2" nodeType="withEffect">
                                  <p:stCondLst>
                                    <p:cond delay="0"/>
                                  </p:stCondLst>
                                  <p:childTnLst>
                                    <p:set>
                                      <p:cBhvr>
                                        <p:cTn id="258" dur="1" fill="hold">
                                          <p:stCondLst>
                                            <p:cond delay="0"/>
                                          </p:stCondLst>
                                        </p:cTn>
                                        <p:tgtEl>
                                          <p:spTgt spid="78"/>
                                        </p:tgtEl>
                                        <p:attrNameLst>
                                          <p:attrName>style.visibility</p:attrName>
                                        </p:attrNameLst>
                                      </p:cBhvr>
                                      <p:to>
                                        <p:strVal val="visible"/>
                                      </p:to>
                                    </p:set>
                                    <p:animEffect transition="in" filter="plus(in)">
                                      <p:cBhvr>
                                        <p:cTn id="259" dur="3000"/>
                                        <p:tgtEl>
                                          <p:spTgt spid="78"/>
                                        </p:tgtEl>
                                      </p:cBhvr>
                                    </p:animEffect>
                                  </p:childTnLst>
                                </p:cTn>
                              </p:par>
                              <p:par>
                                <p:cTn id="260" presetID="13" presetClass="entr" presetSubtype="16" fill="hold" grpId="2" nodeType="withEffect">
                                  <p:stCondLst>
                                    <p:cond delay="0"/>
                                  </p:stCondLst>
                                  <p:childTnLst>
                                    <p:set>
                                      <p:cBhvr>
                                        <p:cTn id="261" dur="1" fill="hold">
                                          <p:stCondLst>
                                            <p:cond delay="0"/>
                                          </p:stCondLst>
                                        </p:cTn>
                                        <p:tgtEl>
                                          <p:spTgt spid="79"/>
                                        </p:tgtEl>
                                        <p:attrNameLst>
                                          <p:attrName>style.visibility</p:attrName>
                                        </p:attrNameLst>
                                      </p:cBhvr>
                                      <p:to>
                                        <p:strVal val="visible"/>
                                      </p:to>
                                    </p:set>
                                    <p:animEffect transition="in" filter="plus(in)">
                                      <p:cBhvr>
                                        <p:cTn id="262" dur="3000"/>
                                        <p:tgtEl>
                                          <p:spTgt spid="79"/>
                                        </p:tgtEl>
                                      </p:cBhvr>
                                    </p:animEffect>
                                  </p:childTnLst>
                                </p:cTn>
                              </p:par>
                              <p:par>
                                <p:cTn id="263" presetID="13" presetClass="entr" presetSubtype="16" fill="hold" grpId="2" nodeType="withEffect">
                                  <p:stCondLst>
                                    <p:cond delay="0"/>
                                  </p:stCondLst>
                                  <p:childTnLst>
                                    <p:set>
                                      <p:cBhvr>
                                        <p:cTn id="264" dur="1" fill="hold">
                                          <p:stCondLst>
                                            <p:cond delay="0"/>
                                          </p:stCondLst>
                                        </p:cTn>
                                        <p:tgtEl>
                                          <p:spTgt spid="80"/>
                                        </p:tgtEl>
                                        <p:attrNameLst>
                                          <p:attrName>style.visibility</p:attrName>
                                        </p:attrNameLst>
                                      </p:cBhvr>
                                      <p:to>
                                        <p:strVal val="visible"/>
                                      </p:to>
                                    </p:set>
                                    <p:animEffect transition="in" filter="plus(in)">
                                      <p:cBhvr>
                                        <p:cTn id="265" dur="3000"/>
                                        <p:tgtEl>
                                          <p:spTgt spid="80"/>
                                        </p:tgtEl>
                                      </p:cBhvr>
                                    </p:animEffect>
                                  </p:childTnLst>
                                </p:cTn>
                              </p:par>
                              <p:par>
                                <p:cTn id="266" presetID="13" presetClass="entr" presetSubtype="16" fill="hold" grpId="2" nodeType="withEffect">
                                  <p:stCondLst>
                                    <p:cond delay="0"/>
                                  </p:stCondLst>
                                  <p:childTnLst>
                                    <p:set>
                                      <p:cBhvr>
                                        <p:cTn id="267" dur="1" fill="hold">
                                          <p:stCondLst>
                                            <p:cond delay="0"/>
                                          </p:stCondLst>
                                        </p:cTn>
                                        <p:tgtEl>
                                          <p:spTgt spid="81"/>
                                        </p:tgtEl>
                                        <p:attrNameLst>
                                          <p:attrName>style.visibility</p:attrName>
                                        </p:attrNameLst>
                                      </p:cBhvr>
                                      <p:to>
                                        <p:strVal val="visible"/>
                                      </p:to>
                                    </p:set>
                                    <p:animEffect transition="in" filter="plus(in)">
                                      <p:cBhvr>
                                        <p:cTn id="268" dur="3000"/>
                                        <p:tgtEl>
                                          <p:spTgt spid="81"/>
                                        </p:tgtEl>
                                      </p:cBhvr>
                                    </p:animEffect>
                                  </p:childTnLst>
                                </p:cTn>
                              </p:par>
                              <p:par>
                                <p:cTn id="269" presetID="13" presetClass="entr" presetSubtype="16" fill="hold" grpId="2" nodeType="withEffect">
                                  <p:stCondLst>
                                    <p:cond delay="0"/>
                                  </p:stCondLst>
                                  <p:childTnLst>
                                    <p:set>
                                      <p:cBhvr>
                                        <p:cTn id="270" dur="1" fill="hold">
                                          <p:stCondLst>
                                            <p:cond delay="0"/>
                                          </p:stCondLst>
                                        </p:cTn>
                                        <p:tgtEl>
                                          <p:spTgt spid="82"/>
                                        </p:tgtEl>
                                        <p:attrNameLst>
                                          <p:attrName>style.visibility</p:attrName>
                                        </p:attrNameLst>
                                      </p:cBhvr>
                                      <p:to>
                                        <p:strVal val="visible"/>
                                      </p:to>
                                    </p:set>
                                    <p:animEffect transition="in" filter="plus(in)">
                                      <p:cBhvr>
                                        <p:cTn id="271" dur="3000"/>
                                        <p:tgtEl>
                                          <p:spTgt spid="82"/>
                                        </p:tgtEl>
                                      </p:cBhvr>
                                    </p:animEffect>
                                  </p:childTnLst>
                                </p:cTn>
                              </p:par>
                            </p:childTnLst>
                          </p:cTn>
                        </p:par>
                        <p:par>
                          <p:cTn id="272" fill="hold">
                            <p:stCondLst>
                              <p:cond delay="3000"/>
                            </p:stCondLst>
                            <p:childTnLst>
                              <p:par>
                                <p:cTn id="273" presetID="2" presetClass="exit" presetSubtype="2" fill="hold" grpId="3" nodeType="after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1+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2" fill="hold" grpId="3" nodeType="withEffect">
                                  <p:stCondLst>
                                    <p:cond delay="0"/>
                                  </p:stCondLst>
                                  <p:childTnLst>
                                    <p:anim calcmode="lin" valueType="num">
                                      <p:cBhvr additive="base">
                                        <p:cTn id="278" dur="3000"/>
                                        <p:tgtEl>
                                          <p:spTgt spid="5"/>
                                        </p:tgtEl>
                                        <p:attrNameLst>
                                          <p:attrName>ppt_x</p:attrName>
                                        </p:attrNameLst>
                                      </p:cBhvr>
                                      <p:tavLst>
                                        <p:tav tm="0">
                                          <p:val>
                                            <p:strVal val="ppt_x"/>
                                          </p:val>
                                        </p:tav>
                                        <p:tav tm="100000">
                                          <p:val>
                                            <p:strVal val="1+ppt_w/2"/>
                                          </p:val>
                                        </p:tav>
                                      </p:tavLst>
                                    </p:anim>
                                    <p:anim calcmode="lin" valueType="num">
                                      <p:cBhvr additive="base">
                                        <p:cTn id="279" dur="3000"/>
                                        <p:tgtEl>
                                          <p:spTgt spid="5"/>
                                        </p:tgtEl>
                                        <p:attrNameLst>
                                          <p:attrName>ppt_y</p:attrName>
                                        </p:attrNameLst>
                                      </p:cBhvr>
                                      <p:tavLst>
                                        <p:tav tm="0">
                                          <p:val>
                                            <p:strVal val="ppt_y"/>
                                          </p:val>
                                        </p:tav>
                                        <p:tav tm="100000">
                                          <p:val>
                                            <p:strVal val="ppt_y"/>
                                          </p:val>
                                        </p:tav>
                                      </p:tavLst>
                                    </p:anim>
                                    <p:set>
                                      <p:cBhvr>
                                        <p:cTn id="280" dur="1" fill="hold">
                                          <p:stCondLst>
                                            <p:cond delay="2999"/>
                                          </p:stCondLst>
                                        </p:cTn>
                                        <p:tgtEl>
                                          <p:spTgt spid="5"/>
                                        </p:tgtEl>
                                        <p:attrNameLst>
                                          <p:attrName>style.visibility</p:attrName>
                                        </p:attrNameLst>
                                      </p:cBhvr>
                                      <p:to>
                                        <p:strVal val="hidden"/>
                                      </p:to>
                                    </p:set>
                                  </p:childTnLst>
                                </p:cTn>
                              </p:par>
                              <p:par>
                                <p:cTn id="281" presetID="2" presetClass="exit" presetSubtype="2" fill="hold" grpId="3"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1+ppt_w/2"/>
                                          </p:val>
                                        </p:tav>
                                      </p:tavLst>
                                    </p:anim>
                                    <p:anim calcmode="lin" valueType="num">
                                      <p:cBhvr additive="base">
                                        <p:cTn id="283" dur="3000"/>
                                        <p:tgtEl>
                                          <p:spTgt spid="7"/>
                                        </p:tgtEl>
                                        <p:attrNameLst>
                                          <p:attrName>ppt_y</p:attrName>
                                        </p:attrNameLst>
                                      </p:cBhvr>
                                      <p:tavLst>
                                        <p:tav tm="0">
                                          <p:val>
                                            <p:strVal val="ppt_y"/>
                                          </p:val>
                                        </p:tav>
                                        <p:tav tm="100000">
                                          <p:val>
                                            <p:strVal val="ppt_y"/>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2" fill="hold" grpId="3"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3" nodeType="withEffect">
                                  <p:stCondLst>
                                    <p:cond delay="0"/>
                                  </p:stCondLst>
                                  <p:childTnLst>
                                    <p:anim calcmode="lin" valueType="num">
                                      <p:cBhvr additive="base">
                                        <p:cTn id="290" dur="3000"/>
                                        <p:tgtEl>
                                          <p:spTgt spid="67"/>
                                        </p:tgtEl>
                                        <p:attrNameLst>
                                          <p:attrName>ppt_x</p:attrName>
                                        </p:attrNameLst>
                                      </p:cBhvr>
                                      <p:tavLst>
                                        <p:tav tm="0">
                                          <p:val>
                                            <p:strVal val="ppt_x"/>
                                          </p:val>
                                        </p:tav>
                                        <p:tav tm="100000">
                                          <p:val>
                                            <p:strVal val="1+ppt_w/2"/>
                                          </p:val>
                                        </p:tav>
                                      </p:tavLst>
                                    </p:anim>
                                    <p:anim calcmode="lin" valueType="num">
                                      <p:cBhvr additive="base">
                                        <p:cTn id="291" dur="3000"/>
                                        <p:tgtEl>
                                          <p:spTgt spid="67"/>
                                        </p:tgtEl>
                                        <p:attrNameLst>
                                          <p:attrName>ppt_y</p:attrName>
                                        </p:attrNameLst>
                                      </p:cBhvr>
                                      <p:tavLst>
                                        <p:tav tm="0">
                                          <p:val>
                                            <p:strVal val="ppt_y"/>
                                          </p:val>
                                        </p:tav>
                                        <p:tav tm="100000">
                                          <p:val>
                                            <p:strVal val="ppt_y"/>
                                          </p:val>
                                        </p:tav>
                                      </p:tavLst>
                                    </p:anim>
                                    <p:set>
                                      <p:cBhvr>
                                        <p:cTn id="292" dur="1" fill="hold">
                                          <p:stCondLst>
                                            <p:cond delay="2999"/>
                                          </p:stCondLst>
                                        </p:cTn>
                                        <p:tgtEl>
                                          <p:spTgt spid="67"/>
                                        </p:tgtEl>
                                        <p:attrNameLst>
                                          <p:attrName>style.visibility</p:attrName>
                                        </p:attrNameLst>
                                      </p:cBhvr>
                                      <p:to>
                                        <p:strVal val="hidden"/>
                                      </p:to>
                                    </p:set>
                                  </p:childTnLst>
                                </p:cTn>
                              </p:par>
                              <p:par>
                                <p:cTn id="293" presetID="2" presetClass="exit" presetSubtype="2" fill="hold" grpId="3" nodeType="withEffect">
                                  <p:stCondLst>
                                    <p:cond delay="0"/>
                                  </p:stCondLst>
                                  <p:childTnLst>
                                    <p:anim calcmode="lin" valueType="num">
                                      <p:cBhvr additive="base">
                                        <p:cTn id="294" dur="3000"/>
                                        <p:tgtEl>
                                          <p:spTgt spid="69"/>
                                        </p:tgtEl>
                                        <p:attrNameLst>
                                          <p:attrName>ppt_x</p:attrName>
                                        </p:attrNameLst>
                                      </p:cBhvr>
                                      <p:tavLst>
                                        <p:tav tm="0">
                                          <p:val>
                                            <p:strVal val="ppt_x"/>
                                          </p:val>
                                        </p:tav>
                                        <p:tav tm="100000">
                                          <p:val>
                                            <p:strVal val="1+ppt_w/2"/>
                                          </p:val>
                                        </p:tav>
                                      </p:tavLst>
                                    </p:anim>
                                    <p:anim calcmode="lin" valueType="num">
                                      <p:cBhvr additive="base">
                                        <p:cTn id="295" dur="3000"/>
                                        <p:tgtEl>
                                          <p:spTgt spid="69"/>
                                        </p:tgtEl>
                                        <p:attrNameLst>
                                          <p:attrName>ppt_y</p:attrName>
                                        </p:attrNameLst>
                                      </p:cBhvr>
                                      <p:tavLst>
                                        <p:tav tm="0">
                                          <p:val>
                                            <p:strVal val="ppt_y"/>
                                          </p:val>
                                        </p:tav>
                                        <p:tav tm="100000">
                                          <p:val>
                                            <p:strVal val="ppt_y"/>
                                          </p:val>
                                        </p:tav>
                                      </p:tavLst>
                                    </p:anim>
                                    <p:set>
                                      <p:cBhvr>
                                        <p:cTn id="296" dur="1" fill="hold">
                                          <p:stCondLst>
                                            <p:cond delay="2999"/>
                                          </p:stCondLst>
                                        </p:cTn>
                                        <p:tgtEl>
                                          <p:spTgt spid="69"/>
                                        </p:tgtEl>
                                        <p:attrNameLst>
                                          <p:attrName>style.visibility</p:attrName>
                                        </p:attrNameLst>
                                      </p:cBhvr>
                                      <p:to>
                                        <p:strVal val="hidden"/>
                                      </p:to>
                                    </p:set>
                                  </p:childTnLst>
                                </p:cTn>
                              </p:par>
                              <p:par>
                                <p:cTn id="297" presetID="2" presetClass="exit" presetSubtype="2" fill="hold" grpId="3" nodeType="withEffect">
                                  <p:stCondLst>
                                    <p:cond delay="0"/>
                                  </p:stCondLst>
                                  <p:childTnLst>
                                    <p:anim calcmode="lin" valueType="num">
                                      <p:cBhvr additive="base">
                                        <p:cTn id="298" dur="3000"/>
                                        <p:tgtEl>
                                          <p:spTgt spid="71"/>
                                        </p:tgtEl>
                                        <p:attrNameLst>
                                          <p:attrName>ppt_x</p:attrName>
                                        </p:attrNameLst>
                                      </p:cBhvr>
                                      <p:tavLst>
                                        <p:tav tm="0">
                                          <p:val>
                                            <p:strVal val="ppt_x"/>
                                          </p:val>
                                        </p:tav>
                                        <p:tav tm="100000">
                                          <p:val>
                                            <p:strVal val="1+ppt_w/2"/>
                                          </p:val>
                                        </p:tav>
                                      </p:tavLst>
                                    </p:anim>
                                    <p:anim calcmode="lin" valueType="num">
                                      <p:cBhvr additive="base">
                                        <p:cTn id="299" dur="3000"/>
                                        <p:tgtEl>
                                          <p:spTgt spid="71"/>
                                        </p:tgtEl>
                                        <p:attrNameLst>
                                          <p:attrName>ppt_y</p:attrName>
                                        </p:attrNameLst>
                                      </p:cBhvr>
                                      <p:tavLst>
                                        <p:tav tm="0">
                                          <p:val>
                                            <p:strVal val="ppt_y"/>
                                          </p:val>
                                        </p:tav>
                                        <p:tav tm="100000">
                                          <p:val>
                                            <p:strVal val="ppt_y"/>
                                          </p:val>
                                        </p:tav>
                                      </p:tavLst>
                                    </p:anim>
                                    <p:set>
                                      <p:cBhvr>
                                        <p:cTn id="300" dur="1" fill="hold">
                                          <p:stCondLst>
                                            <p:cond delay="2999"/>
                                          </p:stCondLst>
                                        </p:cTn>
                                        <p:tgtEl>
                                          <p:spTgt spid="71"/>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73"/>
                                        </p:tgtEl>
                                        <p:attrNameLst>
                                          <p:attrName>ppt_x</p:attrName>
                                        </p:attrNameLst>
                                      </p:cBhvr>
                                      <p:tavLst>
                                        <p:tav tm="0">
                                          <p:val>
                                            <p:strVal val="ppt_x"/>
                                          </p:val>
                                        </p:tav>
                                        <p:tav tm="100000">
                                          <p:val>
                                            <p:strVal val="1+ppt_w/2"/>
                                          </p:val>
                                        </p:tav>
                                      </p:tavLst>
                                    </p:anim>
                                    <p:anim calcmode="lin" valueType="num">
                                      <p:cBhvr additive="base">
                                        <p:cTn id="303" dur="3000"/>
                                        <p:tgtEl>
                                          <p:spTgt spid="73"/>
                                        </p:tgtEl>
                                        <p:attrNameLst>
                                          <p:attrName>ppt_y</p:attrName>
                                        </p:attrNameLst>
                                      </p:cBhvr>
                                      <p:tavLst>
                                        <p:tav tm="0">
                                          <p:val>
                                            <p:strVal val="ppt_y"/>
                                          </p:val>
                                        </p:tav>
                                        <p:tav tm="100000">
                                          <p:val>
                                            <p:strVal val="ppt_y"/>
                                          </p:val>
                                        </p:tav>
                                      </p:tavLst>
                                    </p:anim>
                                    <p:set>
                                      <p:cBhvr>
                                        <p:cTn id="304" dur="1" fill="hold">
                                          <p:stCondLst>
                                            <p:cond delay="2999"/>
                                          </p:stCondLst>
                                        </p:cTn>
                                        <p:tgtEl>
                                          <p:spTgt spid="73"/>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75"/>
                                        </p:tgtEl>
                                        <p:attrNameLst>
                                          <p:attrName>ppt_x</p:attrName>
                                        </p:attrNameLst>
                                      </p:cBhvr>
                                      <p:tavLst>
                                        <p:tav tm="0">
                                          <p:val>
                                            <p:strVal val="ppt_x"/>
                                          </p:val>
                                        </p:tav>
                                        <p:tav tm="100000">
                                          <p:val>
                                            <p:strVal val="1+ppt_w/2"/>
                                          </p:val>
                                        </p:tav>
                                      </p:tavLst>
                                    </p:anim>
                                    <p:anim calcmode="lin" valueType="num">
                                      <p:cBhvr additive="base">
                                        <p:cTn id="307" dur="3000"/>
                                        <p:tgtEl>
                                          <p:spTgt spid="75"/>
                                        </p:tgtEl>
                                        <p:attrNameLst>
                                          <p:attrName>ppt_y</p:attrName>
                                        </p:attrNameLst>
                                      </p:cBhvr>
                                      <p:tavLst>
                                        <p:tav tm="0">
                                          <p:val>
                                            <p:strVal val="ppt_y"/>
                                          </p:val>
                                        </p:tav>
                                        <p:tav tm="100000">
                                          <p:val>
                                            <p:strVal val="ppt_y"/>
                                          </p:val>
                                        </p:tav>
                                      </p:tavLst>
                                    </p:anim>
                                    <p:set>
                                      <p:cBhvr>
                                        <p:cTn id="308" dur="1" fill="hold">
                                          <p:stCondLst>
                                            <p:cond delay="2999"/>
                                          </p:stCondLst>
                                        </p:cTn>
                                        <p:tgtEl>
                                          <p:spTgt spid="75"/>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77"/>
                                        </p:tgtEl>
                                        <p:attrNameLst>
                                          <p:attrName>ppt_x</p:attrName>
                                        </p:attrNameLst>
                                      </p:cBhvr>
                                      <p:tavLst>
                                        <p:tav tm="0">
                                          <p:val>
                                            <p:strVal val="ppt_x"/>
                                          </p:val>
                                        </p:tav>
                                        <p:tav tm="100000">
                                          <p:val>
                                            <p:strVal val="1+ppt_w/2"/>
                                          </p:val>
                                        </p:tav>
                                      </p:tavLst>
                                    </p:anim>
                                    <p:anim calcmode="lin" valueType="num">
                                      <p:cBhvr additive="base">
                                        <p:cTn id="311" dur="3000"/>
                                        <p:tgtEl>
                                          <p:spTgt spid="77"/>
                                        </p:tgtEl>
                                        <p:attrNameLst>
                                          <p:attrName>ppt_y</p:attrName>
                                        </p:attrNameLst>
                                      </p:cBhvr>
                                      <p:tavLst>
                                        <p:tav tm="0">
                                          <p:val>
                                            <p:strVal val="ppt_y"/>
                                          </p:val>
                                        </p:tav>
                                        <p:tav tm="100000">
                                          <p:val>
                                            <p:strVal val="ppt_y"/>
                                          </p:val>
                                        </p:tav>
                                      </p:tavLst>
                                    </p:anim>
                                    <p:set>
                                      <p:cBhvr>
                                        <p:cTn id="312" dur="1" fill="hold">
                                          <p:stCondLst>
                                            <p:cond delay="2999"/>
                                          </p:stCondLst>
                                        </p:cTn>
                                        <p:tgtEl>
                                          <p:spTgt spid="77"/>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79"/>
                                        </p:tgtEl>
                                        <p:attrNameLst>
                                          <p:attrName>ppt_x</p:attrName>
                                        </p:attrNameLst>
                                      </p:cBhvr>
                                      <p:tavLst>
                                        <p:tav tm="0">
                                          <p:val>
                                            <p:strVal val="ppt_x"/>
                                          </p:val>
                                        </p:tav>
                                        <p:tav tm="100000">
                                          <p:val>
                                            <p:strVal val="1+ppt_w/2"/>
                                          </p:val>
                                        </p:tav>
                                      </p:tavLst>
                                    </p:anim>
                                    <p:anim calcmode="lin" valueType="num">
                                      <p:cBhvr additive="base">
                                        <p:cTn id="315" dur="3000"/>
                                        <p:tgtEl>
                                          <p:spTgt spid="79"/>
                                        </p:tgtEl>
                                        <p:attrNameLst>
                                          <p:attrName>ppt_y</p:attrName>
                                        </p:attrNameLst>
                                      </p:cBhvr>
                                      <p:tavLst>
                                        <p:tav tm="0">
                                          <p:val>
                                            <p:strVal val="ppt_y"/>
                                          </p:val>
                                        </p:tav>
                                        <p:tav tm="100000">
                                          <p:val>
                                            <p:strVal val="ppt_y"/>
                                          </p:val>
                                        </p:tav>
                                      </p:tavLst>
                                    </p:anim>
                                    <p:set>
                                      <p:cBhvr>
                                        <p:cTn id="316" dur="1" fill="hold">
                                          <p:stCondLst>
                                            <p:cond delay="2999"/>
                                          </p:stCondLst>
                                        </p:cTn>
                                        <p:tgtEl>
                                          <p:spTgt spid="7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81"/>
                                        </p:tgtEl>
                                        <p:attrNameLst>
                                          <p:attrName>ppt_x</p:attrName>
                                        </p:attrNameLst>
                                      </p:cBhvr>
                                      <p:tavLst>
                                        <p:tav tm="0">
                                          <p:val>
                                            <p:strVal val="ppt_x"/>
                                          </p:val>
                                        </p:tav>
                                        <p:tav tm="100000">
                                          <p:val>
                                            <p:strVal val="1+ppt_w/2"/>
                                          </p:val>
                                        </p:tav>
                                      </p:tavLst>
                                    </p:anim>
                                    <p:anim calcmode="lin" valueType="num">
                                      <p:cBhvr additive="base">
                                        <p:cTn id="319" dur="3000"/>
                                        <p:tgtEl>
                                          <p:spTgt spid="81"/>
                                        </p:tgtEl>
                                        <p:attrNameLst>
                                          <p:attrName>ppt_y</p:attrName>
                                        </p:attrNameLst>
                                      </p:cBhvr>
                                      <p:tavLst>
                                        <p:tav tm="0">
                                          <p:val>
                                            <p:strVal val="ppt_y"/>
                                          </p:val>
                                        </p:tav>
                                        <p:tav tm="100000">
                                          <p:val>
                                            <p:strVal val="ppt_y"/>
                                          </p:val>
                                        </p:tav>
                                      </p:tavLst>
                                    </p:anim>
                                    <p:set>
                                      <p:cBhvr>
                                        <p:cTn id="320" dur="1" fill="hold">
                                          <p:stCondLst>
                                            <p:cond delay="2999"/>
                                          </p:stCondLst>
                                        </p:cTn>
                                        <p:tgtEl>
                                          <p:spTgt spid="81"/>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
                                        </p:tgtEl>
                                        <p:attrNameLst>
                                          <p:attrName>ppt_x</p:attrName>
                                        </p:attrNameLst>
                                      </p:cBhvr>
                                      <p:tavLst>
                                        <p:tav tm="0">
                                          <p:val>
                                            <p:strVal val="ppt_x"/>
                                          </p:val>
                                        </p:tav>
                                        <p:tav tm="100000">
                                          <p:val>
                                            <p:strVal val="0-ppt_w/2"/>
                                          </p:val>
                                        </p:tav>
                                      </p:tavLst>
                                    </p:anim>
                                    <p:anim calcmode="lin" valueType="num">
                                      <p:cBhvr additive="base">
                                        <p:cTn id="323" dur="3000"/>
                                        <p:tgtEl>
                                          <p:spTgt spid="4"/>
                                        </p:tgtEl>
                                        <p:attrNameLst>
                                          <p:attrName>ppt_y</p:attrName>
                                        </p:attrNameLst>
                                      </p:cBhvr>
                                      <p:tavLst>
                                        <p:tav tm="0">
                                          <p:val>
                                            <p:strVal val="ppt_y"/>
                                          </p:val>
                                        </p:tav>
                                        <p:tav tm="100000">
                                          <p:val>
                                            <p:strVal val="ppt_y"/>
                                          </p:val>
                                        </p:tav>
                                      </p:tavLst>
                                    </p:anim>
                                    <p:set>
                                      <p:cBhvr>
                                        <p:cTn id="324" dur="1" fill="hold">
                                          <p:stCondLst>
                                            <p:cond delay="2999"/>
                                          </p:stCondLst>
                                        </p:cTn>
                                        <p:tgtEl>
                                          <p:spTgt spid="4"/>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3000"/>
                                        <p:tgtEl>
                                          <p:spTgt spid="6"/>
                                        </p:tgtEl>
                                        <p:attrNameLst>
                                          <p:attrName>ppt_x</p:attrName>
                                        </p:attrNameLst>
                                      </p:cBhvr>
                                      <p:tavLst>
                                        <p:tav tm="0">
                                          <p:val>
                                            <p:strVal val="ppt_x"/>
                                          </p:val>
                                        </p:tav>
                                        <p:tav tm="100000">
                                          <p:val>
                                            <p:strVal val="0-ppt_w/2"/>
                                          </p:val>
                                        </p:tav>
                                      </p:tavLst>
                                    </p:anim>
                                    <p:anim calcmode="lin" valueType="num">
                                      <p:cBhvr additive="base">
                                        <p:cTn id="327" dur="3000"/>
                                        <p:tgtEl>
                                          <p:spTgt spid="6"/>
                                        </p:tgtEl>
                                        <p:attrNameLst>
                                          <p:attrName>ppt_y</p:attrName>
                                        </p:attrNameLst>
                                      </p:cBhvr>
                                      <p:tavLst>
                                        <p:tav tm="0">
                                          <p:val>
                                            <p:strVal val="ppt_y"/>
                                          </p:val>
                                        </p:tav>
                                        <p:tav tm="100000">
                                          <p:val>
                                            <p:strVal val="ppt_y"/>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0-ppt_w/2"/>
                                          </p:val>
                                        </p:tav>
                                      </p:tavLst>
                                    </p:anim>
                                    <p:anim calcmode="lin" valueType="num">
                                      <p:cBhvr additive="base">
                                        <p:cTn id="331" dur="3000"/>
                                        <p:tgtEl>
                                          <p:spTgt spid="8"/>
                                        </p:tgtEl>
                                        <p:attrNameLst>
                                          <p:attrName>ppt_y</p:attrName>
                                        </p:attrNameLst>
                                      </p:cBhvr>
                                      <p:tavLst>
                                        <p:tav tm="0">
                                          <p:val>
                                            <p:strVal val="ppt_y"/>
                                          </p:val>
                                        </p:tav>
                                        <p:tav tm="100000">
                                          <p:val>
                                            <p:strVal val="ppt_y"/>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8"/>
                                        </p:tgtEl>
                                        <p:attrNameLst>
                                          <p:attrName>ppt_x</p:attrName>
                                        </p:attrNameLst>
                                      </p:cBhvr>
                                      <p:tavLst>
                                        <p:tav tm="0">
                                          <p:val>
                                            <p:strVal val="ppt_x"/>
                                          </p:val>
                                        </p:tav>
                                        <p:tav tm="100000">
                                          <p:val>
                                            <p:strVal val="0-ppt_w/2"/>
                                          </p:val>
                                        </p:tav>
                                      </p:tavLst>
                                    </p:anim>
                                    <p:anim calcmode="lin" valueType="num">
                                      <p:cBhvr additive="base">
                                        <p:cTn id="339" dur="3000"/>
                                        <p:tgtEl>
                                          <p:spTgt spid="68"/>
                                        </p:tgtEl>
                                        <p:attrNameLst>
                                          <p:attrName>ppt_y</p:attrName>
                                        </p:attrNameLst>
                                      </p:cBhvr>
                                      <p:tavLst>
                                        <p:tav tm="0">
                                          <p:val>
                                            <p:strVal val="ppt_y"/>
                                          </p:val>
                                        </p:tav>
                                        <p:tav tm="100000">
                                          <p:val>
                                            <p:strVal val="ppt_y"/>
                                          </p:val>
                                        </p:tav>
                                      </p:tavLst>
                                    </p:anim>
                                    <p:set>
                                      <p:cBhvr>
                                        <p:cTn id="340" dur="1" fill="hold">
                                          <p:stCondLst>
                                            <p:cond delay="2999"/>
                                          </p:stCondLst>
                                        </p:cTn>
                                        <p:tgtEl>
                                          <p:spTgt spid="68"/>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0"/>
                                        </p:tgtEl>
                                        <p:attrNameLst>
                                          <p:attrName>ppt_x</p:attrName>
                                        </p:attrNameLst>
                                      </p:cBhvr>
                                      <p:tavLst>
                                        <p:tav tm="0">
                                          <p:val>
                                            <p:strVal val="ppt_x"/>
                                          </p:val>
                                        </p:tav>
                                        <p:tav tm="100000">
                                          <p:val>
                                            <p:strVal val="0-ppt_w/2"/>
                                          </p:val>
                                        </p:tav>
                                      </p:tavLst>
                                    </p:anim>
                                    <p:anim calcmode="lin" valueType="num">
                                      <p:cBhvr additive="base">
                                        <p:cTn id="343" dur="3000"/>
                                        <p:tgtEl>
                                          <p:spTgt spid="70"/>
                                        </p:tgtEl>
                                        <p:attrNameLst>
                                          <p:attrName>ppt_y</p:attrName>
                                        </p:attrNameLst>
                                      </p:cBhvr>
                                      <p:tavLst>
                                        <p:tav tm="0">
                                          <p:val>
                                            <p:strVal val="ppt_y"/>
                                          </p:val>
                                        </p:tav>
                                        <p:tav tm="100000">
                                          <p:val>
                                            <p:strVal val="ppt_y"/>
                                          </p:val>
                                        </p:tav>
                                      </p:tavLst>
                                    </p:anim>
                                    <p:set>
                                      <p:cBhvr>
                                        <p:cTn id="344" dur="1" fill="hold">
                                          <p:stCondLst>
                                            <p:cond delay="2999"/>
                                          </p:stCondLst>
                                        </p:cTn>
                                        <p:tgtEl>
                                          <p:spTgt spid="70"/>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72"/>
                                        </p:tgtEl>
                                        <p:attrNameLst>
                                          <p:attrName>ppt_x</p:attrName>
                                        </p:attrNameLst>
                                      </p:cBhvr>
                                      <p:tavLst>
                                        <p:tav tm="0">
                                          <p:val>
                                            <p:strVal val="ppt_x"/>
                                          </p:val>
                                        </p:tav>
                                        <p:tav tm="100000">
                                          <p:val>
                                            <p:strVal val="0-ppt_w/2"/>
                                          </p:val>
                                        </p:tav>
                                      </p:tavLst>
                                    </p:anim>
                                    <p:anim calcmode="lin" valueType="num">
                                      <p:cBhvr additive="base">
                                        <p:cTn id="347" dur="3000"/>
                                        <p:tgtEl>
                                          <p:spTgt spid="72"/>
                                        </p:tgtEl>
                                        <p:attrNameLst>
                                          <p:attrName>ppt_y</p:attrName>
                                        </p:attrNameLst>
                                      </p:cBhvr>
                                      <p:tavLst>
                                        <p:tav tm="0">
                                          <p:val>
                                            <p:strVal val="ppt_y"/>
                                          </p:val>
                                        </p:tav>
                                        <p:tav tm="100000">
                                          <p:val>
                                            <p:strVal val="ppt_y"/>
                                          </p:val>
                                        </p:tav>
                                      </p:tavLst>
                                    </p:anim>
                                    <p:set>
                                      <p:cBhvr>
                                        <p:cTn id="348" dur="1" fill="hold">
                                          <p:stCondLst>
                                            <p:cond delay="2999"/>
                                          </p:stCondLst>
                                        </p:cTn>
                                        <p:tgtEl>
                                          <p:spTgt spid="72"/>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74"/>
                                        </p:tgtEl>
                                        <p:attrNameLst>
                                          <p:attrName>ppt_x</p:attrName>
                                        </p:attrNameLst>
                                      </p:cBhvr>
                                      <p:tavLst>
                                        <p:tav tm="0">
                                          <p:val>
                                            <p:strVal val="ppt_x"/>
                                          </p:val>
                                        </p:tav>
                                        <p:tav tm="100000">
                                          <p:val>
                                            <p:strVal val="0-ppt_w/2"/>
                                          </p:val>
                                        </p:tav>
                                      </p:tavLst>
                                    </p:anim>
                                    <p:anim calcmode="lin" valueType="num">
                                      <p:cBhvr additive="base">
                                        <p:cTn id="351" dur="3000"/>
                                        <p:tgtEl>
                                          <p:spTgt spid="74"/>
                                        </p:tgtEl>
                                        <p:attrNameLst>
                                          <p:attrName>ppt_y</p:attrName>
                                        </p:attrNameLst>
                                      </p:cBhvr>
                                      <p:tavLst>
                                        <p:tav tm="0">
                                          <p:val>
                                            <p:strVal val="ppt_y"/>
                                          </p:val>
                                        </p:tav>
                                        <p:tav tm="100000">
                                          <p:val>
                                            <p:strVal val="ppt_y"/>
                                          </p:val>
                                        </p:tav>
                                      </p:tavLst>
                                    </p:anim>
                                    <p:set>
                                      <p:cBhvr>
                                        <p:cTn id="352" dur="1" fill="hold">
                                          <p:stCondLst>
                                            <p:cond delay="2999"/>
                                          </p:stCondLst>
                                        </p:cTn>
                                        <p:tgtEl>
                                          <p:spTgt spid="74"/>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76"/>
                                        </p:tgtEl>
                                        <p:attrNameLst>
                                          <p:attrName>ppt_x</p:attrName>
                                        </p:attrNameLst>
                                      </p:cBhvr>
                                      <p:tavLst>
                                        <p:tav tm="0">
                                          <p:val>
                                            <p:strVal val="ppt_x"/>
                                          </p:val>
                                        </p:tav>
                                        <p:tav tm="100000">
                                          <p:val>
                                            <p:strVal val="0-ppt_w/2"/>
                                          </p:val>
                                        </p:tav>
                                      </p:tavLst>
                                    </p:anim>
                                    <p:anim calcmode="lin" valueType="num">
                                      <p:cBhvr additive="base">
                                        <p:cTn id="355" dur="3000"/>
                                        <p:tgtEl>
                                          <p:spTgt spid="76"/>
                                        </p:tgtEl>
                                        <p:attrNameLst>
                                          <p:attrName>ppt_y</p:attrName>
                                        </p:attrNameLst>
                                      </p:cBhvr>
                                      <p:tavLst>
                                        <p:tav tm="0">
                                          <p:val>
                                            <p:strVal val="ppt_y"/>
                                          </p:val>
                                        </p:tav>
                                        <p:tav tm="100000">
                                          <p:val>
                                            <p:strVal val="ppt_y"/>
                                          </p:val>
                                        </p:tav>
                                      </p:tavLst>
                                    </p:anim>
                                    <p:set>
                                      <p:cBhvr>
                                        <p:cTn id="356" dur="1" fill="hold">
                                          <p:stCondLst>
                                            <p:cond delay="2999"/>
                                          </p:stCondLst>
                                        </p:cTn>
                                        <p:tgtEl>
                                          <p:spTgt spid="76"/>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78"/>
                                        </p:tgtEl>
                                        <p:attrNameLst>
                                          <p:attrName>ppt_x</p:attrName>
                                        </p:attrNameLst>
                                      </p:cBhvr>
                                      <p:tavLst>
                                        <p:tav tm="0">
                                          <p:val>
                                            <p:strVal val="ppt_x"/>
                                          </p:val>
                                        </p:tav>
                                        <p:tav tm="100000">
                                          <p:val>
                                            <p:strVal val="0-ppt_w/2"/>
                                          </p:val>
                                        </p:tav>
                                      </p:tavLst>
                                    </p:anim>
                                    <p:anim calcmode="lin" valueType="num">
                                      <p:cBhvr additive="base">
                                        <p:cTn id="359" dur="3000"/>
                                        <p:tgtEl>
                                          <p:spTgt spid="78"/>
                                        </p:tgtEl>
                                        <p:attrNameLst>
                                          <p:attrName>ppt_y</p:attrName>
                                        </p:attrNameLst>
                                      </p:cBhvr>
                                      <p:tavLst>
                                        <p:tav tm="0">
                                          <p:val>
                                            <p:strVal val="ppt_y"/>
                                          </p:val>
                                        </p:tav>
                                        <p:tav tm="100000">
                                          <p:val>
                                            <p:strVal val="ppt_y"/>
                                          </p:val>
                                        </p:tav>
                                      </p:tavLst>
                                    </p:anim>
                                    <p:set>
                                      <p:cBhvr>
                                        <p:cTn id="360" dur="1" fill="hold">
                                          <p:stCondLst>
                                            <p:cond delay="2999"/>
                                          </p:stCondLst>
                                        </p:cTn>
                                        <p:tgtEl>
                                          <p:spTgt spid="78"/>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80"/>
                                        </p:tgtEl>
                                        <p:attrNameLst>
                                          <p:attrName>ppt_x</p:attrName>
                                        </p:attrNameLst>
                                      </p:cBhvr>
                                      <p:tavLst>
                                        <p:tav tm="0">
                                          <p:val>
                                            <p:strVal val="ppt_x"/>
                                          </p:val>
                                        </p:tav>
                                        <p:tav tm="100000">
                                          <p:val>
                                            <p:strVal val="0-ppt_w/2"/>
                                          </p:val>
                                        </p:tav>
                                      </p:tavLst>
                                    </p:anim>
                                    <p:anim calcmode="lin" valueType="num">
                                      <p:cBhvr additive="base">
                                        <p:cTn id="363" dur="3000"/>
                                        <p:tgtEl>
                                          <p:spTgt spid="80"/>
                                        </p:tgtEl>
                                        <p:attrNameLst>
                                          <p:attrName>ppt_y</p:attrName>
                                        </p:attrNameLst>
                                      </p:cBhvr>
                                      <p:tavLst>
                                        <p:tav tm="0">
                                          <p:val>
                                            <p:strVal val="ppt_y"/>
                                          </p:val>
                                        </p:tav>
                                        <p:tav tm="100000">
                                          <p:val>
                                            <p:strVal val="ppt_y"/>
                                          </p:val>
                                        </p:tav>
                                      </p:tavLst>
                                    </p:anim>
                                    <p:set>
                                      <p:cBhvr>
                                        <p:cTn id="364" dur="1" fill="hold">
                                          <p:stCondLst>
                                            <p:cond delay="2999"/>
                                          </p:stCondLst>
                                        </p:cTn>
                                        <p:tgtEl>
                                          <p:spTgt spid="80"/>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82"/>
                                        </p:tgtEl>
                                        <p:attrNameLst>
                                          <p:attrName>ppt_x</p:attrName>
                                        </p:attrNameLst>
                                      </p:cBhvr>
                                      <p:tavLst>
                                        <p:tav tm="0">
                                          <p:val>
                                            <p:strVal val="ppt_x"/>
                                          </p:val>
                                        </p:tav>
                                        <p:tav tm="100000">
                                          <p:val>
                                            <p:strVal val="0-ppt_w/2"/>
                                          </p:val>
                                        </p:tav>
                                      </p:tavLst>
                                    </p:anim>
                                    <p:anim calcmode="lin" valueType="num">
                                      <p:cBhvr additive="base">
                                        <p:cTn id="367" dur="3000"/>
                                        <p:tgtEl>
                                          <p:spTgt spid="82"/>
                                        </p:tgtEl>
                                        <p:attrNameLst>
                                          <p:attrName>ppt_y</p:attrName>
                                        </p:attrNameLst>
                                      </p:cBhvr>
                                      <p:tavLst>
                                        <p:tav tm="0">
                                          <p:val>
                                            <p:strVal val="ppt_y"/>
                                          </p:val>
                                        </p:tav>
                                        <p:tav tm="100000">
                                          <p:val>
                                            <p:strVal val="ppt_y"/>
                                          </p:val>
                                        </p:tav>
                                      </p:tavLst>
                                    </p:anim>
                                    <p:set>
                                      <p:cBhvr>
                                        <p:cTn id="368" dur="1" fill="hold">
                                          <p:stCondLst>
                                            <p:cond delay="2999"/>
                                          </p:stCondLst>
                                        </p:cTn>
                                        <p:tgtEl>
                                          <p:spTgt spid="82"/>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3000"/>
                                        <p:tgtEl>
                                          <p:spTgt spid="4"/>
                                        </p:tgtEl>
                                        <p:attrNameLst>
                                          <p:attrName>ppt_h</p:attrName>
                                        </p:attrNameLst>
                                      </p:cBhvr>
                                      <p:tavLst>
                                        <p:tav tm="0">
                                          <p:val>
                                            <p:strVal val="ppt_h"/>
                                          </p:val>
                                        </p:tav>
                                        <p:tav tm="100000">
                                          <p:val>
                                            <p:strVal val="ppt_h"/>
                                          </p:val>
                                        </p:tav>
                                      </p:tavLst>
                                    </p:anim>
                                    <p:anim calcmode="lin" valueType="num">
                                      <p:cBhvr>
                                        <p:cTn id="3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3000"/>
                                        <p:tgtEl>
                                          <p:spTgt spid="6"/>
                                        </p:tgtEl>
                                        <p:attrNameLst>
                                          <p:attrName>ppt_h</p:attrName>
                                        </p:attrNameLst>
                                      </p:cBhvr>
                                      <p:tavLst>
                                        <p:tav tm="0">
                                          <p:val>
                                            <p:strVal val="ppt_h"/>
                                          </p:val>
                                        </p:tav>
                                        <p:tav tm="100000">
                                          <p:val>
                                            <p:strVal val="ppt_h"/>
                                          </p:val>
                                        </p:tav>
                                      </p:tavLst>
                                    </p:anim>
                                    <p:anim calcmode="lin" valueType="num">
                                      <p:cBhvr>
                                        <p:cTn id="3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3000"/>
                                        <p:tgtEl>
                                          <p:spTgt spid="8"/>
                                        </p:tgtEl>
                                        <p:attrNameLst>
                                          <p:attrName>ppt_h</p:attrName>
                                        </p:attrNameLst>
                                      </p:cBhvr>
                                      <p:tavLst>
                                        <p:tav tm="0">
                                          <p:val>
                                            <p:strVal val="ppt_h"/>
                                          </p:val>
                                        </p:tav>
                                        <p:tav tm="100000">
                                          <p:val>
                                            <p:strVal val="ppt_h"/>
                                          </p:val>
                                        </p:tav>
                                      </p:tavLst>
                                    </p:anim>
                                    <p:anim calcmode="lin" valueType="num">
                                      <p:cBhvr>
                                        <p:cTn id="3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3000"/>
                                        <p:tgtEl>
                                          <p:spTgt spid="10"/>
                                        </p:tgtEl>
                                        <p:attrNameLst>
                                          <p:attrName>ppt_h</p:attrName>
                                        </p:attrNameLst>
                                      </p:cBhvr>
                                      <p:tavLst>
                                        <p:tav tm="0">
                                          <p:val>
                                            <p:strVal val="ppt_h"/>
                                          </p:val>
                                        </p:tav>
                                        <p:tav tm="100000">
                                          <p:val>
                                            <p:strVal val="ppt_h"/>
                                          </p:val>
                                        </p:tav>
                                      </p:tavLst>
                                    </p:anim>
                                    <p:anim calcmode="lin" valueType="num">
                                      <p:cBhvr>
                                        <p:cTn id="3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10"/>
                                        </p:tgtEl>
                                        <p:attrNameLst>
                                          <p:attrName>style.visibility</p:attrName>
                                        </p:attrNameLst>
                                      </p:cBhvr>
                                      <p:to>
                                        <p:strVal val="hidden"/>
                                      </p:to>
                                    </p:set>
                                  </p:childTnLst>
                                </p:cTn>
                              </p:par>
                              <p:par>
                                <p:cTn id="385" presetID="19" presetClass="exit" presetSubtype="10" fill="hold" grpId="4" nodeType="withEffect">
                                  <p:stCondLst>
                                    <p:cond delay="0"/>
                                  </p:stCondLst>
                                  <p:childTnLst>
                                    <p:anim calcmode="lin" valueType="num">
                                      <p:cBhvr>
                                        <p:cTn id="386" dur="3000"/>
                                        <p:tgtEl>
                                          <p:spTgt spid="68"/>
                                        </p:tgtEl>
                                        <p:attrNameLst>
                                          <p:attrName>ppt_h</p:attrName>
                                        </p:attrNameLst>
                                      </p:cBhvr>
                                      <p:tavLst>
                                        <p:tav tm="0">
                                          <p:val>
                                            <p:strVal val="ppt_h"/>
                                          </p:val>
                                        </p:tav>
                                        <p:tav tm="100000">
                                          <p:val>
                                            <p:strVal val="ppt_h"/>
                                          </p:val>
                                        </p:tav>
                                      </p:tavLst>
                                    </p:anim>
                                    <p:anim calcmode="lin" valueType="num">
                                      <p:cBhvr>
                                        <p:cTn id="387" dur="3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68"/>
                                        </p:tgtEl>
                                        <p:attrNameLst>
                                          <p:attrName>style.visibility</p:attrName>
                                        </p:attrNameLst>
                                      </p:cBhvr>
                                      <p:to>
                                        <p:strVal val="hidden"/>
                                      </p:to>
                                    </p:set>
                                  </p:childTnLst>
                                </p:cTn>
                              </p:par>
                              <p:par>
                                <p:cTn id="389" presetID="19" presetClass="exit" presetSubtype="10" fill="hold" grpId="4" nodeType="withEffect">
                                  <p:stCondLst>
                                    <p:cond delay="0"/>
                                  </p:stCondLst>
                                  <p:childTnLst>
                                    <p:anim calcmode="lin" valueType="num">
                                      <p:cBhvr>
                                        <p:cTn id="390" dur="3000"/>
                                        <p:tgtEl>
                                          <p:spTgt spid="70"/>
                                        </p:tgtEl>
                                        <p:attrNameLst>
                                          <p:attrName>ppt_h</p:attrName>
                                        </p:attrNameLst>
                                      </p:cBhvr>
                                      <p:tavLst>
                                        <p:tav tm="0">
                                          <p:val>
                                            <p:strVal val="ppt_h"/>
                                          </p:val>
                                        </p:tav>
                                        <p:tav tm="100000">
                                          <p:val>
                                            <p:strVal val="ppt_h"/>
                                          </p:val>
                                        </p:tav>
                                      </p:tavLst>
                                    </p:anim>
                                    <p:anim calcmode="lin" valueType="num">
                                      <p:cBhvr>
                                        <p:cTn id="391" dur="3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70"/>
                                        </p:tgtEl>
                                        <p:attrNameLst>
                                          <p:attrName>style.visibility</p:attrName>
                                        </p:attrNameLst>
                                      </p:cBhvr>
                                      <p:to>
                                        <p:strVal val="hidden"/>
                                      </p:to>
                                    </p:set>
                                  </p:childTnLst>
                                </p:cTn>
                              </p:par>
                              <p:par>
                                <p:cTn id="393" presetID="19" presetClass="exit" presetSubtype="10" fill="hold" grpId="4" nodeType="withEffect">
                                  <p:stCondLst>
                                    <p:cond delay="0"/>
                                  </p:stCondLst>
                                  <p:childTnLst>
                                    <p:anim calcmode="lin" valueType="num">
                                      <p:cBhvr>
                                        <p:cTn id="394" dur="3000"/>
                                        <p:tgtEl>
                                          <p:spTgt spid="72"/>
                                        </p:tgtEl>
                                        <p:attrNameLst>
                                          <p:attrName>ppt_h</p:attrName>
                                        </p:attrNameLst>
                                      </p:cBhvr>
                                      <p:tavLst>
                                        <p:tav tm="0">
                                          <p:val>
                                            <p:strVal val="ppt_h"/>
                                          </p:val>
                                        </p:tav>
                                        <p:tav tm="100000">
                                          <p:val>
                                            <p:strVal val="ppt_h"/>
                                          </p:val>
                                        </p:tav>
                                      </p:tavLst>
                                    </p:anim>
                                    <p:anim calcmode="lin" valueType="num">
                                      <p:cBhvr>
                                        <p:cTn id="395" dur="3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72"/>
                                        </p:tgtEl>
                                        <p:attrNameLst>
                                          <p:attrName>style.visibility</p:attrName>
                                        </p:attrNameLst>
                                      </p:cBhvr>
                                      <p:to>
                                        <p:strVal val="hidden"/>
                                      </p:to>
                                    </p:set>
                                  </p:childTnLst>
                                </p:cTn>
                              </p:par>
                              <p:par>
                                <p:cTn id="397" presetID="19" presetClass="exit" presetSubtype="10" fill="hold" grpId="4" nodeType="withEffect">
                                  <p:stCondLst>
                                    <p:cond delay="0"/>
                                  </p:stCondLst>
                                  <p:childTnLst>
                                    <p:anim calcmode="lin" valueType="num">
                                      <p:cBhvr>
                                        <p:cTn id="398" dur="3000"/>
                                        <p:tgtEl>
                                          <p:spTgt spid="74"/>
                                        </p:tgtEl>
                                        <p:attrNameLst>
                                          <p:attrName>ppt_h</p:attrName>
                                        </p:attrNameLst>
                                      </p:cBhvr>
                                      <p:tavLst>
                                        <p:tav tm="0">
                                          <p:val>
                                            <p:strVal val="ppt_h"/>
                                          </p:val>
                                        </p:tav>
                                        <p:tav tm="100000">
                                          <p:val>
                                            <p:strVal val="ppt_h"/>
                                          </p:val>
                                        </p:tav>
                                      </p:tavLst>
                                    </p:anim>
                                    <p:anim calcmode="lin" valueType="num">
                                      <p:cBhvr>
                                        <p:cTn id="399" dur="3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74"/>
                                        </p:tgtEl>
                                        <p:attrNameLst>
                                          <p:attrName>style.visibility</p:attrName>
                                        </p:attrNameLst>
                                      </p:cBhvr>
                                      <p:to>
                                        <p:strVal val="hidden"/>
                                      </p:to>
                                    </p:set>
                                  </p:childTnLst>
                                </p:cTn>
                              </p:par>
                              <p:par>
                                <p:cTn id="401" presetID="19" presetClass="exit" presetSubtype="10" fill="hold" grpId="4" nodeType="withEffect">
                                  <p:stCondLst>
                                    <p:cond delay="0"/>
                                  </p:stCondLst>
                                  <p:childTnLst>
                                    <p:anim calcmode="lin" valueType="num">
                                      <p:cBhvr>
                                        <p:cTn id="402" dur="3000"/>
                                        <p:tgtEl>
                                          <p:spTgt spid="76"/>
                                        </p:tgtEl>
                                        <p:attrNameLst>
                                          <p:attrName>ppt_h</p:attrName>
                                        </p:attrNameLst>
                                      </p:cBhvr>
                                      <p:tavLst>
                                        <p:tav tm="0">
                                          <p:val>
                                            <p:strVal val="ppt_h"/>
                                          </p:val>
                                        </p:tav>
                                        <p:tav tm="100000">
                                          <p:val>
                                            <p:strVal val="ppt_h"/>
                                          </p:val>
                                        </p:tav>
                                      </p:tavLst>
                                    </p:anim>
                                    <p:anim calcmode="lin" valueType="num">
                                      <p:cBhvr>
                                        <p:cTn id="403" dur="3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76"/>
                                        </p:tgtEl>
                                        <p:attrNameLst>
                                          <p:attrName>style.visibility</p:attrName>
                                        </p:attrNameLst>
                                      </p:cBhvr>
                                      <p:to>
                                        <p:strVal val="hidden"/>
                                      </p:to>
                                    </p:set>
                                  </p:childTnLst>
                                </p:cTn>
                              </p:par>
                              <p:par>
                                <p:cTn id="405" presetID="19" presetClass="exit" presetSubtype="10" fill="hold" grpId="4" nodeType="withEffect">
                                  <p:stCondLst>
                                    <p:cond delay="0"/>
                                  </p:stCondLst>
                                  <p:childTnLst>
                                    <p:anim calcmode="lin" valueType="num">
                                      <p:cBhvr>
                                        <p:cTn id="406" dur="3000"/>
                                        <p:tgtEl>
                                          <p:spTgt spid="78"/>
                                        </p:tgtEl>
                                        <p:attrNameLst>
                                          <p:attrName>ppt_h</p:attrName>
                                        </p:attrNameLst>
                                      </p:cBhvr>
                                      <p:tavLst>
                                        <p:tav tm="0">
                                          <p:val>
                                            <p:strVal val="ppt_h"/>
                                          </p:val>
                                        </p:tav>
                                        <p:tav tm="100000">
                                          <p:val>
                                            <p:strVal val="ppt_h"/>
                                          </p:val>
                                        </p:tav>
                                      </p:tavLst>
                                    </p:anim>
                                    <p:anim calcmode="lin" valueType="num">
                                      <p:cBhvr>
                                        <p:cTn id="407" dur="3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78"/>
                                        </p:tgtEl>
                                        <p:attrNameLst>
                                          <p:attrName>style.visibility</p:attrName>
                                        </p:attrNameLst>
                                      </p:cBhvr>
                                      <p:to>
                                        <p:strVal val="hidden"/>
                                      </p:to>
                                    </p:set>
                                  </p:childTnLst>
                                </p:cTn>
                              </p:par>
                              <p:par>
                                <p:cTn id="409" presetID="19" presetClass="exit" presetSubtype="10" fill="hold" grpId="4" nodeType="withEffect">
                                  <p:stCondLst>
                                    <p:cond delay="0"/>
                                  </p:stCondLst>
                                  <p:childTnLst>
                                    <p:anim calcmode="lin" valueType="num">
                                      <p:cBhvr>
                                        <p:cTn id="410" dur="3000"/>
                                        <p:tgtEl>
                                          <p:spTgt spid="80"/>
                                        </p:tgtEl>
                                        <p:attrNameLst>
                                          <p:attrName>ppt_h</p:attrName>
                                        </p:attrNameLst>
                                      </p:cBhvr>
                                      <p:tavLst>
                                        <p:tav tm="0">
                                          <p:val>
                                            <p:strVal val="ppt_h"/>
                                          </p:val>
                                        </p:tav>
                                        <p:tav tm="100000">
                                          <p:val>
                                            <p:strVal val="ppt_h"/>
                                          </p:val>
                                        </p:tav>
                                      </p:tavLst>
                                    </p:anim>
                                    <p:anim calcmode="lin" valueType="num">
                                      <p:cBhvr>
                                        <p:cTn id="411" dur="3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80"/>
                                        </p:tgtEl>
                                        <p:attrNameLst>
                                          <p:attrName>style.visibility</p:attrName>
                                        </p:attrNameLst>
                                      </p:cBhvr>
                                      <p:to>
                                        <p:strVal val="hidden"/>
                                      </p:to>
                                    </p:set>
                                  </p:childTnLst>
                                </p:cTn>
                              </p:par>
                              <p:par>
                                <p:cTn id="413" presetID="19" presetClass="exit" presetSubtype="10" fill="hold" grpId="4" nodeType="withEffect">
                                  <p:stCondLst>
                                    <p:cond delay="0"/>
                                  </p:stCondLst>
                                  <p:childTnLst>
                                    <p:anim calcmode="lin" valueType="num">
                                      <p:cBhvr>
                                        <p:cTn id="414" dur="3000"/>
                                        <p:tgtEl>
                                          <p:spTgt spid="82"/>
                                        </p:tgtEl>
                                        <p:attrNameLst>
                                          <p:attrName>ppt_h</p:attrName>
                                        </p:attrNameLst>
                                      </p:cBhvr>
                                      <p:tavLst>
                                        <p:tav tm="0">
                                          <p:val>
                                            <p:strVal val="ppt_h"/>
                                          </p:val>
                                        </p:tav>
                                        <p:tav tm="100000">
                                          <p:val>
                                            <p:strVal val="ppt_h"/>
                                          </p:val>
                                        </p:tav>
                                      </p:tavLst>
                                    </p:anim>
                                    <p:anim calcmode="lin" valueType="num">
                                      <p:cBhvr>
                                        <p:cTn id="415" dur="3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82"/>
                                        </p:tgtEl>
                                        <p:attrNameLst>
                                          <p:attrName>style.visibility</p:attrName>
                                        </p:attrNameLst>
                                      </p:cBhvr>
                                      <p:to>
                                        <p:strVal val="hidden"/>
                                      </p:to>
                                    </p:set>
                                  </p:childTnLst>
                                </p:cTn>
                              </p:par>
                              <p:par>
                                <p:cTn id="417" presetID="19" presetClass="exit" presetSubtype="10" fill="hold" grpId="4" nodeType="withEffect">
                                  <p:stCondLst>
                                    <p:cond delay="0"/>
                                  </p:stCondLst>
                                  <p:childTnLst>
                                    <p:anim calcmode="lin" valueType="num">
                                      <p:cBhvr>
                                        <p:cTn id="418" dur="3000"/>
                                        <p:tgtEl>
                                          <p:spTgt spid="3"/>
                                        </p:tgtEl>
                                        <p:attrNameLst>
                                          <p:attrName>ppt_h</p:attrName>
                                        </p:attrNameLst>
                                      </p:cBhvr>
                                      <p:tavLst>
                                        <p:tav tm="0">
                                          <p:val>
                                            <p:strVal val="ppt_h"/>
                                          </p:val>
                                        </p:tav>
                                        <p:tav tm="100000">
                                          <p:val>
                                            <p:strVal val="ppt_h"/>
                                          </p:val>
                                        </p:tav>
                                      </p:tavLst>
                                    </p:anim>
                                    <p:anim calcmode="lin" valueType="num">
                                      <p:cBhvr>
                                        <p:cTn id="41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3"/>
                                        </p:tgtEl>
                                        <p:attrNameLst>
                                          <p:attrName>style.visibility</p:attrName>
                                        </p:attrNameLst>
                                      </p:cBhvr>
                                      <p:to>
                                        <p:strVal val="hidden"/>
                                      </p:to>
                                    </p:set>
                                  </p:childTnLst>
                                </p:cTn>
                              </p:par>
                              <p:par>
                                <p:cTn id="421" presetID="19" presetClass="exit" presetSubtype="10" fill="hold" grpId="4" nodeType="withEffect">
                                  <p:stCondLst>
                                    <p:cond delay="0"/>
                                  </p:stCondLst>
                                  <p:childTnLst>
                                    <p:anim calcmode="lin" valueType="num">
                                      <p:cBhvr>
                                        <p:cTn id="422" dur="3000"/>
                                        <p:tgtEl>
                                          <p:spTgt spid="5"/>
                                        </p:tgtEl>
                                        <p:attrNameLst>
                                          <p:attrName>ppt_h</p:attrName>
                                        </p:attrNameLst>
                                      </p:cBhvr>
                                      <p:tavLst>
                                        <p:tav tm="0">
                                          <p:val>
                                            <p:strVal val="ppt_h"/>
                                          </p:val>
                                        </p:tav>
                                        <p:tav tm="100000">
                                          <p:val>
                                            <p:strVal val="ppt_h"/>
                                          </p:val>
                                        </p:tav>
                                      </p:tavLst>
                                    </p:anim>
                                    <p:anim calcmode="lin" valueType="num">
                                      <p:cBhvr>
                                        <p:cTn id="4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5"/>
                                        </p:tgtEl>
                                        <p:attrNameLst>
                                          <p:attrName>style.visibility</p:attrName>
                                        </p:attrNameLst>
                                      </p:cBhvr>
                                      <p:to>
                                        <p:strVal val="hidden"/>
                                      </p:to>
                                    </p:set>
                                  </p:childTnLst>
                                </p:cTn>
                              </p:par>
                              <p:par>
                                <p:cTn id="425" presetID="19" presetClass="exit" presetSubtype="10" fill="hold" grpId="4" nodeType="withEffect">
                                  <p:stCondLst>
                                    <p:cond delay="0"/>
                                  </p:stCondLst>
                                  <p:childTnLst>
                                    <p:anim calcmode="lin" valueType="num">
                                      <p:cBhvr>
                                        <p:cTn id="426" dur="3000"/>
                                        <p:tgtEl>
                                          <p:spTgt spid="7"/>
                                        </p:tgtEl>
                                        <p:attrNameLst>
                                          <p:attrName>ppt_h</p:attrName>
                                        </p:attrNameLst>
                                      </p:cBhvr>
                                      <p:tavLst>
                                        <p:tav tm="0">
                                          <p:val>
                                            <p:strVal val="ppt_h"/>
                                          </p:val>
                                        </p:tav>
                                        <p:tav tm="100000">
                                          <p:val>
                                            <p:strVal val="ppt_h"/>
                                          </p:val>
                                        </p:tav>
                                      </p:tavLst>
                                    </p:anim>
                                    <p:anim calcmode="lin" valueType="num">
                                      <p:cBhvr>
                                        <p:cTn id="4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7"/>
                                        </p:tgtEl>
                                        <p:attrNameLst>
                                          <p:attrName>style.visibility</p:attrName>
                                        </p:attrNameLst>
                                      </p:cBhvr>
                                      <p:to>
                                        <p:strVal val="hidden"/>
                                      </p:to>
                                    </p:set>
                                  </p:childTnLst>
                                </p:cTn>
                              </p:par>
                              <p:par>
                                <p:cTn id="429" presetID="19" presetClass="exit" presetSubtype="10" fill="hold" grpId="4" nodeType="withEffect">
                                  <p:stCondLst>
                                    <p:cond delay="0"/>
                                  </p:stCondLst>
                                  <p:childTnLst>
                                    <p:anim calcmode="lin" valueType="num">
                                      <p:cBhvr>
                                        <p:cTn id="430" dur="3000"/>
                                        <p:tgtEl>
                                          <p:spTgt spid="9"/>
                                        </p:tgtEl>
                                        <p:attrNameLst>
                                          <p:attrName>ppt_h</p:attrName>
                                        </p:attrNameLst>
                                      </p:cBhvr>
                                      <p:tavLst>
                                        <p:tav tm="0">
                                          <p:val>
                                            <p:strVal val="ppt_h"/>
                                          </p:val>
                                        </p:tav>
                                        <p:tav tm="100000">
                                          <p:val>
                                            <p:strVal val="ppt_h"/>
                                          </p:val>
                                        </p:tav>
                                      </p:tavLst>
                                    </p:anim>
                                    <p:anim calcmode="lin" valueType="num">
                                      <p:cBhvr>
                                        <p:cTn id="4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9"/>
                                        </p:tgtEl>
                                        <p:attrNameLst>
                                          <p:attrName>style.visibility</p:attrName>
                                        </p:attrNameLst>
                                      </p:cBhvr>
                                      <p:to>
                                        <p:strVal val="hidden"/>
                                      </p:to>
                                    </p:set>
                                  </p:childTnLst>
                                </p:cTn>
                              </p:par>
                              <p:par>
                                <p:cTn id="433" presetID="19" presetClass="exit" presetSubtype="10" fill="hold" grpId="4" nodeType="withEffect">
                                  <p:stCondLst>
                                    <p:cond delay="0"/>
                                  </p:stCondLst>
                                  <p:childTnLst>
                                    <p:anim calcmode="lin" valueType="num">
                                      <p:cBhvr>
                                        <p:cTn id="434" dur="3000"/>
                                        <p:tgtEl>
                                          <p:spTgt spid="67"/>
                                        </p:tgtEl>
                                        <p:attrNameLst>
                                          <p:attrName>ppt_h</p:attrName>
                                        </p:attrNameLst>
                                      </p:cBhvr>
                                      <p:tavLst>
                                        <p:tav tm="0">
                                          <p:val>
                                            <p:strVal val="ppt_h"/>
                                          </p:val>
                                        </p:tav>
                                        <p:tav tm="100000">
                                          <p:val>
                                            <p:strVal val="ppt_h"/>
                                          </p:val>
                                        </p:tav>
                                      </p:tavLst>
                                    </p:anim>
                                    <p:anim calcmode="lin" valueType="num">
                                      <p:cBhvr>
                                        <p:cTn id="435" dur="3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67"/>
                                        </p:tgtEl>
                                        <p:attrNameLst>
                                          <p:attrName>style.visibility</p:attrName>
                                        </p:attrNameLst>
                                      </p:cBhvr>
                                      <p:to>
                                        <p:strVal val="hidden"/>
                                      </p:to>
                                    </p:set>
                                  </p:childTnLst>
                                </p:cTn>
                              </p:par>
                              <p:par>
                                <p:cTn id="437" presetID="19" presetClass="exit" presetSubtype="10" fill="hold" grpId="4" nodeType="withEffect">
                                  <p:stCondLst>
                                    <p:cond delay="0"/>
                                  </p:stCondLst>
                                  <p:childTnLst>
                                    <p:anim calcmode="lin" valueType="num">
                                      <p:cBhvr>
                                        <p:cTn id="438" dur="3000"/>
                                        <p:tgtEl>
                                          <p:spTgt spid="69"/>
                                        </p:tgtEl>
                                        <p:attrNameLst>
                                          <p:attrName>ppt_h</p:attrName>
                                        </p:attrNameLst>
                                      </p:cBhvr>
                                      <p:tavLst>
                                        <p:tav tm="0">
                                          <p:val>
                                            <p:strVal val="ppt_h"/>
                                          </p:val>
                                        </p:tav>
                                        <p:tav tm="100000">
                                          <p:val>
                                            <p:strVal val="ppt_h"/>
                                          </p:val>
                                        </p:tav>
                                      </p:tavLst>
                                    </p:anim>
                                    <p:anim calcmode="lin" valueType="num">
                                      <p:cBhvr>
                                        <p:cTn id="439" dur="3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69"/>
                                        </p:tgtEl>
                                        <p:attrNameLst>
                                          <p:attrName>style.visibility</p:attrName>
                                        </p:attrNameLst>
                                      </p:cBhvr>
                                      <p:to>
                                        <p:strVal val="hidden"/>
                                      </p:to>
                                    </p:set>
                                  </p:childTnLst>
                                </p:cTn>
                              </p:par>
                              <p:par>
                                <p:cTn id="441" presetID="19" presetClass="exit" presetSubtype="10" fill="hold" grpId="4" nodeType="withEffect">
                                  <p:stCondLst>
                                    <p:cond delay="0"/>
                                  </p:stCondLst>
                                  <p:childTnLst>
                                    <p:anim calcmode="lin" valueType="num">
                                      <p:cBhvr>
                                        <p:cTn id="442" dur="3000"/>
                                        <p:tgtEl>
                                          <p:spTgt spid="71"/>
                                        </p:tgtEl>
                                        <p:attrNameLst>
                                          <p:attrName>ppt_h</p:attrName>
                                        </p:attrNameLst>
                                      </p:cBhvr>
                                      <p:tavLst>
                                        <p:tav tm="0">
                                          <p:val>
                                            <p:strVal val="ppt_h"/>
                                          </p:val>
                                        </p:tav>
                                        <p:tav tm="100000">
                                          <p:val>
                                            <p:strVal val="ppt_h"/>
                                          </p:val>
                                        </p:tav>
                                      </p:tavLst>
                                    </p:anim>
                                    <p:anim calcmode="lin" valueType="num">
                                      <p:cBhvr>
                                        <p:cTn id="443" dur="3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71"/>
                                        </p:tgtEl>
                                        <p:attrNameLst>
                                          <p:attrName>style.visibility</p:attrName>
                                        </p:attrNameLst>
                                      </p:cBhvr>
                                      <p:to>
                                        <p:strVal val="hidden"/>
                                      </p:to>
                                    </p:set>
                                  </p:childTnLst>
                                </p:cTn>
                              </p:par>
                              <p:par>
                                <p:cTn id="445" presetID="19" presetClass="exit" presetSubtype="10" fill="hold" grpId="4" nodeType="withEffect">
                                  <p:stCondLst>
                                    <p:cond delay="0"/>
                                  </p:stCondLst>
                                  <p:childTnLst>
                                    <p:anim calcmode="lin" valueType="num">
                                      <p:cBhvr>
                                        <p:cTn id="446" dur="3000"/>
                                        <p:tgtEl>
                                          <p:spTgt spid="73"/>
                                        </p:tgtEl>
                                        <p:attrNameLst>
                                          <p:attrName>ppt_h</p:attrName>
                                        </p:attrNameLst>
                                      </p:cBhvr>
                                      <p:tavLst>
                                        <p:tav tm="0">
                                          <p:val>
                                            <p:strVal val="ppt_h"/>
                                          </p:val>
                                        </p:tav>
                                        <p:tav tm="100000">
                                          <p:val>
                                            <p:strVal val="ppt_h"/>
                                          </p:val>
                                        </p:tav>
                                      </p:tavLst>
                                    </p:anim>
                                    <p:anim calcmode="lin" valueType="num">
                                      <p:cBhvr>
                                        <p:cTn id="447" dur="3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73"/>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3000"/>
                                        <p:tgtEl>
                                          <p:spTgt spid="75"/>
                                        </p:tgtEl>
                                        <p:attrNameLst>
                                          <p:attrName>ppt_h</p:attrName>
                                        </p:attrNameLst>
                                      </p:cBhvr>
                                      <p:tavLst>
                                        <p:tav tm="0">
                                          <p:val>
                                            <p:strVal val="ppt_h"/>
                                          </p:val>
                                        </p:tav>
                                        <p:tav tm="100000">
                                          <p:val>
                                            <p:strVal val="ppt_h"/>
                                          </p:val>
                                        </p:tav>
                                      </p:tavLst>
                                    </p:anim>
                                    <p:anim calcmode="lin" valueType="num">
                                      <p:cBhvr>
                                        <p:cTn id="451" dur="3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75"/>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3000"/>
                                        <p:tgtEl>
                                          <p:spTgt spid="77"/>
                                        </p:tgtEl>
                                        <p:attrNameLst>
                                          <p:attrName>ppt_h</p:attrName>
                                        </p:attrNameLst>
                                      </p:cBhvr>
                                      <p:tavLst>
                                        <p:tav tm="0">
                                          <p:val>
                                            <p:strVal val="ppt_h"/>
                                          </p:val>
                                        </p:tav>
                                        <p:tav tm="100000">
                                          <p:val>
                                            <p:strVal val="ppt_h"/>
                                          </p:val>
                                        </p:tav>
                                      </p:tavLst>
                                    </p:anim>
                                    <p:anim calcmode="lin" valueType="num">
                                      <p:cBhvr>
                                        <p:cTn id="455" dur="3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77"/>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3000"/>
                                        <p:tgtEl>
                                          <p:spTgt spid="79"/>
                                        </p:tgtEl>
                                        <p:attrNameLst>
                                          <p:attrName>ppt_h</p:attrName>
                                        </p:attrNameLst>
                                      </p:cBhvr>
                                      <p:tavLst>
                                        <p:tav tm="0">
                                          <p:val>
                                            <p:strVal val="ppt_h"/>
                                          </p:val>
                                        </p:tav>
                                        <p:tav tm="100000">
                                          <p:val>
                                            <p:strVal val="ppt_h"/>
                                          </p:val>
                                        </p:tav>
                                      </p:tavLst>
                                    </p:anim>
                                    <p:anim calcmode="lin" valueType="num">
                                      <p:cBhvr>
                                        <p:cTn id="459" dur="3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999"/>
                                          </p:stCondLst>
                                        </p:cTn>
                                        <p:tgtEl>
                                          <p:spTgt spid="79"/>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3000"/>
                                        <p:tgtEl>
                                          <p:spTgt spid="81"/>
                                        </p:tgtEl>
                                        <p:attrNameLst>
                                          <p:attrName>ppt_h</p:attrName>
                                        </p:attrNameLst>
                                      </p:cBhvr>
                                      <p:tavLst>
                                        <p:tav tm="0">
                                          <p:val>
                                            <p:strVal val="ppt_h"/>
                                          </p:val>
                                        </p:tav>
                                        <p:tav tm="100000">
                                          <p:val>
                                            <p:strVal val="ppt_h"/>
                                          </p:val>
                                        </p:tav>
                                      </p:tavLst>
                                    </p:anim>
                                    <p:anim calcmode="lin" valueType="num">
                                      <p:cBhvr>
                                        <p:cTn id="463" dur="3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999"/>
                                          </p:stCondLst>
                                        </p:cTn>
                                        <p:tgtEl>
                                          <p:spTgt spid="81"/>
                                        </p:tgtEl>
                                        <p:attrNameLst>
                                          <p:attrName>style.visibility</p:attrName>
                                        </p:attrNameLst>
                                      </p:cBhvr>
                                      <p:to>
                                        <p:strVal val="hidden"/>
                                      </p:to>
                                    </p:set>
                                  </p:childTnLst>
                                </p:cTn>
                              </p:par>
                              <p:par>
                                <p:cTn id="465" presetID="23" presetClass="entr" presetSubtype="288"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4/3*#ppt_w"/>
                                          </p:val>
                                        </p:tav>
                                        <p:tav tm="100000">
                                          <p:val>
                                            <p:strVal val="#ppt_w"/>
                                          </p:val>
                                        </p:tav>
                                      </p:tavLst>
                                    </p:anim>
                                    <p:anim calcmode="lin" valueType="num">
                                      <p:cBhvr>
                                        <p:cTn id="468" dur="3000" fill="hold"/>
                                        <p:tgtEl>
                                          <p:spTgt spid="2"/>
                                        </p:tgtEl>
                                        <p:attrNameLst>
                                          <p:attrName>ppt_h</p:attrName>
                                        </p:attrNameLst>
                                      </p:cBhvr>
                                      <p:tavLst>
                                        <p:tav tm="0">
                                          <p:val>
                                            <p:strVal val="4/3*#ppt_h"/>
                                          </p:val>
                                        </p:tav>
                                        <p:tav tm="100000">
                                          <p:val>
                                            <p:strVal val="#ppt_h"/>
                                          </p:val>
                                        </p:tav>
                                      </p:tavLst>
                                    </p:anim>
                                  </p:childTnLst>
                                </p:cTn>
                              </p:par>
                              <p:par>
                                <p:cTn id="469" presetID="16" presetClass="entr" presetSubtype="37"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arn(outVertical)">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animBg="1"/>
      <p:bldP spid="70" grpId="1" animBg="1"/>
      <p:bldP spid="70" grpId="2" animBg="1"/>
      <p:bldP spid="70" grpId="3" animBg="1"/>
      <p:bldP spid="70" grpId="4" animBg="1"/>
      <p:bldP spid="71" grpId="0" animBg="1"/>
      <p:bldP spid="71" grpId="1" animBg="1"/>
      <p:bldP spid="71" grpId="2" animBg="1"/>
      <p:bldP spid="71" grpId="3" animBg="1"/>
      <p:bldP spid="71" grpId="4" animBg="1"/>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6" grpId="0" animBg="1"/>
      <p:bldP spid="76" grpId="1" animBg="1"/>
      <p:bldP spid="76" grpId="2" animBg="1"/>
      <p:bldP spid="76" grpId="3" animBg="1"/>
      <p:bldP spid="76" grpId="4" animBg="1"/>
      <p:bldP spid="77" grpId="0" animBg="1"/>
      <p:bldP spid="77" grpId="1" animBg="1"/>
      <p:bldP spid="77" grpId="2" animBg="1"/>
      <p:bldP spid="77" grpId="3" animBg="1"/>
      <p:bldP spid="77" grpId="4" animBg="1"/>
      <p:bldP spid="78" grpId="0" animBg="1"/>
      <p:bldP spid="78" grpId="1" animBg="1"/>
      <p:bldP spid="78" grpId="2" animBg="1"/>
      <p:bldP spid="78" grpId="3" animBg="1"/>
      <p:bldP spid="78" grpId="4" animBg="1"/>
      <p:bldP spid="79" grpId="0" animBg="1"/>
      <p:bldP spid="79" grpId="1" animBg="1"/>
      <p:bldP spid="79" grpId="2" animBg="1"/>
      <p:bldP spid="79" grpId="3" animBg="1"/>
      <p:bldP spid="79"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fotografías-de-spa-relajación-relax-masajes-aromas-esencias-aromáticas-velas-aceites-flores- (3).jpg"/>
          <p:cNvPicPr>
            <a:picLocks noGrp="1" noChangeAspect="1"/>
          </p:cNvPicPr>
          <p:nvPr isPhoto="1"/>
        </p:nvPicPr>
        <p:blipFill>
          <a:blip r:embed="rId3">
            <a:lum/>
          </a:blip>
          <a:stretch>
            <a:fillRect/>
          </a:stretch>
        </p:blipFill>
        <p:spPr>
          <a:xfrm>
            <a:off x="1" y="0"/>
            <a:ext cx="9143999" cy="5143500"/>
          </a:xfrm>
          <a:prstGeom prst="rect">
            <a:avLst/>
          </a:prstGeom>
          <a:noFill/>
          <a:ln>
            <a:noFill/>
          </a:ln>
        </p:spPr>
      </p:pic>
      <p:pic>
        <p:nvPicPr>
          <p:cNvPr id="23" name="22 Imagen" descr="0_91ee9_ed20d7a3_S.png"/>
          <p:cNvPicPr>
            <a:picLocks noChangeAspect="1"/>
          </p:cNvPicPr>
          <p:nvPr/>
        </p:nvPicPr>
        <p:blipFill>
          <a:blip r:embed="rId4"/>
          <a:stretch>
            <a:fillRect/>
          </a:stretch>
        </p:blipFill>
        <p:spPr>
          <a:xfrm>
            <a:off x="3929058" y="500049"/>
            <a:ext cx="1375991" cy="1947156"/>
          </a:xfrm>
          <a:prstGeom prst="rect">
            <a:avLst/>
          </a:prstGeom>
        </p:spPr>
      </p:pic>
      <p:pic>
        <p:nvPicPr>
          <p:cNvPr id="24" name="23 Imagen" descr="0_91ee9_ed20d7a3_S.png"/>
          <p:cNvPicPr>
            <a:picLocks noChangeAspect="1"/>
          </p:cNvPicPr>
          <p:nvPr/>
        </p:nvPicPr>
        <p:blipFill>
          <a:blip r:embed="rId4"/>
          <a:stretch>
            <a:fillRect/>
          </a:stretch>
        </p:blipFill>
        <p:spPr>
          <a:xfrm rot="5400000">
            <a:off x="4491227" y="1438079"/>
            <a:ext cx="1375991" cy="2214578"/>
          </a:xfrm>
          <a:prstGeom prst="rect">
            <a:avLst/>
          </a:prstGeom>
        </p:spPr>
      </p:pic>
      <p:pic>
        <p:nvPicPr>
          <p:cNvPr id="25" name="24 Imagen" descr="0_91ee9_ed20d7a3_S.png"/>
          <p:cNvPicPr>
            <a:picLocks noChangeAspect="1"/>
          </p:cNvPicPr>
          <p:nvPr/>
        </p:nvPicPr>
        <p:blipFill>
          <a:blip r:embed="rId4"/>
          <a:stretch>
            <a:fillRect/>
          </a:stretch>
        </p:blipFill>
        <p:spPr>
          <a:xfrm rot="10800000">
            <a:off x="3643306" y="2571750"/>
            <a:ext cx="1375991" cy="1947156"/>
          </a:xfrm>
          <a:prstGeom prst="rect">
            <a:avLst/>
          </a:prstGeom>
        </p:spPr>
      </p:pic>
      <p:pic>
        <p:nvPicPr>
          <p:cNvPr id="26" name="25 Imagen" descr="0_91ee9_ed20d7a3_S.png"/>
          <p:cNvPicPr>
            <a:picLocks noChangeAspect="1"/>
          </p:cNvPicPr>
          <p:nvPr/>
        </p:nvPicPr>
        <p:blipFill>
          <a:blip r:embed="rId4"/>
          <a:stretch>
            <a:fillRect/>
          </a:stretch>
        </p:blipFill>
        <p:spPr>
          <a:xfrm rot="16463438">
            <a:off x="2692818" y="1501426"/>
            <a:ext cx="1375991" cy="1947156"/>
          </a:xfrm>
          <a:prstGeom prst="rect">
            <a:avLst/>
          </a:prstGeom>
        </p:spPr>
      </p:pic>
      <p:pic>
        <p:nvPicPr>
          <p:cNvPr id="27" name="26 Imagen" descr="0_91ee9_ed20d7a3_S.png"/>
          <p:cNvPicPr>
            <a:picLocks noChangeAspect="1"/>
          </p:cNvPicPr>
          <p:nvPr/>
        </p:nvPicPr>
        <p:blipFill>
          <a:blip r:embed="rId4"/>
          <a:stretch>
            <a:fillRect/>
          </a:stretch>
        </p:blipFill>
        <p:spPr>
          <a:xfrm rot="19249386">
            <a:off x="2960661" y="715805"/>
            <a:ext cx="1375991" cy="1947156"/>
          </a:xfrm>
          <a:prstGeom prst="rect">
            <a:avLst/>
          </a:prstGeom>
        </p:spPr>
      </p:pic>
      <p:pic>
        <p:nvPicPr>
          <p:cNvPr id="28" name="27 Imagen" descr="0_91ee9_ed20d7a3_S.png"/>
          <p:cNvPicPr>
            <a:picLocks noChangeAspect="1"/>
          </p:cNvPicPr>
          <p:nvPr/>
        </p:nvPicPr>
        <p:blipFill>
          <a:blip r:embed="rId4"/>
          <a:stretch>
            <a:fillRect/>
          </a:stretch>
        </p:blipFill>
        <p:spPr>
          <a:xfrm rot="3995972">
            <a:off x="4479245" y="758854"/>
            <a:ext cx="1375991" cy="1947156"/>
          </a:xfrm>
          <a:prstGeom prst="rect">
            <a:avLst/>
          </a:prstGeom>
        </p:spPr>
      </p:pic>
      <p:pic>
        <p:nvPicPr>
          <p:cNvPr id="29" name="28 Imagen" descr="0_91ee9_ed20d7a3_S.png"/>
          <p:cNvPicPr>
            <a:picLocks noChangeAspect="1"/>
          </p:cNvPicPr>
          <p:nvPr/>
        </p:nvPicPr>
        <p:blipFill>
          <a:blip r:embed="rId4"/>
          <a:stretch>
            <a:fillRect/>
          </a:stretch>
        </p:blipFill>
        <p:spPr>
          <a:xfrm rot="8371609">
            <a:off x="4324932" y="2213851"/>
            <a:ext cx="1375991" cy="1947156"/>
          </a:xfrm>
          <a:prstGeom prst="rect">
            <a:avLst/>
          </a:prstGeom>
        </p:spPr>
      </p:pic>
      <p:pic>
        <p:nvPicPr>
          <p:cNvPr id="30" name="29 Imagen" descr="0_91ee9_ed20d7a3_S.png"/>
          <p:cNvPicPr>
            <a:picLocks noChangeAspect="1"/>
          </p:cNvPicPr>
          <p:nvPr/>
        </p:nvPicPr>
        <p:blipFill>
          <a:blip r:embed="rId4"/>
          <a:stretch>
            <a:fillRect/>
          </a:stretch>
        </p:blipFill>
        <p:spPr>
          <a:xfrm rot="13416737">
            <a:off x="2910539" y="2206124"/>
            <a:ext cx="1375991" cy="1947156"/>
          </a:xfrm>
          <a:prstGeom prst="rect">
            <a:avLst/>
          </a:prstGeom>
        </p:spPr>
      </p:pic>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3000" fill="hold"/>
                                        <p:tgtEl>
                                          <p:spTgt spid="23"/>
                                        </p:tgtEl>
                                        <p:attrNameLst>
                                          <p:attrName>ppt_w</p:attrName>
                                        </p:attrNameLst>
                                      </p:cBhvr>
                                      <p:tavLst>
                                        <p:tav tm="0">
                                          <p:val>
                                            <p:fltVal val="0"/>
                                          </p:val>
                                        </p:tav>
                                        <p:tav tm="100000">
                                          <p:val>
                                            <p:strVal val="#ppt_w"/>
                                          </p:val>
                                        </p:tav>
                                      </p:tavLst>
                                    </p:anim>
                                    <p:anim calcmode="lin" valueType="num">
                                      <p:cBhvr>
                                        <p:cTn id="11" dur="3000" fill="hold"/>
                                        <p:tgtEl>
                                          <p:spTgt spid="23"/>
                                        </p:tgtEl>
                                        <p:attrNameLst>
                                          <p:attrName>ppt_h</p:attrName>
                                        </p:attrNameLst>
                                      </p:cBhvr>
                                      <p:tavLst>
                                        <p:tav tm="0">
                                          <p:val>
                                            <p:fltVal val="0"/>
                                          </p:val>
                                        </p:tav>
                                        <p:tav tm="100000">
                                          <p:val>
                                            <p:strVal val="#ppt_h"/>
                                          </p:val>
                                        </p:tav>
                                      </p:tavLst>
                                    </p:anim>
                                    <p:anim calcmode="lin" valueType="num">
                                      <p:cBhvr>
                                        <p:cTn id="12" dur="3000" fill="hold"/>
                                        <p:tgtEl>
                                          <p:spTgt spid="23"/>
                                        </p:tgtEl>
                                        <p:attrNameLst>
                                          <p:attrName>ppt_x</p:attrName>
                                        </p:attrNameLst>
                                      </p:cBhvr>
                                      <p:tavLst>
                                        <p:tav tm="0">
                                          <p:val>
                                            <p:fltVal val="0.5"/>
                                          </p:val>
                                        </p:tav>
                                        <p:tav tm="100000">
                                          <p:val>
                                            <p:strVal val="#ppt_x"/>
                                          </p:val>
                                        </p:tav>
                                      </p:tavLst>
                                    </p:anim>
                                    <p:anim calcmode="lin" valueType="num">
                                      <p:cBhvr>
                                        <p:cTn id="13" dur="3000" fill="hold"/>
                                        <p:tgtEl>
                                          <p:spTgt spid="2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3000" fill="hold"/>
                                        <p:tgtEl>
                                          <p:spTgt spid="24"/>
                                        </p:tgtEl>
                                        <p:attrNameLst>
                                          <p:attrName>ppt_w</p:attrName>
                                        </p:attrNameLst>
                                      </p:cBhvr>
                                      <p:tavLst>
                                        <p:tav tm="0">
                                          <p:val>
                                            <p:fltVal val="0"/>
                                          </p:val>
                                        </p:tav>
                                        <p:tav tm="100000">
                                          <p:val>
                                            <p:strVal val="#ppt_w"/>
                                          </p:val>
                                        </p:tav>
                                      </p:tavLst>
                                    </p:anim>
                                    <p:anim calcmode="lin" valueType="num">
                                      <p:cBhvr>
                                        <p:cTn id="17" dur="3000" fill="hold"/>
                                        <p:tgtEl>
                                          <p:spTgt spid="24"/>
                                        </p:tgtEl>
                                        <p:attrNameLst>
                                          <p:attrName>ppt_h</p:attrName>
                                        </p:attrNameLst>
                                      </p:cBhvr>
                                      <p:tavLst>
                                        <p:tav tm="0">
                                          <p:val>
                                            <p:fltVal val="0"/>
                                          </p:val>
                                        </p:tav>
                                        <p:tav tm="100000">
                                          <p:val>
                                            <p:strVal val="#ppt_h"/>
                                          </p:val>
                                        </p:tav>
                                      </p:tavLst>
                                    </p:anim>
                                    <p:anim calcmode="lin" valueType="num">
                                      <p:cBhvr>
                                        <p:cTn id="18" dur="3000" fill="hold"/>
                                        <p:tgtEl>
                                          <p:spTgt spid="24"/>
                                        </p:tgtEl>
                                        <p:attrNameLst>
                                          <p:attrName>ppt_x</p:attrName>
                                        </p:attrNameLst>
                                      </p:cBhvr>
                                      <p:tavLst>
                                        <p:tav tm="0">
                                          <p:val>
                                            <p:fltVal val="0.5"/>
                                          </p:val>
                                        </p:tav>
                                        <p:tav tm="100000">
                                          <p:val>
                                            <p:strVal val="#ppt_x"/>
                                          </p:val>
                                        </p:tav>
                                      </p:tavLst>
                                    </p:anim>
                                    <p:anim calcmode="lin" valueType="num">
                                      <p:cBhvr>
                                        <p:cTn id="19" dur="3000" fill="hold"/>
                                        <p:tgtEl>
                                          <p:spTgt spid="2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3000" fill="hold"/>
                                        <p:tgtEl>
                                          <p:spTgt spid="25"/>
                                        </p:tgtEl>
                                        <p:attrNameLst>
                                          <p:attrName>ppt_w</p:attrName>
                                        </p:attrNameLst>
                                      </p:cBhvr>
                                      <p:tavLst>
                                        <p:tav tm="0">
                                          <p:val>
                                            <p:fltVal val="0"/>
                                          </p:val>
                                        </p:tav>
                                        <p:tav tm="100000">
                                          <p:val>
                                            <p:strVal val="#ppt_w"/>
                                          </p:val>
                                        </p:tav>
                                      </p:tavLst>
                                    </p:anim>
                                    <p:anim calcmode="lin" valueType="num">
                                      <p:cBhvr>
                                        <p:cTn id="23" dur="3000" fill="hold"/>
                                        <p:tgtEl>
                                          <p:spTgt spid="25"/>
                                        </p:tgtEl>
                                        <p:attrNameLst>
                                          <p:attrName>ppt_h</p:attrName>
                                        </p:attrNameLst>
                                      </p:cBhvr>
                                      <p:tavLst>
                                        <p:tav tm="0">
                                          <p:val>
                                            <p:fltVal val="0"/>
                                          </p:val>
                                        </p:tav>
                                        <p:tav tm="100000">
                                          <p:val>
                                            <p:strVal val="#ppt_h"/>
                                          </p:val>
                                        </p:tav>
                                      </p:tavLst>
                                    </p:anim>
                                    <p:anim calcmode="lin" valueType="num">
                                      <p:cBhvr>
                                        <p:cTn id="24" dur="3000" fill="hold"/>
                                        <p:tgtEl>
                                          <p:spTgt spid="25"/>
                                        </p:tgtEl>
                                        <p:attrNameLst>
                                          <p:attrName>ppt_x</p:attrName>
                                        </p:attrNameLst>
                                      </p:cBhvr>
                                      <p:tavLst>
                                        <p:tav tm="0">
                                          <p:val>
                                            <p:fltVal val="0.5"/>
                                          </p:val>
                                        </p:tav>
                                        <p:tav tm="100000">
                                          <p:val>
                                            <p:strVal val="#ppt_x"/>
                                          </p:val>
                                        </p:tav>
                                      </p:tavLst>
                                    </p:anim>
                                    <p:anim calcmode="lin" valueType="num">
                                      <p:cBhvr>
                                        <p:cTn id="25" dur="3000" fill="hold"/>
                                        <p:tgtEl>
                                          <p:spTgt spid="2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3000" fill="hold"/>
                                        <p:tgtEl>
                                          <p:spTgt spid="26"/>
                                        </p:tgtEl>
                                        <p:attrNameLst>
                                          <p:attrName>ppt_w</p:attrName>
                                        </p:attrNameLst>
                                      </p:cBhvr>
                                      <p:tavLst>
                                        <p:tav tm="0">
                                          <p:val>
                                            <p:fltVal val="0"/>
                                          </p:val>
                                        </p:tav>
                                        <p:tav tm="100000">
                                          <p:val>
                                            <p:strVal val="#ppt_w"/>
                                          </p:val>
                                        </p:tav>
                                      </p:tavLst>
                                    </p:anim>
                                    <p:anim calcmode="lin" valueType="num">
                                      <p:cBhvr>
                                        <p:cTn id="29" dur="3000" fill="hold"/>
                                        <p:tgtEl>
                                          <p:spTgt spid="26"/>
                                        </p:tgtEl>
                                        <p:attrNameLst>
                                          <p:attrName>ppt_h</p:attrName>
                                        </p:attrNameLst>
                                      </p:cBhvr>
                                      <p:tavLst>
                                        <p:tav tm="0">
                                          <p:val>
                                            <p:fltVal val="0"/>
                                          </p:val>
                                        </p:tav>
                                        <p:tav tm="100000">
                                          <p:val>
                                            <p:strVal val="#ppt_h"/>
                                          </p:val>
                                        </p:tav>
                                      </p:tavLst>
                                    </p:anim>
                                    <p:anim calcmode="lin" valueType="num">
                                      <p:cBhvr>
                                        <p:cTn id="30" dur="3000" fill="hold"/>
                                        <p:tgtEl>
                                          <p:spTgt spid="26"/>
                                        </p:tgtEl>
                                        <p:attrNameLst>
                                          <p:attrName>ppt_x</p:attrName>
                                        </p:attrNameLst>
                                      </p:cBhvr>
                                      <p:tavLst>
                                        <p:tav tm="0">
                                          <p:val>
                                            <p:fltVal val="0.5"/>
                                          </p:val>
                                        </p:tav>
                                        <p:tav tm="100000">
                                          <p:val>
                                            <p:strVal val="#ppt_x"/>
                                          </p:val>
                                        </p:tav>
                                      </p:tavLst>
                                    </p:anim>
                                    <p:anim calcmode="lin" valueType="num">
                                      <p:cBhvr>
                                        <p:cTn id="31" dur="3000" fill="hold"/>
                                        <p:tgtEl>
                                          <p:spTgt spid="2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3000" fill="hold"/>
                                        <p:tgtEl>
                                          <p:spTgt spid="27"/>
                                        </p:tgtEl>
                                        <p:attrNameLst>
                                          <p:attrName>ppt_w</p:attrName>
                                        </p:attrNameLst>
                                      </p:cBhvr>
                                      <p:tavLst>
                                        <p:tav tm="0">
                                          <p:val>
                                            <p:fltVal val="0"/>
                                          </p:val>
                                        </p:tav>
                                        <p:tav tm="100000">
                                          <p:val>
                                            <p:strVal val="#ppt_w"/>
                                          </p:val>
                                        </p:tav>
                                      </p:tavLst>
                                    </p:anim>
                                    <p:anim calcmode="lin" valueType="num">
                                      <p:cBhvr>
                                        <p:cTn id="35" dur="3000" fill="hold"/>
                                        <p:tgtEl>
                                          <p:spTgt spid="27"/>
                                        </p:tgtEl>
                                        <p:attrNameLst>
                                          <p:attrName>ppt_h</p:attrName>
                                        </p:attrNameLst>
                                      </p:cBhvr>
                                      <p:tavLst>
                                        <p:tav tm="0">
                                          <p:val>
                                            <p:fltVal val="0"/>
                                          </p:val>
                                        </p:tav>
                                        <p:tav tm="100000">
                                          <p:val>
                                            <p:strVal val="#ppt_h"/>
                                          </p:val>
                                        </p:tav>
                                      </p:tavLst>
                                    </p:anim>
                                    <p:anim calcmode="lin" valueType="num">
                                      <p:cBhvr>
                                        <p:cTn id="36" dur="3000" fill="hold"/>
                                        <p:tgtEl>
                                          <p:spTgt spid="27"/>
                                        </p:tgtEl>
                                        <p:attrNameLst>
                                          <p:attrName>ppt_x</p:attrName>
                                        </p:attrNameLst>
                                      </p:cBhvr>
                                      <p:tavLst>
                                        <p:tav tm="0">
                                          <p:val>
                                            <p:fltVal val="0.5"/>
                                          </p:val>
                                        </p:tav>
                                        <p:tav tm="100000">
                                          <p:val>
                                            <p:strVal val="#ppt_x"/>
                                          </p:val>
                                        </p:tav>
                                      </p:tavLst>
                                    </p:anim>
                                    <p:anim calcmode="lin" valueType="num">
                                      <p:cBhvr>
                                        <p:cTn id="37" dur="3000" fill="hold"/>
                                        <p:tgtEl>
                                          <p:spTgt spid="2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3000" fill="hold"/>
                                        <p:tgtEl>
                                          <p:spTgt spid="28"/>
                                        </p:tgtEl>
                                        <p:attrNameLst>
                                          <p:attrName>ppt_w</p:attrName>
                                        </p:attrNameLst>
                                      </p:cBhvr>
                                      <p:tavLst>
                                        <p:tav tm="0">
                                          <p:val>
                                            <p:fltVal val="0"/>
                                          </p:val>
                                        </p:tav>
                                        <p:tav tm="100000">
                                          <p:val>
                                            <p:strVal val="#ppt_w"/>
                                          </p:val>
                                        </p:tav>
                                      </p:tavLst>
                                    </p:anim>
                                    <p:anim calcmode="lin" valueType="num">
                                      <p:cBhvr>
                                        <p:cTn id="41" dur="3000" fill="hold"/>
                                        <p:tgtEl>
                                          <p:spTgt spid="28"/>
                                        </p:tgtEl>
                                        <p:attrNameLst>
                                          <p:attrName>ppt_h</p:attrName>
                                        </p:attrNameLst>
                                      </p:cBhvr>
                                      <p:tavLst>
                                        <p:tav tm="0">
                                          <p:val>
                                            <p:fltVal val="0"/>
                                          </p:val>
                                        </p:tav>
                                        <p:tav tm="100000">
                                          <p:val>
                                            <p:strVal val="#ppt_h"/>
                                          </p:val>
                                        </p:tav>
                                      </p:tavLst>
                                    </p:anim>
                                    <p:anim calcmode="lin" valueType="num">
                                      <p:cBhvr>
                                        <p:cTn id="42" dur="3000" fill="hold"/>
                                        <p:tgtEl>
                                          <p:spTgt spid="28"/>
                                        </p:tgtEl>
                                        <p:attrNameLst>
                                          <p:attrName>ppt_x</p:attrName>
                                        </p:attrNameLst>
                                      </p:cBhvr>
                                      <p:tavLst>
                                        <p:tav tm="0">
                                          <p:val>
                                            <p:fltVal val="0.5"/>
                                          </p:val>
                                        </p:tav>
                                        <p:tav tm="100000">
                                          <p:val>
                                            <p:strVal val="#ppt_x"/>
                                          </p:val>
                                        </p:tav>
                                      </p:tavLst>
                                    </p:anim>
                                    <p:anim calcmode="lin" valueType="num">
                                      <p:cBhvr>
                                        <p:cTn id="43" dur="3000" fill="hold"/>
                                        <p:tgtEl>
                                          <p:spTgt spid="2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3000" fill="hold"/>
                                        <p:tgtEl>
                                          <p:spTgt spid="29"/>
                                        </p:tgtEl>
                                        <p:attrNameLst>
                                          <p:attrName>ppt_w</p:attrName>
                                        </p:attrNameLst>
                                      </p:cBhvr>
                                      <p:tavLst>
                                        <p:tav tm="0">
                                          <p:val>
                                            <p:fltVal val="0"/>
                                          </p:val>
                                        </p:tav>
                                        <p:tav tm="100000">
                                          <p:val>
                                            <p:strVal val="#ppt_w"/>
                                          </p:val>
                                        </p:tav>
                                      </p:tavLst>
                                    </p:anim>
                                    <p:anim calcmode="lin" valueType="num">
                                      <p:cBhvr>
                                        <p:cTn id="47" dur="3000" fill="hold"/>
                                        <p:tgtEl>
                                          <p:spTgt spid="29"/>
                                        </p:tgtEl>
                                        <p:attrNameLst>
                                          <p:attrName>ppt_h</p:attrName>
                                        </p:attrNameLst>
                                      </p:cBhvr>
                                      <p:tavLst>
                                        <p:tav tm="0">
                                          <p:val>
                                            <p:fltVal val="0"/>
                                          </p:val>
                                        </p:tav>
                                        <p:tav tm="100000">
                                          <p:val>
                                            <p:strVal val="#ppt_h"/>
                                          </p:val>
                                        </p:tav>
                                      </p:tavLst>
                                    </p:anim>
                                    <p:anim calcmode="lin" valueType="num">
                                      <p:cBhvr>
                                        <p:cTn id="48" dur="3000" fill="hold"/>
                                        <p:tgtEl>
                                          <p:spTgt spid="29"/>
                                        </p:tgtEl>
                                        <p:attrNameLst>
                                          <p:attrName>ppt_x</p:attrName>
                                        </p:attrNameLst>
                                      </p:cBhvr>
                                      <p:tavLst>
                                        <p:tav tm="0">
                                          <p:val>
                                            <p:fltVal val="0.5"/>
                                          </p:val>
                                        </p:tav>
                                        <p:tav tm="100000">
                                          <p:val>
                                            <p:strVal val="#ppt_x"/>
                                          </p:val>
                                        </p:tav>
                                      </p:tavLst>
                                    </p:anim>
                                    <p:anim calcmode="lin" valueType="num">
                                      <p:cBhvr>
                                        <p:cTn id="49" dur="3000" fill="hold"/>
                                        <p:tgtEl>
                                          <p:spTgt spid="2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3000" fill="hold"/>
                                        <p:tgtEl>
                                          <p:spTgt spid="30"/>
                                        </p:tgtEl>
                                        <p:attrNameLst>
                                          <p:attrName>ppt_w</p:attrName>
                                        </p:attrNameLst>
                                      </p:cBhvr>
                                      <p:tavLst>
                                        <p:tav tm="0">
                                          <p:val>
                                            <p:fltVal val="0"/>
                                          </p:val>
                                        </p:tav>
                                        <p:tav tm="100000">
                                          <p:val>
                                            <p:strVal val="#ppt_w"/>
                                          </p:val>
                                        </p:tav>
                                      </p:tavLst>
                                    </p:anim>
                                    <p:anim calcmode="lin" valueType="num">
                                      <p:cBhvr>
                                        <p:cTn id="53" dur="3000" fill="hold"/>
                                        <p:tgtEl>
                                          <p:spTgt spid="30"/>
                                        </p:tgtEl>
                                        <p:attrNameLst>
                                          <p:attrName>ppt_h</p:attrName>
                                        </p:attrNameLst>
                                      </p:cBhvr>
                                      <p:tavLst>
                                        <p:tav tm="0">
                                          <p:val>
                                            <p:fltVal val="0"/>
                                          </p:val>
                                        </p:tav>
                                        <p:tav tm="100000">
                                          <p:val>
                                            <p:strVal val="#ppt_h"/>
                                          </p:val>
                                        </p:tav>
                                      </p:tavLst>
                                    </p:anim>
                                    <p:anim calcmode="lin" valueType="num">
                                      <p:cBhvr>
                                        <p:cTn id="54" dur="3000" fill="hold"/>
                                        <p:tgtEl>
                                          <p:spTgt spid="30"/>
                                        </p:tgtEl>
                                        <p:attrNameLst>
                                          <p:attrName>ppt_x</p:attrName>
                                        </p:attrNameLst>
                                      </p:cBhvr>
                                      <p:tavLst>
                                        <p:tav tm="0">
                                          <p:val>
                                            <p:fltVal val="0.5"/>
                                          </p:val>
                                        </p:tav>
                                        <p:tav tm="100000">
                                          <p:val>
                                            <p:strVal val="#ppt_x"/>
                                          </p:val>
                                        </p:tav>
                                      </p:tavLst>
                                    </p:anim>
                                    <p:anim calcmode="lin" valueType="num">
                                      <p:cBhvr>
                                        <p:cTn id="55" dur="3000" fill="hold"/>
                                        <p:tgtEl>
                                          <p:spTgt spid="3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2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3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23"/>
                                        </p:tgtEl>
                                        <p:attrNameLst>
                                          <p:attrName>ppt_w</p:attrName>
                                        </p:attrNameLst>
                                      </p:cBhvr>
                                      <p:tavLst>
                                        <p:tav tm="0">
                                          <p:val>
                                            <p:strVal val="ppt_w"/>
                                          </p:val>
                                        </p:tav>
                                        <p:tav tm="100000">
                                          <p:val>
                                            <p:fltVal val="0"/>
                                          </p:val>
                                        </p:tav>
                                      </p:tavLst>
                                    </p:anim>
                                    <p:anim calcmode="lin" valueType="num">
                                      <p:cBhvr>
                                        <p:cTn id="75" dur="3000"/>
                                        <p:tgtEl>
                                          <p:spTgt spid="23"/>
                                        </p:tgtEl>
                                        <p:attrNameLst>
                                          <p:attrName>ppt_h</p:attrName>
                                        </p:attrNameLst>
                                      </p:cBhvr>
                                      <p:tavLst>
                                        <p:tav tm="0">
                                          <p:val>
                                            <p:strVal val="ppt_h"/>
                                          </p:val>
                                        </p:tav>
                                        <p:tav tm="100000">
                                          <p:val>
                                            <p:fltVal val="0"/>
                                          </p:val>
                                        </p:tav>
                                      </p:tavLst>
                                    </p:anim>
                                    <p:anim calcmode="lin" valueType="num">
                                      <p:cBhvr>
                                        <p:cTn id="76" dur="3000"/>
                                        <p:tgtEl>
                                          <p:spTgt spid="23"/>
                                        </p:tgtEl>
                                        <p:attrNameLst>
                                          <p:attrName>ppt_x</p:attrName>
                                        </p:attrNameLst>
                                      </p:cBhvr>
                                      <p:tavLst>
                                        <p:tav tm="0">
                                          <p:val>
                                            <p:strVal val="ppt_x"/>
                                          </p:val>
                                        </p:tav>
                                        <p:tav tm="100000">
                                          <p:val>
                                            <p:fltVal val="0.5"/>
                                          </p:val>
                                        </p:tav>
                                      </p:tavLst>
                                    </p:anim>
                                    <p:anim calcmode="lin" valueType="num">
                                      <p:cBhvr>
                                        <p:cTn id="77" dur="3000"/>
                                        <p:tgtEl>
                                          <p:spTgt spid="23"/>
                                        </p:tgtEl>
                                        <p:attrNameLst>
                                          <p:attrName>ppt_y</p:attrName>
                                        </p:attrNameLst>
                                      </p:cBhvr>
                                      <p:tavLst>
                                        <p:tav tm="0">
                                          <p:val>
                                            <p:strVal val="ppt_y"/>
                                          </p:val>
                                        </p:tav>
                                        <p:tav tm="100000">
                                          <p:val>
                                            <p:fltVal val="0.5"/>
                                          </p:val>
                                        </p:tav>
                                      </p:tavLst>
                                    </p:anim>
                                    <p:set>
                                      <p:cBhvr>
                                        <p:cTn id="78" dur="1" fill="hold">
                                          <p:stCondLst>
                                            <p:cond delay="2999"/>
                                          </p:stCondLst>
                                        </p:cTn>
                                        <p:tgtEl>
                                          <p:spTgt spid="2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24"/>
                                        </p:tgtEl>
                                        <p:attrNameLst>
                                          <p:attrName>ppt_w</p:attrName>
                                        </p:attrNameLst>
                                      </p:cBhvr>
                                      <p:tavLst>
                                        <p:tav tm="0">
                                          <p:val>
                                            <p:strVal val="ppt_w"/>
                                          </p:val>
                                        </p:tav>
                                        <p:tav tm="100000">
                                          <p:val>
                                            <p:fltVal val="0"/>
                                          </p:val>
                                        </p:tav>
                                      </p:tavLst>
                                    </p:anim>
                                    <p:anim calcmode="lin" valueType="num">
                                      <p:cBhvr>
                                        <p:cTn id="81" dur="3000"/>
                                        <p:tgtEl>
                                          <p:spTgt spid="24"/>
                                        </p:tgtEl>
                                        <p:attrNameLst>
                                          <p:attrName>ppt_h</p:attrName>
                                        </p:attrNameLst>
                                      </p:cBhvr>
                                      <p:tavLst>
                                        <p:tav tm="0">
                                          <p:val>
                                            <p:strVal val="ppt_h"/>
                                          </p:val>
                                        </p:tav>
                                        <p:tav tm="100000">
                                          <p:val>
                                            <p:fltVal val="0"/>
                                          </p:val>
                                        </p:tav>
                                      </p:tavLst>
                                    </p:anim>
                                    <p:anim calcmode="lin" valueType="num">
                                      <p:cBhvr>
                                        <p:cTn id="82" dur="3000"/>
                                        <p:tgtEl>
                                          <p:spTgt spid="24"/>
                                        </p:tgtEl>
                                        <p:attrNameLst>
                                          <p:attrName>ppt_x</p:attrName>
                                        </p:attrNameLst>
                                      </p:cBhvr>
                                      <p:tavLst>
                                        <p:tav tm="0">
                                          <p:val>
                                            <p:strVal val="ppt_x"/>
                                          </p:val>
                                        </p:tav>
                                        <p:tav tm="100000">
                                          <p:val>
                                            <p:fltVal val="0.5"/>
                                          </p:val>
                                        </p:tav>
                                      </p:tavLst>
                                    </p:anim>
                                    <p:anim calcmode="lin" valueType="num">
                                      <p:cBhvr>
                                        <p:cTn id="83" dur="3000"/>
                                        <p:tgtEl>
                                          <p:spTgt spid="24"/>
                                        </p:tgtEl>
                                        <p:attrNameLst>
                                          <p:attrName>ppt_y</p:attrName>
                                        </p:attrNameLst>
                                      </p:cBhvr>
                                      <p:tavLst>
                                        <p:tav tm="0">
                                          <p:val>
                                            <p:strVal val="ppt_y"/>
                                          </p:val>
                                        </p:tav>
                                        <p:tav tm="100000">
                                          <p:val>
                                            <p:fltVal val="0.5"/>
                                          </p:val>
                                        </p:tav>
                                      </p:tavLst>
                                    </p:anim>
                                    <p:set>
                                      <p:cBhvr>
                                        <p:cTn id="84" dur="1" fill="hold">
                                          <p:stCondLst>
                                            <p:cond delay="2999"/>
                                          </p:stCondLst>
                                        </p:cTn>
                                        <p:tgtEl>
                                          <p:spTgt spid="2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25"/>
                                        </p:tgtEl>
                                        <p:attrNameLst>
                                          <p:attrName>ppt_w</p:attrName>
                                        </p:attrNameLst>
                                      </p:cBhvr>
                                      <p:tavLst>
                                        <p:tav tm="0">
                                          <p:val>
                                            <p:strVal val="ppt_w"/>
                                          </p:val>
                                        </p:tav>
                                        <p:tav tm="100000">
                                          <p:val>
                                            <p:fltVal val="0"/>
                                          </p:val>
                                        </p:tav>
                                      </p:tavLst>
                                    </p:anim>
                                    <p:anim calcmode="lin" valueType="num">
                                      <p:cBhvr>
                                        <p:cTn id="87" dur="3000"/>
                                        <p:tgtEl>
                                          <p:spTgt spid="25"/>
                                        </p:tgtEl>
                                        <p:attrNameLst>
                                          <p:attrName>ppt_h</p:attrName>
                                        </p:attrNameLst>
                                      </p:cBhvr>
                                      <p:tavLst>
                                        <p:tav tm="0">
                                          <p:val>
                                            <p:strVal val="ppt_h"/>
                                          </p:val>
                                        </p:tav>
                                        <p:tav tm="100000">
                                          <p:val>
                                            <p:fltVal val="0"/>
                                          </p:val>
                                        </p:tav>
                                      </p:tavLst>
                                    </p:anim>
                                    <p:anim calcmode="lin" valueType="num">
                                      <p:cBhvr>
                                        <p:cTn id="88" dur="3000"/>
                                        <p:tgtEl>
                                          <p:spTgt spid="25"/>
                                        </p:tgtEl>
                                        <p:attrNameLst>
                                          <p:attrName>ppt_x</p:attrName>
                                        </p:attrNameLst>
                                      </p:cBhvr>
                                      <p:tavLst>
                                        <p:tav tm="0">
                                          <p:val>
                                            <p:strVal val="ppt_x"/>
                                          </p:val>
                                        </p:tav>
                                        <p:tav tm="100000">
                                          <p:val>
                                            <p:fltVal val="0.5"/>
                                          </p:val>
                                        </p:tav>
                                      </p:tavLst>
                                    </p:anim>
                                    <p:anim calcmode="lin" valueType="num">
                                      <p:cBhvr>
                                        <p:cTn id="89" dur="3000"/>
                                        <p:tgtEl>
                                          <p:spTgt spid="25"/>
                                        </p:tgtEl>
                                        <p:attrNameLst>
                                          <p:attrName>ppt_y</p:attrName>
                                        </p:attrNameLst>
                                      </p:cBhvr>
                                      <p:tavLst>
                                        <p:tav tm="0">
                                          <p:val>
                                            <p:strVal val="ppt_y"/>
                                          </p:val>
                                        </p:tav>
                                        <p:tav tm="100000">
                                          <p:val>
                                            <p:fltVal val="0.5"/>
                                          </p:val>
                                        </p:tav>
                                      </p:tavLst>
                                    </p:anim>
                                    <p:set>
                                      <p:cBhvr>
                                        <p:cTn id="90" dur="1" fill="hold">
                                          <p:stCondLst>
                                            <p:cond delay="2999"/>
                                          </p:stCondLst>
                                        </p:cTn>
                                        <p:tgtEl>
                                          <p:spTgt spid="2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26"/>
                                        </p:tgtEl>
                                        <p:attrNameLst>
                                          <p:attrName>ppt_w</p:attrName>
                                        </p:attrNameLst>
                                      </p:cBhvr>
                                      <p:tavLst>
                                        <p:tav tm="0">
                                          <p:val>
                                            <p:strVal val="ppt_w"/>
                                          </p:val>
                                        </p:tav>
                                        <p:tav tm="100000">
                                          <p:val>
                                            <p:fltVal val="0"/>
                                          </p:val>
                                        </p:tav>
                                      </p:tavLst>
                                    </p:anim>
                                    <p:anim calcmode="lin" valueType="num">
                                      <p:cBhvr>
                                        <p:cTn id="93" dur="3000"/>
                                        <p:tgtEl>
                                          <p:spTgt spid="26"/>
                                        </p:tgtEl>
                                        <p:attrNameLst>
                                          <p:attrName>ppt_h</p:attrName>
                                        </p:attrNameLst>
                                      </p:cBhvr>
                                      <p:tavLst>
                                        <p:tav tm="0">
                                          <p:val>
                                            <p:strVal val="ppt_h"/>
                                          </p:val>
                                        </p:tav>
                                        <p:tav tm="100000">
                                          <p:val>
                                            <p:fltVal val="0"/>
                                          </p:val>
                                        </p:tav>
                                      </p:tavLst>
                                    </p:anim>
                                    <p:anim calcmode="lin" valueType="num">
                                      <p:cBhvr>
                                        <p:cTn id="94" dur="3000"/>
                                        <p:tgtEl>
                                          <p:spTgt spid="26"/>
                                        </p:tgtEl>
                                        <p:attrNameLst>
                                          <p:attrName>ppt_x</p:attrName>
                                        </p:attrNameLst>
                                      </p:cBhvr>
                                      <p:tavLst>
                                        <p:tav tm="0">
                                          <p:val>
                                            <p:strVal val="ppt_x"/>
                                          </p:val>
                                        </p:tav>
                                        <p:tav tm="100000">
                                          <p:val>
                                            <p:fltVal val="0.5"/>
                                          </p:val>
                                        </p:tav>
                                      </p:tavLst>
                                    </p:anim>
                                    <p:anim calcmode="lin" valueType="num">
                                      <p:cBhvr>
                                        <p:cTn id="95" dur="3000"/>
                                        <p:tgtEl>
                                          <p:spTgt spid="26"/>
                                        </p:tgtEl>
                                        <p:attrNameLst>
                                          <p:attrName>ppt_y</p:attrName>
                                        </p:attrNameLst>
                                      </p:cBhvr>
                                      <p:tavLst>
                                        <p:tav tm="0">
                                          <p:val>
                                            <p:strVal val="ppt_y"/>
                                          </p:val>
                                        </p:tav>
                                        <p:tav tm="100000">
                                          <p:val>
                                            <p:fltVal val="0.5"/>
                                          </p:val>
                                        </p:tav>
                                      </p:tavLst>
                                    </p:anim>
                                    <p:set>
                                      <p:cBhvr>
                                        <p:cTn id="96" dur="1" fill="hold">
                                          <p:stCondLst>
                                            <p:cond delay="2999"/>
                                          </p:stCondLst>
                                        </p:cTn>
                                        <p:tgtEl>
                                          <p:spTgt spid="2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27"/>
                                        </p:tgtEl>
                                        <p:attrNameLst>
                                          <p:attrName>ppt_w</p:attrName>
                                        </p:attrNameLst>
                                      </p:cBhvr>
                                      <p:tavLst>
                                        <p:tav tm="0">
                                          <p:val>
                                            <p:strVal val="ppt_w"/>
                                          </p:val>
                                        </p:tav>
                                        <p:tav tm="100000">
                                          <p:val>
                                            <p:fltVal val="0"/>
                                          </p:val>
                                        </p:tav>
                                      </p:tavLst>
                                    </p:anim>
                                    <p:anim calcmode="lin" valueType="num">
                                      <p:cBhvr>
                                        <p:cTn id="99" dur="3000"/>
                                        <p:tgtEl>
                                          <p:spTgt spid="27"/>
                                        </p:tgtEl>
                                        <p:attrNameLst>
                                          <p:attrName>ppt_h</p:attrName>
                                        </p:attrNameLst>
                                      </p:cBhvr>
                                      <p:tavLst>
                                        <p:tav tm="0">
                                          <p:val>
                                            <p:strVal val="ppt_h"/>
                                          </p:val>
                                        </p:tav>
                                        <p:tav tm="100000">
                                          <p:val>
                                            <p:fltVal val="0"/>
                                          </p:val>
                                        </p:tav>
                                      </p:tavLst>
                                    </p:anim>
                                    <p:anim calcmode="lin" valueType="num">
                                      <p:cBhvr>
                                        <p:cTn id="100" dur="3000"/>
                                        <p:tgtEl>
                                          <p:spTgt spid="27"/>
                                        </p:tgtEl>
                                        <p:attrNameLst>
                                          <p:attrName>ppt_x</p:attrName>
                                        </p:attrNameLst>
                                      </p:cBhvr>
                                      <p:tavLst>
                                        <p:tav tm="0">
                                          <p:val>
                                            <p:strVal val="ppt_x"/>
                                          </p:val>
                                        </p:tav>
                                        <p:tav tm="100000">
                                          <p:val>
                                            <p:fltVal val="0.5"/>
                                          </p:val>
                                        </p:tav>
                                      </p:tavLst>
                                    </p:anim>
                                    <p:anim calcmode="lin" valueType="num">
                                      <p:cBhvr>
                                        <p:cTn id="101" dur="3000"/>
                                        <p:tgtEl>
                                          <p:spTgt spid="27"/>
                                        </p:tgtEl>
                                        <p:attrNameLst>
                                          <p:attrName>ppt_y</p:attrName>
                                        </p:attrNameLst>
                                      </p:cBhvr>
                                      <p:tavLst>
                                        <p:tav tm="0">
                                          <p:val>
                                            <p:strVal val="ppt_y"/>
                                          </p:val>
                                        </p:tav>
                                        <p:tav tm="100000">
                                          <p:val>
                                            <p:fltVal val="0.5"/>
                                          </p:val>
                                        </p:tav>
                                      </p:tavLst>
                                    </p:anim>
                                    <p:set>
                                      <p:cBhvr>
                                        <p:cTn id="102" dur="1" fill="hold">
                                          <p:stCondLst>
                                            <p:cond delay="2999"/>
                                          </p:stCondLst>
                                        </p:cTn>
                                        <p:tgtEl>
                                          <p:spTgt spid="2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28"/>
                                        </p:tgtEl>
                                        <p:attrNameLst>
                                          <p:attrName>ppt_w</p:attrName>
                                        </p:attrNameLst>
                                      </p:cBhvr>
                                      <p:tavLst>
                                        <p:tav tm="0">
                                          <p:val>
                                            <p:strVal val="ppt_w"/>
                                          </p:val>
                                        </p:tav>
                                        <p:tav tm="100000">
                                          <p:val>
                                            <p:fltVal val="0"/>
                                          </p:val>
                                        </p:tav>
                                      </p:tavLst>
                                    </p:anim>
                                    <p:anim calcmode="lin" valueType="num">
                                      <p:cBhvr>
                                        <p:cTn id="105" dur="3000"/>
                                        <p:tgtEl>
                                          <p:spTgt spid="28"/>
                                        </p:tgtEl>
                                        <p:attrNameLst>
                                          <p:attrName>ppt_h</p:attrName>
                                        </p:attrNameLst>
                                      </p:cBhvr>
                                      <p:tavLst>
                                        <p:tav tm="0">
                                          <p:val>
                                            <p:strVal val="ppt_h"/>
                                          </p:val>
                                        </p:tav>
                                        <p:tav tm="100000">
                                          <p:val>
                                            <p:fltVal val="0"/>
                                          </p:val>
                                        </p:tav>
                                      </p:tavLst>
                                    </p:anim>
                                    <p:anim calcmode="lin" valueType="num">
                                      <p:cBhvr>
                                        <p:cTn id="106" dur="3000"/>
                                        <p:tgtEl>
                                          <p:spTgt spid="28"/>
                                        </p:tgtEl>
                                        <p:attrNameLst>
                                          <p:attrName>ppt_x</p:attrName>
                                        </p:attrNameLst>
                                      </p:cBhvr>
                                      <p:tavLst>
                                        <p:tav tm="0">
                                          <p:val>
                                            <p:strVal val="ppt_x"/>
                                          </p:val>
                                        </p:tav>
                                        <p:tav tm="100000">
                                          <p:val>
                                            <p:fltVal val="0.5"/>
                                          </p:val>
                                        </p:tav>
                                      </p:tavLst>
                                    </p:anim>
                                    <p:anim calcmode="lin" valueType="num">
                                      <p:cBhvr>
                                        <p:cTn id="107" dur="3000"/>
                                        <p:tgtEl>
                                          <p:spTgt spid="28"/>
                                        </p:tgtEl>
                                        <p:attrNameLst>
                                          <p:attrName>ppt_y</p:attrName>
                                        </p:attrNameLst>
                                      </p:cBhvr>
                                      <p:tavLst>
                                        <p:tav tm="0">
                                          <p:val>
                                            <p:strVal val="ppt_y"/>
                                          </p:val>
                                        </p:tav>
                                        <p:tav tm="100000">
                                          <p:val>
                                            <p:fltVal val="0.5"/>
                                          </p:val>
                                        </p:tav>
                                      </p:tavLst>
                                    </p:anim>
                                    <p:set>
                                      <p:cBhvr>
                                        <p:cTn id="108" dur="1" fill="hold">
                                          <p:stCondLst>
                                            <p:cond delay="2999"/>
                                          </p:stCondLst>
                                        </p:cTn>
                                        <p:tgtEl>
                                          <p:spTgt spid="2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29"/>
                                        </p:tgtEl>
                                        <p:attrNameLst>
                                          <p:attrName>ppt_w</p:attrName>
                                        </p:attrNameLst>
                                      </p:cBhvr>
                                      <p:tavLst>
                                        <p:tav tm="0">
                                          <p:val>
                                            <p:strVal val="ppt_w"/>
                                          </p:val>
                                        </p:tav>
                                        <p:tav tm="100000">
                                          <p:val>
                                            <p:fltVal val="0"/>
                                          </p:val>
                                        </p:tav>
                                      </p:tavLst>
                                    </p:anim>
                                    <p:anim calcmode="lin" valueType="num">
                                      <p:cBhvr>
                                        <p:cTn id="111" dur="3000"/>
                                        <p:tgtEl>
                                          <p:spTgt spid="29"/>
                                        </p:tgtEl>
                                        <p:attrNameLst>
                                          <p:attrName>ppt_h</p:attrName>
                                        </p:attrNameLst>
                                      </p:cBhvr>
                                      <p:tavLst>
                                        <p:tav tm="0">
                                          <p:val>
                                            <p:strVal val="ppt_h"/>
                                          </p:val>
                                        </p:tav>
                                        <p:tav tm="100000">
                                          <p:val>
                                            <p:fltVal val="0"/>
                                          </p:val>
                                        </p:tav>
                                      </p:tavLst>
                                    </p:anim>
                                    <p:anim calcmode="lin" valueType="num">
                                      <p:cBhvr>
                                        <p:cTn id="112" dur="3000"/>
                                        <p:tgtEl>
                                          <p:spTgt spid="29"/>
                                        </p:tgtEl>
                                        <p:attrNameLst>
                                          <p:attrName>ppt_x</p:attrName>
                                        </p:attrNameLst>
                                      </p:cBhvr>
                                      <p:tavLst>
                                        <p:tav tm="0">
                                          <p:val>
                                            <p:strVal val="ppt_x"/>
                                          </p:val>
                                        </p:tav>
                                        <p:tav tm="100000">
                                          <p:val>
                                            <p:fltVal val="0.5"/>
                                          </p:val>
                                        </p:tav>
                                      </p:tavLst>
                                    </p:anim>
                                    <p:anim calcmode="lin" valueType="num">
                                      <p:cBhvr>
                                        <p:cTn id="113" dur="3000"/>
                                        <p:tgtEl>
                                          <p:spTgt spid="29"/>
                                        </p:tgtEl>
                                        <p:attrNameLst>
                                          <p:attrName>ppt_y</p:attrName>
                                        </p:attrNameLst>
                                      </p:cBhvr>
                                      <p:tavLst>
                                        <p:tav tm="0">
                                          <p:val>
                                            <p:strVal val="ppt_y"/>
                                          </p:val>
                                        </p:tav>
                                        <p:tav tm="100000">
                                          <p:val>
                                            <p:fltVal val="0.5"/>
                                          </p:val>
                                        </p:tav>
                                      </p:tavLst>
                                    </p:anim>
                                    <p:set>
                                      <p:cBhvr>
                                        <p:cTn id="114" dur="1" fill="hold">
                                          <p:stCondLst>
                                            <p:cond delay="2999"/>
                                          </p:stCondLst>
                                        </p:cTn>
                                        <p:tgtEl>
                                          <p:spTgt spid="2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30"/>
                                        </p:tgtEl>
                                        <p:attrNameLst>
                                          <p:attrName>ppt_w</p:attrName>
                                        </p:attrNameLst>
                                      </p:cBhvr>
                                      <p:tavLst>
                                        <p:tav tm="0">
                                          <p:val>
                                            <p:strVal val="ppt_w"/>
                                          </p:val>
                                        </p:tav>
                                        <p:tav tm="100000">
                                          <p:val>
                                            <p:fltVal val="0"/>
                                          </p:val>
                                        </p:tav>
                                      </p:tavLst>
                                    </p:anim>
                                    <p:anim calcmode="lin" valueType="num">
                                      <p:cBhvr>
                                        <p:cTn id="117" dur="3000"/>
                                        <p:tgtEl>
                                          <p:spTgt spid="30"/>
                                        </p:tgtEl>
                                        <p:attrNameLst>
                                          <p:attrName>ppt_h</p:attrName>
                                        </p:attrNameLst>
                                      </p:cBhvr>
                                      <p:tavLst>
                                        <p:tav tm="0">
                                          <p:val>
                                            <p:strVal val="ppt_h"/>
                                          </p:val>
                                        </p:tav>
                                        <p:tav tm="100000">
                                          <p:val>
                                            <p:fltVal val="0"/>
                                          </p:val>
                                        </p:tav>
                                      </p:tavLst>
                                    </p:anim>
                                    <p:anim calcmode="lin" valueType="num">
                                      <p:cBhvr>
                                        <p:cTn id="118" dur="3000"/>
                                        <p:tgtEl>
                                          <p:spTgt spid="30"/>
                                        </p:tgtEl>
                                        <p:attrNameLst>
                                          <p:attrName>ppt_x</p:attrName>
                                        </p:attrNameLst>
                                      </p:cBhvr>
                                      <p:tavLst>
                                        <p:tav tm="0">
                                          <p:val>
                                            <p:strVal val="ppt_x"/>
                                          </p:val>
                                        </p:tav>
                                        <p:tav tm="100000">
                                          <p:val>
                                            <p:fltVal val="0.5"/>
                                          </p:val>
                                        </p:tav>
                                      </p:tavLst>
                                    </p:anim>
                                    <p:anim calcmode="lin" valueType="num">
                                      <p:cBhvr>
                                        <p:cTn id="119" dur="3000"/>
                                        <p:tgtEl>
                                          <p:spTgt spid="30"/>
                                        </p:tgtEl>
                                        <p:attrNameLst>
                                          <p:attrName>ppt_y</p:attrName>
                                        </p:attrNameLst>
                                      </p:cBhvr>
                                      <p:tavLst>
                                        <p:tav tm="0">
                                          <p:val>
                                            <p:strVal val="ppt_y"/>
                                          </p:val>
                                        </p:tav>
                                        <p:tav tm="100000">
                                          <p:val>
                                            <p:fltVal val="0.5"/>
                                          </p:val>
                                        </p:tav>
                                      </p:tavLst>
                                    </p:anim>
                                    <p:set>
                                      <p:cBhvr>
                                        <p:cTn id="120" dur="1" fill="hold">
                                          <p:stCondLst>
                                            <p:cond delay="2999"/>
                                          </p:stCondLst>
                                        </p:cTn>
                                        <p:tgtEl>
                                          <p:spTgt spid="3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928794" y="1500180"/>
            <a:ext cx="5500726"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Agency FB" pitchFamily="34" charset="0"/>
              </a:rPr>
              <a:t>La presión ejercida por los chorros de agua, y su efecto mecánico, proporcionará un relajante masaje, que además mejora la circulación venosa de retorno.</a:t>
            </a:r>
          </a:p>
          <a:p>
            <a:r>
              <a:rPr lang="es-ES" dirty="0" smtClean="0">
                <a:effectLst>
                  <a:outerShdw blurRad="38100" dist="38100" dir="2700000" algn="tl">
                    <a:srgbClr val="000000">
                      <a:alpha val="43137"/>
                    </a:srgbClr>
                  </a:outerShdw>
                </a:effectLst>
                <a:latin typeface="Agency FB" pitchFamily="34" charset="0"/>
              </a:rPr>
              <a:t>Los estímulos térmicos sobre la piel provocan una respuesta en la circulación sanguínea y, a través del sistema nervioso llega a nivel de músculos, órganos y a la circulación general de todo el cuerpo.</a:t>
            </a:r>
          </a:p>
          <a:p>
            <a:endParaRPr lang="es-ES" dirty="0">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973_103_saunas-hammam.jpg"/>
          <p:cNvPicPr>
            <a:picLocks noChangeAspect="1"/>
          </p:cNvPicPr>
          <p:nvPr/>
        </p:nvPicPr>
        <p:blipFill>
          <a:blip r:embed="rId2"/>
          <a:stretch>
            <a:fillRect/>
          </a:stretch>
        </p:blipFill>
        <p:spPr>
          <a:xfrm>
            <a:off x="0" y="0"/>
            <a:ext cx="9148465" cy="5143500"/>
          </a:xfrm>
          <a:prstGeom prst="rect">
            <a:avLst/>
          </a:prstGeom>
        </p:spPr>
      </p:pic>
      <p:sp>
        <p:nvSpPr>
          <p:cNvPr id="3" name="2 Anillo"/>
          <p:cNvSpPr/>
          <p:nvPr/>
        </p:nvSpPr>
        <p:spPr>
          <a:xfrm>
            <a:off x="2285984" y="428610"/>
            <a:ext cx="4500594" cy="4357718"/>
          </a:xfrm>
          <a:prstGeom prst="donut">
            <a:avLst>
              <a:gd name="adj" fmla="val 5873"/>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85800"/>
            <a:ext cx="3643338" cy="3571900"/>
          </a:xfrm>
          <a:prstGeom prst="donut">
            <a:avLst>
              <a:gd name="adj" fmla="val 5873"/>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214428"/>
            <a:ext cx="2786082" cy="2714644"/>
          </a:xfrm>
          <a:prstGeom prst="donut">
            <a:avLst>
              <a:gd name="adj" fmla="val 8196"/>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643306" y="1643056"/>
            <a:ext cx="1866912" cy="1857388"/>
          </a:xfrm>
          <a:prstGeom prst="donut">
            <a:avLst>
              <a:gd name="adj" fmla="val 9226"/>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00496" y="2000246"/>
            <a:ext cx="1143008" cy="1143008"/>
          </a:xfrm>
          <a:prstGeom prst="donut">
            <a:avLst>
              <a:gd name="adj" fmla="val 13340"/>
            </a:avLst>
          </a:prstGeom>
          <a:blipFill>
            <a:blip r:embed="rId3">
              <a:duotone>
                <a:schemeClr val="accent6">
                  <a:shade val="45000"/>
                  <a:satMod val="135000"/>
                </a:schemeClr>
                <a:prstClr val="white"/>
              </a:duotone>
              <a:lum bright="-20000"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19" presetClass="entr" presetSubtype="10"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fmla="#ppt_w*sin(2.5*pi*$)">
                                          <p:val>
                                            <p:fltVal val="0"/>
                                          </p:val>
                                        </p:tav>
                                        <p:tav tm="100000">
                                          <p:val>
                                            <p:fltVal val="1"/>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19" presetClass="entr" presetSubtype="5"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ppt_w"/>
                                          </p:val>
                                        </p:tav>
                                        <p:tav tm="100000">
                                          <p:val>
                                            <p:strVal val="#ppt_w"/>
                                          </p:val>
                                        </p:tav>
                                      </p:tavLst>
                                    </p:anim>
                                    <p:anim calcmode="lin" valueType="num">
                                      <p:cBhvr>
                                        <p:cTn id="45" dur="3000" fill="hold"/>
                                        <p:tgtEl>
                                          <p:spTgt spid="4"/>
                                        </p:tgtEl>
                                        <p:attrNameLst>
                                          <p:attrName>ppt_h</p:attrName>
                                        </p:attrNameLst>
                                      </p:cBhvr>
                                      <p:tavLst>
                                        <p:tav tm="0" fmla="#ppt_h*sin(2.5*pi*$)">
                                          <p:val>
                                            <p:fltVal val="0"/>
                                          </p:val>
                                        </p:tav>
                                        <p:tav tm="100000">
                                          <p:val>
                                            <p:fltVal val="1"/>
                                          </p:val>
                                        </p:tav>
                                      </p:tavLst>
                                    </p:anim>
                                  </p:childTnLst>
                                </p:cTn>
                              </p:par>
                              <p:par>
                                <p:cTn id="46" presetID="19" presetClass="entr" presetSubtype="1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fmla="#ppt_w*sin(2.5*pi*$)">
                                          <p:val>
                                            <p:fltVal val="0"/>
                                          </p:val>
                                        </p:tav>
                                        <p:tav tm="100000">
                                          <p:val>
                                            <p:fltVal val="1"/>
                                          </p:val>
                                        </p:tav>
                                      </p:tavLst>
                                    </p:anim>
                                    <p:anim calcmode="lin" valueType="num">
                                      <p:cBhvr>
                                        <p:cTn id="49" dur="3000" fill="hold"/>
                                        <p:tgtEl>
                                          <p:spTgt spid="5"/>
                                        </p:tgtEl>
                                        <p:attrNameLst>
                                          <p:attrName>ppt_h</p:attrName>
                                        </p:attrNameLst>
                                      </p:cBhvr>
                                      <p:tavLst>
                                        <p:tav tm="0">
                                          <p:val>
                                            <p:strVal val="#ppt_h"/>
                                          </p:val>
                                        </p:tav>
                                        <p:tav tm="100000">
                                          <p:val>
                                            <p:strVal val="#ppt_h"/>
                                          </p:val>
                                        </p:tav>
                                      </p:tavLst>
                                    </p:anim>
                                  </p:childTnLst>
                                </p:cTn>
                              </p:par>
                              <p:par>
                                <p:cTn id="50" presetID="19" presetClass="entr" presetSubtype="5"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ppt_w</p:attrName>
                                        </p:attrNameLst>
                                      </p:cBhvr>
                                      <p:tavLst>
                                        <p:tav tm="0">
                                          <p:val>
                                            <p:strVal val="#ppt_w"/>
                                          </p:val>
                                        </p:tav>
                                        <p:tav tm="100000">
                                          <p:val>
                                            <p:strVal val="#ppt_w"/>
                                          </p:val>
                                        </p:tav>
                                      </p:tavLst>
                                    </p:anim>
                                    <p:anim calcmode="lin" valueType="num">
                                      <p:cBhvr>
                                        <p:cTn id="53" dur="3000" fill="hold"/>
                                        <p:tgtEl>
                                          <p:spTgt spid="6"/>
                                        </p:tgtEl>
                                        <p:attrNameLst>
                                          <p:attrName>ppt_h</p:attrName>
                                        </p:attrNameLst>
                                      </p:cBhvr>
                                      <p:tavLst>
                                        <p:tav tm="0" fmla="#ppt_h*sin(2.5*pi*$)">
                                          <p:val>
                                            <p:fltVal val="0"/>
                                          </p:val>
                                        </p:tav>
                                        <p:tav tm="100000">
                                          <p:val>
                                            <p:fltVal val="1"/>
                                          </p:val>
                                        </p:tav>
                                      </p:tavLst>
                                    </p:anim>
                                  </p:childTnLst>
                                </p:cTn>
                              </p:par>
                              <p:par>
                                <p:cTn id="54" presetID="19" presetClass="entr" presetSubtype="1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5" presetClass="entr" presetSubtype="5" fill="hold" grpId="5" nodeType="with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checkerboard(down)">
                                      <p:cBhvr>
                                        <p:cTn id="60" dur="3000"/>
                                        <p:tgtEl>
                                          <p:spTgt spid="3"/>
                                        </p:tgtEl>
                                      </p:cBhvr>
                                    </p:animEffect>
                                  </p:childTnLst>
                                </p:cTn>
                              </p:par>
                              <p:par>
                                <p:cTn id="61" presetID="5" presetClass="entr" presetSubtype="5" fill="hold" grpId="5"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heckerboard(down)">
                                      <p:cBhvr>
                                        <p:cTn id="63" dur="3000"/>
                                        <p:tgtEl>
                                          <p:spTgt spid="4"/>
                                        </p:tgtEl>
                                      </p:cBhvr>
                                    </p:animEffect>
                                  </p:childTnLst>
                                </p:cTn>
                              </p:par>
                              <p:par>
                                <p:cTn id="64" presetID="5" presetClass="entr" presetSubtype="5" fill="hold" grpId="5"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checkerboard(down)">
                                      <p:cBhvr>
                                        <p:cTn id="66" dur="3000"/>
                                        <p:tgtEl>
                                          <p:spTgt spid="5"/>
                                        </p:tgtEl>
                                      </p:cBhvr>
                                    </p:animEffect>
                                  </p:childTnLst>
                                </p:cTn>
                              </p:par>
                              <p:par>
                                <p:cTn id="67" presetID="5" presetClass="entr" presetSubtype="5" fill="hold" grpId="5"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checkerboard(down)">
                                      <p:cBhvr>
                                        <p:cTn id="69" dur="3000"/>
                                        <p:tgtEl>
                                          <p:spTgt spid="6"/>
                                        </p:tgtEl>
                                      </p:cBhvr>
                                    </p:animEffect>
                                  </p:childTnLst>
                                </p:cTn>
                              </p:par>
                              <p:par>
                                <p:cTn id="70" presetID="5" presetClass="entr" presetSubtype="5" fill="hold" grpId="5"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checkerboard(down)">
                                      <p:cBhvr>
                                        <p:cTn id="72" dur="3000"/>
                                        <p:tgtEl>
                                          <p:spTgt spid="7"/>
                                        </p:tgtEl>
                                      </p:cBhvr>
                                    </p:animEffect>
                                  </p:childTnLst>
                                </p:cTn>
                              </p:par>
                            </p:childTnLst>
                          </p:cTn>
                        </p:par>
                        <p:par>
                          <p:cTn id="73" fill="hold">
                            <p:stCondLst>
                              <p:cond delay="3000"/>
                            </p:stCondLst>
                            <p:childTnLst>
                              <p:par>
                                <p:cTn id="74" presetID="23" presetClass="exit" presetSubtype="544" fill="hold" grpId="6" nodeType="after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anim calcmode="lin" valueType="num">
                                      <p:cBhvr>
                                        <p:cTn id="77" dur="3000"/>
                                        <p:tgtEl>
                                          <p:spTgt spid="3"/>
                                        </p:tgtEl>
                                        <p:attrNameLst>
                                          <p:attrName>ppt_x</p:attrName>
                                        </p:attrNameLst>
                                      </p:cBhvr>
                                      <p:tavLst>
                                        <p:tav tm="0">
                                          <p:val>
                                            <p:strVal val="ppt_x"/>
                                          </p:val>
                                        </p:tav>
                                        <p:tav tm="100000">
                                          <p:val>
                                            <p:fltVal val="0.5"/>
                                          </p:val>
                                        </p:tav>
                                      </p:tavLst>
                                    </p:anim>
                                    <p:anim calcmode="lin" valueType="num">
                                      <p:cBhvr>
                                        <p:cTn id="78" dur="3000"/>
                                        <p:tgtEl>
                                          <p:spTgt spid="3"/>
                                        </p:tgtEl>
                                        <p:attrNameLst>
                                          <p:attrName>ppt_y</p:attrName>
                                        </p:attrNameLst>
                                      </p:cBhvr>
                                      <p:tavLst>
                                        <p:tav tm="0">
                                          <p:val>
                                            <p:strVal val="ppt_y"/>
                                          </p:val>
                                        </p:tav>
                                        <p:tav tm="100000">
                                          <p:val>
                                            <p:fltVal val="0.5"/>
                                          </p:val>
                                        </p:tav>
                                      </p:tavLst>
                                    </p:anim>
                                    <p:set>
                                      <p:cBhvr>
                                        <p:cTn id="79" dur="1" fill="hold">
                                          <p:stCondLst>
                                            <p:cond delay="2999"/>
                                          </p:stCondLst>
                                        </p:cTn>
                                        <p:tgtEl>
                                          <p:spTgt spid="3"/>
                                        </p:tgtEl>
                                        <p:attrNameLst>
                                          <p:attrName>style.visibility</p:attrName>
                                        </p:attrNameLst>
                                      </p:cBhvr>
                                      <p:to>
                                        <p:strVal val="hidden"/>
                                      </p:to>
                                    </p:set>
                                  </p:childTnLst>
                                </p:cTn>
                              </p:par>
                              <p:par>
                                <p:cTn id="80" presetID="23" presetClass="exit" presetSubtype="544" fill="hold" grpId="6" nodeType="with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grpId="6"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grpId="6"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grpId="6"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5" fill="hold" grpId="7" nodeType="withEffect">
                                  <p:stCondLst>
                                    <p:cond delay="0"/>
                                  </p:stCondLst>
                                  <p:childTnLst>
                                    <p:anim calcmode="lin" valueType="num">
                                      <p:cBhvr>
                                        <p:cTn id="105" dur="3000"/>
                                        <p:tgtEl>
                                          <p:spTgt spid="3"/>
                                        </p:tgtEl>
                                        <p:attrNameLst>
                                          <p:attrName>ppt_w</p:attrName>
                                        </p:attrNameLst>
                                      </p:cBhvr>
                                      <p:tavLst>
                                        <p:tav tm="0">
                                          <p:val>
                                            <p:strVal val="ppt_w"/>
                                          </p:val>
                                        </p:tav>
                                        <p:tav tm="100000">
                                          <p:val>
                                            <p:strVal val="ppt_w"/>
                                          </p:val>
                                        </p:tav>
                                      </p:tavLst>
                                    </p:anim>
                                    <p:anim calcmode="lin" valueType="num">
                                      <p:cBhvr>
                                        <p:cTn id="10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2999"/>
                                          </p:stCondLst>
                                        </p:cTn>
                                        <p:tgtEl>
                                          <p:spTgt spid="3"/>
                                        </p:tgtEl>
                                        <p:attrNameLst>
                                          <p:attrName>style.visibility</p:attrName>
                                        </p:attrNameLst>
                                      </p:cBhvr>
                                      <p:to>
                                        <p:strVal val="hidden"/>
                                      </p:to>
                                    </p:set>
                                  </p:childTnLst>
                                </p:cTn>
                              </p:par>
                              <p:par>
                                <p:cTn id="108" presetID="19" presetClass="exit" presetSubtype="10" fill="hold" grpId="7" nodeType="withEffect">
                                  <p:stCondLst>
                                    <p:cond delay="0"/>
                                  </p:stCondLst>
                                  <p:childTnLst>
                                    <p:anim calcmode="lin" valueType="num">
                                      <p:cBhvr>
                                        <p:cTn id="109" dur="3000"/>
                                        <p:tgtEl>
                                          <p:spTgt spid="4"/>
                                        </p:tgtEl>
                                        <p:attrNameLst>
                                          <p:attrName>ppt_h</p:attrName>
                                        </p:attrNameLst>
                                      </p:cBhvr>
                                      <p:tavLst>
                                        <p:tav tm="0">
                                          <p:val>
                                            <p:strVal val="ppt_h"/>
                                          </p:val>
                                        </p:tav>
                                        <p:tav tm="100000">
                                          <p:val>
                                            <p:strVal val="ppt_h"/>
                                          </p:val>
                                        </p:tav>
                                      </p:tavLst>
                                    </p:anim>
                                    <p:anim calcmode="lin" valueType="num">
                                      <p:cBhvr>
                                        <p:cTn id="1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4"/>
                                        </p:tgtEl>
                                        <p:attrNameLst>
                                          <p:attrName>style.visibility</p:attrName>
                                        </p:attrNameLst>
                                      </p:cBhvr>
                                      <p:to>
                                        <p:strVal val="hidden"/>
                                      </p:to>
                                    </p:set>
                                  </p:childTnLst>
                                </p:cTn>
                              </p:par>
                              <p:par>
                                <p:cTn id="112" presetID="19" presetClass="exit" presetSubtype="5" fill="hold" grpId="7" nodeType="withEffect">
                                  <p:stCondLst>
                                    <p:cond delay="0"/>
                                  </p:stCondLst>
                                  <p:childTnLst>
                                    <p:anim calcmode="lin" valueType="num">
                                      <p:cBhvr>
                                        <p:cTn id="113" dur="3000"/>
                                        <p:tgtEl>
                                          <p:spTgt spid="5"/>
                                        </p:tgtEl>
                                        <p:attrNameLst>
                                          <p:attrName>ppt_w</p:attrName>
                                        </p:attrNameLst>
                                      </p:cBhvr>
                                      <p:tavLst>
                                        <p:tav tm="0">
                                          <p:val>
                                            <p:strVal val="ppt_w"/>
                                          </p:val>
                                        </p:tav>
                                        <p:tav tm="100000">
                                          <p:val>
                                            <p:strVal val="ppt_w"/>
                                          </p:val>
                                        </p:tav>
                                      </p:tavLst>
                                    </p:anim>
                                    <p:anim calcmode="lin" valueType="num">
                                      <p:cBhvr>
                                        <p:cTn id="11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2999"/>
                                          </p:stCondLst>
                                        </p:cTn>
                                        <p:tgtEl>
                                          <p:spTgt spid="5"/>
                                        </p:tgtEl>
                                        <p:attrNameLst>
                                          <p:attrName>style.visibility</p:attrName>
                                        </p:attrNameLst>
                                      </p:cBhvr>
                                      <p:to>
                                        <p:strVal val="hidden"/>
                                      </p:to>
                                    </p:set>
                                  </p:childTnLst>
                                </p:cTn>
                              </p:par>
                              <p:par>
                                <p:cTn id="116" presetID="19" presetClass="exit" presetSubtype="10" fill="hold" grpId="7" nodeType="withEffect">
                                  <p:stCondLst>
                                    <p:cond delay="0"/>
                                  </p:stCondLst>
                                  <p:childTnLst>
                                    <p:anim calcmode="lin" valueType="num">
                                      <p:cBhvr>
                                        <p:cTn id="117" dur="3000"/>
                                        <p:tgtEl>
                                          <p:spTgt spid="6"/>
                                        </p:tgtEl>
                                        <p:attrNameLst>
                                          <p:attrName>ppt_h</p:attrName>
                                        </p:attrNameLst>
                                      </p:cBhvr>
                                      <p:tavLst>
                                        <p:tav tm="0">
                                          <p:val>
                                            <p:strVal val="ppt_h"/>
                                          </p:val>
                                        </p:tav>
                                        <p:tav tm="100000">
                                          <p:val>
                                            <p:strVal val="ppt_h"/>
                                          </p:val>
                                        </p:tav>
                                      </p:tavLst>
                                    </p:anim>
                                    <p:anim calcmode="lin" valueType="num">
                                      <p:cBhvr>
                                        <p:cTn id="11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6"/>
                                        </p:tgtEl>
                                        <p:attrNameLst>
                                          <p:attrName>style.visibility</p:attrName>
                                        </p:attrNameLst>
                                      </p:cBhvr>
                                      <p:to>
                                        <p:strVal val="hidden"/>
                                      </p:to>
                                    </p:set>
                                  </p:childTnLst>
                                </p:cTn>
                              </p:par>
                              <p:par>
                                <p:cTn id="120" presetID="19" presetClass="exit" presetSubtype="5" fill="hold" grpId="7" nodeType="withEffect">
                                  <p:stCondLst>
                                    <p:cond delay="0"/>
                                  </p:stCondLst>
                                  <p:childTnLst>
                                    <p:anim calcmode="lin" valueType="num">
                                      <p:cBhvr>
                                        <p:cTn id="121" dur="3000"/>
                                        <p:tgtEl>
                                          <p:spTgt spid="7"/>
                                        </p:tgtEl>
                                        <p:attrNameLst>
                                          <p:attrName>ppt_w</p:attrName>
                                        </p:attrNameLst>
                                      </p:cBhvr>
                                      <p:tavLst>
                                        <p:tav tm="0">
                                          <p:val>
                                            <p:strVal val="ppt_w"/>
                                          </p:val>
                                        </p:tav>
                                        <p:tav tm="100000">
                                          <p:val>
                                            <p:strVal val="ppt_w"/>
                                          </p:val>
                                        </p:tav>
                                      </p:tavLst>
                                    </p:anim>
                                    <p:anim calcmode="lin" valueType="num">
                                      <p:cBhvr>
                                        <p:cTn id="12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7"/>
                                        </p:tgtEl>
                                        <p:attrNameLst>
                                          <p:attrName>style.visibility</p:attrName>
                                        </p:attrNameLst>
                                      </p:cBhvr>
                                      <p:to>
                                        <p:strVal val="hidden"/>
                                      </p:to>
                                    </p:set>
                                  </p:childTnLst>
                                </p:cTn>
                              </p:par>
                              <p:par>
                                <p:cTn id="124" presetID="5" presetClass="exit" presetSubtype="5" fill="hold" grpId="8" nodeType="withEffect">
                                  <p:stCondLst>
                                    <p:cond delay="0"/>
                                  </p:stCondLst>
                                  <p:childTnLst>
                                    <p:animEffect transition="out" filter="checkerboard(down)">
                                      <p:cBhvr>
                                        <p:cTn id="125" dur="3000"/>
                                        <p:tgtEl>
                                          <p:spTgt spid="3"/>
                                        </p:tgtEl>
                                      </p:cBhvr>
                                    </p:animEffect>
                                    <p:set>
                                      <p:cBhvr>
                                        <p:cTn id="126" dur="1" fill="hold">
                                          <p:stCondLst>
                                            <p:cond delay="2999"/>
                                          </p:stCondLst>
                                        </p:cTn>
                                        <p:tgtEl>
                                          <p:spTgt spid="3"/>
                                        </p:tgtEl>
                                        <p:attrNameLst>
                                          <p:attrName>style.visibility</p:attrName>
                                        </p:attrNameLst>
                                      </p:cBhvr>
                                      <p:to>
                                        <p:strVal val="hidden"/>
                                      </p:to>
                                    </p:set>
                                  </p:childTnLst>
                                </p:cTn>
                              </p:par>
                              <p:par>
                                <p:cTn id="127" presetID="5" presetClass="exit" presetSubtype="5" fill="hold" grpId="8" nodeType="withEffect">
                                  <p:stCondLst>
                                    <p:cond delay="0"/>
                                  </p:stCondLst>
                                  <p:childTnLst>
                                    <p:animEffect transition="out" filter="checkerboard(down)">
                                      <p:cBhvr>
                                        <p:cTn id="128" dur="3000"/>
                                        <p:tgtEl>
                                          <p:spTgt spid="4"/>
                                        </p:tgtEl>
                                      </p:cBhvr>
                                    </p:animEffect>
                                    <p:set>
                                      <p:cBhvr>
                                        <p:cTn id="129" dur="1" fill="hold">
                                          <p:stCondLst>
                                            <p:cond delay="2999"/>
                                          </p:stCondLst>
                                        </p:cTn>
                                        <p:tgtEl>
                                          <p:spTgt spid="4"/>
                                        </p:tgtEl>
                                        <p:attrNameLst>
                                          <p:attrName>style.visibility</p:attrName>
                                        </p:attrNameLst>
                                      </p:cBhvr>
                                      <p:to>
                                        <p:strVal val="hidden"/>
                                      </p:to>
                                    </p:set>
                                  </p:childTnLst>
                                </p:cTn>
                              </p:par>
                              <p:par>
                                <p:cTn id="130" presetID="5" presetClass="exit" presetSubtype="5" fill="hold" grpId="8" nodeType="withEffect">
                                  <p:stCondLst>
                                    <p:cond delay="0"/>
                                  </p:stCondLst>
                                  <p:childTnLst>
                                    <p:animEffect transition="out" filter="checkerboard(dow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5" presetClass="exit" presetSubtype="5" fill="hold" grpId="8" nodeType="withEffect">
                                  <p:stCondLst>
                                    <p:cond delay="0"/>
                                  </p:stCondLst>
                                  <p:childTnLst>
                                    <p:animEffect transition="out" filter="checkerboard(dow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5" presetClass="exit" presetSubtype="5" fill="hold" grpId="8" nodeType="withEffect">
                                  <p:stCondLst>
                                    <p:cond delay="0"/>
                                  </p:stCondLst>
                                  <p:childTnLst>
                                    <p:animEffect transition="out" filter="checkerboard(dow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35" presetClass="exit" presetSubtype="0" fill="hold" grpId="9" nodeType="withEffect">
                                  <p:stCondLst>
                                    <p:cond delay="0"/>
                                  </p:stCondLst>
                                  <p:childTnLst>
                                    <p:animEffect transition="out" filter="fade">
                                      <p:cBhvr>
                                        <p:cTn id="140" dur="3000"/>
                                        <p:tgtEl>
                                          <p:spTgt spid="3"/>
                                        </p:tgtEl>
                                      </p:cBhvr>
                                    </p:animEffect>
                                    <p:anim calcmode="lin" valueType="num">
                                      <p:cBhvr>
                                        <p:cTn id="141" dur="3000"/>
                                        <p:tgtEl>
                                          <p:spTgt spid="3"/>
                                        </p:tgtEl>
                                        <p:attrNameLst>
                                          <p:attrName>style.rotation</p:attrName>
                                        </p:attrNameLst>
                                      </p:cBhvr>
                                      <p:tavLst>
                                        <p:tav tm="0">
                                          <p:val>
                                            <p:fltVal val="0"/>
                                          </p:val>
                                        </p:tav>
                                        <p:tav tm="100000">
                                          <p:val>
                                            <p:fltVal val="720"/>
                                          </p:val>
                                        </p:tav>
                                      </p:tavLst>
                                    </p:anim>
                                    <p:anim calcmode="lin" valueType="num">
                                      <p:cBhvr>
                                        <p:cTn id="142" dur="3000"/>
                                        <p:tgtEl>
                                          <p:spTgt spid="3"/>
                                        </p:tgtEl>
                                        <p:attrNameLst>
                                          <p:attrName>ppt_h</p:attrName>
                                        </p:attrNameLst>
                                      </p:cBhvr>
                                      <p:tavLst>
                                        <p:tav tm="0">
                                          <p:val>
                                            <p:strVal val="ppt_h"/>
                                          </p:val>
                                        </p:tav>
                                        <p:tav tm="100000">
                                          <p:val>
                                            <p:fltVal val="0"/>
                                          </p:val>
                                        </p:tav>
                                      </p:tavLst>
                                    </p:anim>
                                    <p:anim calcmode="lin" valueType="num">
                                      <p:cBhvr>
                                        <p:cTn id="143" dur="3000"/>
                                        <p:tgtEl>
                                          <p:spTgt spid="3"/>
                                        </p:tgtEl>
                                        <p:attrNameLst>
                                          <p:attrName>ppt_w</p:attrName>
                                        </p:attrNameLst>
                                      </p:cBhvr>
                                      <p:tavLst>
                                        <p:tav tm="0">
                                          <p:val>
                                            <p:strVal val="ppt_w"/>
                                          </p:val>
                                        </p:tav>
                                        <p:tav tm="100000">
                                          <p:val>
                                            <p:fltVal val="0"/>
                                          </p:val>
                                        </p:tav>
                                      </p:tavLst>
                                    </p:anim>
                                    <p:set>
                                      <p:cBhvr>
                                        <p:cTn id="144" dur="1" fill="hold">
                                          <p:stCondLst>
                                            <p:cond delay="2999"/>
                                          </p:stCondLst>
                                        </p:cTn>
                                        <p:tgtEl>
                                          <p:spTgt spid="3"/>
                                        </p:tgtEl>
                                        <p:attrNameLst>
                                          <p:attrName>style.visibility</p:attrName>
                                        </p:attrNameLst>
                                      </p:cBhvr>
                                      <p:to>
                                        <p:strVal val="hidden"/>
                                      </p:to>
                                    </p:set>
                                  </p:childTnLst>
                                </p:cTn>
                              </p:par>
                              <p:par>
                                <p:cTn id="145" presetID="35" presetClass="exit" presetSubtype="0" fill="hold" grpId="9" nodeType="withEffect">
                                  <p:stCondLst>
                                    <p:cond delay="0"/>
                                  </p:stCondLst>
                                  <p:childTnLst>
                                    <p:animEffect transition="out" filter="fade">
                                      <p:cBhvr>
                                        <p:cTn id="146" dur="3000"/>
                                        <p:tgtEl>
                                          <p:spTgt spid="4"/>
                                        </p:tgtEl>
                                      </p:cBhvr>
                                    </p:animEffect>
                                    <p:anim calcmode="lin" valueType="num">
                                      <p:cBhvr>
                                        <p:cTn id="147" dur="3000"/>
                                        <p:tgtEl>
                                          <p:spTgt spid="4"/>
                                        </p:tgtEl>
                                        <p:attrNameLst>
                                          <p:attrName>style.rotation</p:attrName>
                                        </p:attrNameLst>
                                      </p:cBhvr>
                                      <p:tavLst>
                                        <p:tav tm="0">
                                          <p:val>
                                            <p:fltVal val="0"/>
                                          </p:val>
                                        </p:tav>
                                        <p:tav tm="100000">
                                          <p:val>
                                            <p:fltVal val="720"/>
                                          </p:val>
                                        </p:tav>
                                      </p:tavLst>
                                    </p:anim>
                                    <p:anim calcmode="lin" valueType="num">
                                      <p:cBhvr>
                                        <p:cTn id="148" dur="3000"/>
                                        <p:tgtEl>
                                          <p:spTgt spid="4"/>
                                        </p:tgtEl>
                                        <p:attrNameLst>
                                          <p:attrName>ppt_h</p:attrName>
                                        </p:attrNameLst>
                                      </p:cBhvr>
                                      <p:tavLst>
                                        <p:tav tm="0">
                                          <p:val>
                                            <p:strVal val="ppt_h"/>
                                          </p:val>
                                        </p:tav>
                                        <p:tav tm="100000">
                                          <p:val>
                                            <p:fltVal val="0"/>
                                          </p:val>
                                        </p:tav>
                                      </p:tavLst>
                                    </p:anim>
                                    <p:anim calcmode="lin" valueType="num">
                                      <p:cBhvr>
                                        <p:cTn id="149" dur="3000"/>
                                        <p:tgtEl>
                                          <p:spTgt spid="4"/>
                                        </p:tgtEl>
                                        <p:attrNameLst>
                                          <p:attrName>ppt_w</p:attrName>
                                        </p:attrNameLst>
                                      </p:cBhvr>
                                      <p:tavLst>
                                        <p:tav tm="0">
                                          <p:val>
                                            <p:strVal val="ppt_w"/>
                                          </p:val>
                                        </p:tav>
                                        <p:tav tm="100000">
                                          <p:val>
                                            <p:fltVal val="0"/>
                                          </p:val>
                                        </p:tav>
                                      </p:tavLst>
                                    </p:anim>
                                    <p:set>
                                      <p:cBhvr>
                                        <p:cTn id="150" dur="1" fill="hold">
                                          <p:stCondLst>
                                            <p:cond delay="2999"/>
                                          </p:stCondLst>
                                        </p:cTn>
                                        <p:tgtEl>
                                          <p:spTgt spid="4"/>
                                        </p:tgtEl>
                                        <p:attrNameLst>
                                          <p:attrName>style.visibility</p:attrName>
                                        </p:attrNameLst>
                                      </p:cBhvr>
                                      <p:to>
                                        <p:strVal val="hidden"/>
                                      </p:to>
                                    </p:set>
                                  </p:childTnLst>
                                </p:cTn>
                              </p:par>
                              <p:par>
                                <p:cTn id="151" presetID="35" presetClass="exit" presetSubtype="0" fill="hold" grpId="9" nodeType="withEffect">
                                  <p:stCondLst>
                                    <p:cond delay="0"/>
                                  </p:stCondLst>
                                  <p:childTnLst>
                                    <p:animEffect transition="out" filter="fade">
                                      <p:cBhvr>
                                        <p:cTn id="152" dur="3000"/>
                                        <p:tgtEl>
                                          <p:spTgt spid="5"/>
                                        </p:tgtEl>
                                      </p:cBhvr>
                                    </p:animEffect>
                                    <p:anim calcmode="lin" valueType="num">
                                      <p:cBhvr>
                                        <p:cTn id="153" dur="3000"/>
                                        <p:tgtEl>
                                          <p:spTgt spid="5"/>
                                        </p:tgtEl>
                                        <p:attrNameLst>
                                          <p:attrName>style.rotation</p:attrName>
                                        </p:attrNameLst>
                                      </p:cBhvr>
                                      <p:tavLst>
                                        <p:tav tm="0">
                                          <p:val>
                                            <p:fltVal val="0"/>
                                          </p:val>
                                        </p:tav>
                                        <p:tav tm="100000">
                                          <p:val>
                                            <p:fltVal val="720"/>
                                          </p:val>
                                        </p:tav>
                                      </p:tavLst>
                                    </p:anim>
                                    <p:anim calcmode="lin" valueType="num">
                                      <p:cBhvr>
                                        <p:cTn id="154" dur="3000"/>
                                        <p:tgtEl>
                                          <p:spTgt spid="5"/>
                                        </p:tgtEl>
                                        <p:attrNameLst>
                                          <p:attrName>ppt_h</p:attrName>
                                        </p:attrNameLst>
                                      </p:cBhvr>
                                      <p:tavLst>
                                        <p:tav tm="0">
                                          <p:val>
                                            <p:strVal val="ppt_h"/>
                                          </p:val>
                                        </p:tav>
                                        <p:tav tm="100000">
                                          <p:val>
                                            <p:fltVal val="0"/>
                                          </p:val>
                                        </p:tav>
                                      </p:tavLst>
                                    </p:anim>
                                    <p:anim calcmode="lin" valueType="num">
                                      <p:cBhvr>
                                        <p:cTn id="155" dur="3000"/>
                                        <p:tgtEl>
                                          <p:spTgt spid="5"/>
                                        </p:tgtEl>
                                        <p:attrNameLst>
                                          <p:attrName>ppt_w</p:attrName>
                                        </p:attrNameLst>
                                      </p:cBhvr>
                                      <p:tavLst>
                                        <p:tav tm="0">
                                          <p:val>
                                            <p:strVal val="ppt_w"/>
                                          </p:val>
                                        </p:tav>
                                        <p:tav tm="100000">
                                          <p:val>
                                            <p:fltVal val="0"/>
                                          </p:val>
                                        </p:tav>
                                      </p:tavLst>
                                    </p:anim>
                                    <p:set>
                                      <p:cBhvr>
                                        <p:cTn id="156" dur="1" fill="hold">
                                          <p:stCondLst>
                                            <p:cond delay="2999"/>
                                          </p:stCondLst>
                                        </p:cTn>
                                        <p:tgtEl>
                                          <p:spTgt spid="5"/>
                                        </p:tgtEl>
                                        <p:attrNameLst>
                                          <p:attrName>style.visibility</p:attrName>
                                        </p:attrNameLst>
                                      </p:cBhvr>
                                      <p:to>
                                        <p:strVal val="hidden"/>
                                      </p:to>
                                    </p:set>
                                  </p:childTnLst>
                                </p:cTn>
                              </p:par>
                              <p:par>
                                <p:cTn id="157" presetID="35" presetClass="exit" presetSubtype="0" fill="hold" grpId="9" nodeType="withEffect">
                                  <p:stCondLst>
                                    <p:cond delay="0"/>
                                  </p:stCondLst>
                                  <p:childTnLst>
                                    <p:animEffect transition="out" filter="fade">
                                      <p:cBhvr>
                                        <p:cTn id="158" dur="3000"/>
                                        <p:tgtEl>
                                          <p:spTgt spid="6"/>
                                        </p:tgtEl>
                                      </p:cBhvr>
                                    </p:animEffect>
                                    <p:anim calcmode="lin" valueType="num">
                                      <p:cBhvr>
                                        <p:cTn id="159" dur="3000"/>
                                        <p:tgtEl>
                                          <p:spTgt spid="6"/>
                                        </p:tgtEl>
                                        <p:attrNameLst>
                                          <p:attrName>style.rotation</p:attrName>
                                        </p:attrNameLst>
                                      </p:cBhvr>
                                      <p:tavLst>
                                        <p:tav tm="0">
                                          <p:val>
                                            <p:fltVal val="0"/>
                                          </p:val>
                                        </p:tav>
                                        <p:tav tm="100000">
                                          <p:val>
                                            <p:fltVal val="720"/>
                                          </p:val>
                                        </p:tav>
                                      </p:tavLst>
                                    </p:anim>
                                    <p:anim calcmode="lin" valueType="num">
                                      <p:cBhvr>
                                        <p:cTn id="160" dur="3000"/>
                                        <p:tgtEl>
                                          <p:spTgt spid="6"/>
                                        </p:tgtEl>
                                        <p:attrNameLst>
                                          <p:attrName>ppt_h</p:attrName>
                                        </p:attrNameLst>
                                      </p:cBhvr>
                                      <p:tavLst>
                                        <p:tav tm="0">
                                          <p:val>
                                            <p:strVal val="ppt_h"/>
                                          </p:val>
                                        </p:tav>
                                        <p:tav tm="100000">
                                          <p:val>
                                            <p:fltVal val="0"/>
                                          </p:val>
                                        </p:tav>
                                      </p:tavLst>
                                    </p:anim>
                                    <p:anim calcmode="lin" valueType="num">
                                      <p:cBhvr>
                                        <p:cTn id="161" dur="3000"/>
                                        <p:tgtEl>
                                          <p:spTgt spid="6"/>
                                        </p:tgtEl>
                                        <p:attrNameLst>
                                          <p:attrName>ppt_w</p:attrName>
                                        </p:attrNameLst>
                                      </p:cBhvr>
                                      <p:tavLst>
                                        <p:tav tm="0">
                                          <p:val>
                                            <p:strVal val="ppt_w"/>
                                          </p:val>
                                        </p:tav>
                                        <p:tav tm="100000">
                                          <p:val>
                                            <p:fltVal val="0"/>
                                          </p:val>
                                        </p:tav>
                                      </p:tavLst>
                                    </p:anim>
                                    <p:set>
                                      <p:cBhvr>
                                        <p:cTn id="162" dur="1" fill="hold">
                                          <p:stCondLst>
                                            <p:cond delay="2999"/>
                                          </p:stCondLst>
                                        </p:cTn>
                                        <p:tgtEl>
                                          <p:spTgt spid="6"/>
                                        </p:tgtEl>
                                        <p:attrNameLst>
                                          <p:attrName>style.visibility</p:attrName>
                                        </p:attrNameLst>
                                      </p:cBhvr>
                                      <p:to>
                                        <p:strVal val="hidden"/>
                                      </p:to>
                                    </p:set>
                                  </p:childTnLst>
                                </p:cTn>
                              </p:par>
                              <p:par>
                                <p:cTn id="163" presetID="35" presetClass="exit" presetSubtype="0" fill="hold" grpId="9" nodeType="withEffect">
                                  <p:stCondLst>
                                    <p:cond delay="0"/>
                                  </p:stCondLst>
                                  <p:childTnLst>
                                    <p:animEffect transition="out" filter="fade">
                                      <p:cBhvr>
                                        <p:cTn id="164" dur="3000"/>
                                        <p:tgtEl>
                                          <p:spTgt spid="7"/>
                                        </p:tgtEl>
                                      </p:cBhvr>
                                    </p:animEffect>
                                    <p:anim calcmode="lin" valueType="num">
                                      <p:cBhvr>
                                        <p:cTn id="165" dur="3000"/>
                                        <p:tgtEl>
                                          <p:spTgt spid="7"/>
                                        </p:tgtEl>
                                        <p:attrNameLst>
                                          <p:attrName>style.rotation</p:attrName>
                                        </p:attrNameLst>
                                      </p:cBhvr>
                                      <p:tavLst>
                                        <p:tav tm="0">
                                          <p:val>
                                            <p:fltVal val="0"/>
                                          </p:val>
                                        </p:tav>
                                        <p:tav tm="100000">
                                          <p:val>
                                            <p:fltVal val="720"/>
                                          </p:val>
                                        </p:tav>
                                      </p:tavLst>
                                    </p:anim>
                                    <p:anim calcmode="lin" valueType="num">
                                      <p:cBhvr>
                                        <p:cTn id="166" dur="3000"/>
                                        <p:tgtEl>
                                          <p:spTgt spid="7"/>
                                        </p:tgtEl>
                                        <p:attrNameLst>
                                          <p:attrName>ppt_h</p:attrName>
                                        </p:attrNameLst>
                                      </p:cBhvr>
                                      <p:tavLst>
                                        <p:tav tm="0">
                                          <p:val>
                                            <p:strVal val="ppt_h"/>
                                          </p:val>
                                        </p:tav>
                                        <p:tav tm="100000">
                                          <p:val>
                                            <p:fltVal val="0"/>
                                          </p:val>
                                        </p:tav>
                                      </p:tavLst>
                                    </p:anim>
                                    <p:anim calcmode="lin" valueType="num">
                                      <p:cBhvr>
                                        <p:cTn id="167" dur="3000"/>
                                        <p:tgtEl>
                                          <p:spTgt spid="7"/>
                                        </p:tgtEl>
                                        <p:attrNameLst>
                                          <p:attrName>ppt_w</p:attrName>
                                        </p:attrNameLst>
                                      </p:cBhvr>
                                      <p:tavLst>
                                        <p:tav tm="0">
                                          <p:val>
                                            <p:strVal val="ppt_w"/>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000" fill="hold"/>
                                        <p:tgtEl>
                                          <p:spTgt spid="2"/>
                                        </p:tgtEl>
                                        <p:attrNameLst>
                                          <p:attrName>ppt_w</p:attrName>
                                        </p:attrNameLst>
                                      </p:cBhvr>
                                      <p:tavLst>
                                        <p:tav tm="0">
                                          <p:val>
                                            <p:strVal val="4/3*#ppt_w"/>
                                          </p:val>
                                        </p:tav>
                                        <p:tav tm="100000">
                                          <p:val>
                                            <p:strVal val="#ppt_w"/>
                                          </p:val>
                                        </p:tav>
                                      </p:tavLst>
                                    </p:anim>
                                    <p:anim calcmode="lin" valueType="num">
                                      <p:cBhvr>
                                        <p:cTn id="172" dur="3000" fill="hold"/>
                                        <p:tgtEl>
                                          <p:spTgt spid="2"/>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2"/>
                                        </p:tgtEl>
                                        <p:attrNameLst>
                                          <p:attrName>style.visibility</p:attrName>
                                        </p:attrNameLst>
                                      </p:cBhvr>
                                      <p:to>
                                        <p:strVal val="visible"/>
                                      </p:to>
                                    </p:set>
                                    <p:animEffect transition="in" filter="wheel(8)">
                                      <p:cBhvr>
                                        <p:cTn id="1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5" animBg="1"/>
      <p:bldP spid="3" grpId="6" animBg="1"/>
      <p:bldP spid="3" grpId="7" animBg="1"/>
      <p:bldP spid="3" grpId="8" animBg="1"/>
      <p:bldP spid="3" grpId="9" animBg="1"/>
      <p:bldP spid="4" grpId="0" animBg="1"/>
      <p:bldP spid="4" grpId="1" animBg="1"/>
      <p:bldP spid="4" grpId="5" animBg="1"/>
      <p:bldP spid="4" grpId="6" animBg="1"/>
      <p:bldP spid="4" grpId="7" animBg="1"/>
      <p:bldP spid="4" grpId="8" animBg="1"/>
      <p:bldP spid="4" grpId="9" animBg="1"/>
      <p:bldP spid="5" grpId="0" animBg="1"/>
      <p:bldP spid="5" grpId="1" animBg="1"/>
      <p:bldP spid="5" grpId="5" animBg="1"/>
      <p:bldP spid="5" grpId="6" animBg="1"/>
      <p:bldP spid="5" grpId="7" animBg="1"/>
      <p:bldP spid="5" grpId="8" animBg="1"/>
      <p:bldP spid="5" grpId="9" animBg="1"/>
      <p:bldP spid="6" grpId="0" animBg="1"/>
      <p:bldP spid="6" grpId="1" animBg="1"/>
      <p:bldP spid="6" grpId="5" animBg="1"/>
      <p:bldP spid="6" grpId="6" animBg="1"/>
      <p:bldP spid="6" grpId="7" animBg="1"/>
      <p:bldP spid="6" grpId="8" animBg="1"/>
      <p:bldP spid="6" grpId="9" animBg="1"/>
      <p:bldP spid="7" grpId="0" animBg="1"/>
      <p:bldP spid="7" grpId="1" animBg="1"/>
      <p:bldP spid="7" grpId="5" animBg="1"/>
      <p:bldP spid="7" grpId="6" animBg="1"/>
      <p:bldP spid="7" grpId="7" animBg="1"/>
      <p:bldP spid="7" grpId="8" animBg="1"/>
      <p:bldP spid="7" grpId="9"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ebeba0e6e42c13f483c962556f5a4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58" y="500066"/>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6200000" flipV="1">
            <a:off x="3286125" y="500057"/>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3929058" y="185737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3286125" y="185736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3929058" y="321471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286125" y="321470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3929058" y="4572014"/>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286125" y="4572005"/>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85984" y="500066"/>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1643051" y="500057"/>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285984" y="185737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flipV="1">
            <a:off x="1643051" y="185736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285984" y="321471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flipV="1">
            <a:off x="1643051" y="321470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285984" y="4572014"/>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6200000" flipV="1">
            <a:off x="1643051" y="4572005"/>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5643570" y="500066"/>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5000637" y="500057"/>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6200000">
            <a:off x="5643570" y="185737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5000637" y="185736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6200000">
            <a:off x="5643570" y="321471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5000637" y="321470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6200000">
            <a:off x="5643570" y="4572014"/>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5000637" y="4572005"/>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6200000">
            <a:off x="714348" y="500066"/>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71415" y="500057"/>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6200000">
            <a:off x="714348" y="185737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71415" y="185736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6200000">
            <a:off x="714348" y="321471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71415" y="321470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6200000">
            <a:off x="714348" y="4572014"/>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71415" y="4572005"/>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6200000">
            <a:off x="7286644" y="500066"/>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6643711" y="500057"/>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16200000">
            <a:off x="7286644" y="185737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16200000" flipV="1">
            <a:off x="6643711" y="185736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16200000">
            <a:off x="7286644" y="3214710"/>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16200000" flipV="1">
            <a:off x="6643711" y="3214701"/>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16200000">
            <a:off x="7286644" y="4572014"/>
            <a:ext cx="1643056" cy="642924"/>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16200000" flipV="1">
            <a:off x="6643711" y="4572005"/>
            <a:ext cx="1643056" cy="642942"/>
          </a:xfrm>
          <a:prstGeom prst="wave">
            <a:avLst>
              <a:gd name="adj1" fmla="val 20000"/>
              <a:gd name="adj2" fmla="val -10000"/>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60" y="-285770"/>
            <a:ext cx="9787006" cy="607223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3000" fill="hold"/>
                                        <p:tgtEl>
                                          <p:spTgt spid="3"/>
                                        </p:tgtEl>
                                        <p:attrNameLst>
                                          <p:attrName>ppt_w</p:attrName>
                                        </p:attrNameLst>
                                      </p:cBhvr>
                                      <p:tavLst>
                                        <p:tav tm="0" fmla="#ppt_w*sin(2.5*pi*$)">
                                          <p:val>
                                            <p:fltVal val="0"/>
                                          </p:val>
                                        </p:tav>
                                        <p:tav tm="100000">
                                          <p:val>
                                            <p:fltVal val="1"/>
                                          </p:val>
                                        </p:tav>
                                      </p:tavLst>
                                    </p:anim>
                                    <p:anim calcmode="lin" valueType="num">
                                      <p:cBhvr>
                                        <p:cTn id="171" dur="3000" fill="hold"/>
                                        <p:tgtEl>
                                          <p:spTgt spid="3"/>
                                        </p:tgtEl>
                                        <p:attrNameLst>
                                          <p:attrName>ppt_h</p:attrName>
                                        </p:attrNameLst>
                                      </p:cBhvr>
                                      <p:tavLst>
                                        <p:tav tm="0">
                                          <p:val>
                                            <p:strVal val="#ppt_h"/>
                                          </p:val>
                                        </p:tav>
                                        <p:tav tm="100000">
                                          <p:val>
                                            <p:strVal val="#ppt_h"/>
                                          </p:val>
                                        </p:tav>
                                      </p:tavLst>
                                    </p:anim>
                                  </p:childTnLst>
                                </p:cTn>
                              </p:par>
                              <p:par>
                                <p:cTn id="172" presetID="19"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fmla="#ppt_w*sin(2.5*pi*$)">
                                          <p:val>
                                            <p:fltVal val="0"/>
                                          </p:val>
                                        </p:tav>
                                        <p:tav tm="100000">
                                          <p:val>
                                            <p:fltVal val="1"/>
                                          </p:val>
                                        </p:tav>
                                      </p:tavLst>
                                    </p:anim>
                                    <p:anim calcmode="lin" valueType="num">
                                      <p:cBhvr>
                                        <p:cTn id="175" dur="3000" fill="hold"/>
                                        <p:tgtEl>
                                          <p:spTgt spid="4"/>
                                        </p:tgtEl>
                                        <p:attrNameLst>
                                          <p:attrName>ppt_h</p:attrName>
                                        </p:attrNameLst>
                                      </p:cBhvr>
                                      <p:tavLst>
                                        <p:tav tm="0">
                                          <p:val>
                                            <p:strVal val="#ppt_h"/>
                                          </p:val>
                                        </p:tav>
                                        <p:tav tm="100000">
                                          <p:val>
                                            <p:strVal val="#ppt_h"/>
                                          </p:val>
                                        </p:tav>
                                      </p:tavLst>
                                    </p:anim>
                                  </p:childTnLst>
                                </p:cTn>
                              </p:par>
                              <p:par>
                                <p:cTn id="176" presetID="19" presetClass="entr" presetSubtype="10" fill="hold" grpId="1"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fmla="#ppt_w*sin(2.5*pi*$)">
                                          <p:val>
                                            <p:fltVal val="0"/>
                                          </p:val>
                                        </p:tav>
                                        <p:tav tm="100000">
                                          <p:val>
                                            <p:fltVal val="1"/>
                                          </p:val>
                                        </p:tav>
                                      </p:tavLst>
                                    </p:anim>
                                    <p:anim calcmode="lin" valueType="num">
                                      <p:cBhvr>
                                        <p:cTn id="179" dur="3000" fill="hold"/>
                                        <p:tgtEl>
                                          <p:spTgt spid="5"/>
                                        </p:tgtEl>
                                        <p:attrNameLst>
                                          <p:attrName>ppt_h</p:attrName>
                                        </p:attrNameLst>
                                      </p:cBhvr>
                                      <p:tavLst>
                                        <p:tav tm="0">
                                          <p:val>
                                            <p:strVal val="#ppt_h"/>
                                          </p:val>
                                        </p:tav>
                                        <p:tav tm="100000">
                                          <p:val>
                                            <p:strVal val="#ppt_h"/>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6"/>
                                        </p:tgtEl>
                                        <p:attrNameLst>
                                          <p:attrName>style.visibility</p:attrName>
                                        </p:attrNameLst>
                                      </p:cBhvr>
                                      <p:to>
                                        <p:strVal val="visible"/>
                                      </p:to>
                                    </p:set>
                                    <p:anim calcmode="lin" valueType="num">
                                      <p:cBhvr>
                                        <p:cTn id="182" dur="3000" fill="hold"/>
                                        <p:tgtEl>
                                          <p:spTgt spid="6"/>
                                        </p:tgtEl>
                                        <p:attrNameLst>
                                          <p:attrName>ppt_w</p:attrName>
                                        </p:attrNameLst>
                                      </p:cBhvr>
                                      <p:tavLst>
                                        <p:tav tm="0" fmla="#ppt_w*sin(2.5*pi*$)">
                                          <p:val>
                                            <p:fltVal val="0"/>
                                          </p:val>
                                        </p:tav>
                                        <p:tav tm="100000">
                                          <p:val>
                                            <p:fltVal val="1"/>
                                          </p:val>
                                        </p:tav>
                                      </p:tavLst>
                                    </p:anim>
                                    <p:anim calcmode="lin" valueType="num">
                                      <p:cBhvr>
                                        <p:cTn id="183" dur="3000" fill="hold"/>
                                        <p:tgtEl>
                                          <p:spTgt spid="6"/>
                                        </p:tgtEl>
                                        <p:attrNameLst>
                                          <p:attrName>ppt_h</p:attrName>
                                        </p:attrNameLst>
                                      </p:cBhvr>
                                      <p:tavLst>
                                        <p:tav tm="0">
                                          <p:val>
                                            <p:strVal val="#ppt_h"/>
                                          </p:val>
                                        </p:tav>
                                        <p:tav tm="100000">
                                          <p:val>
                                            <p:strVal val="#ppt_h"/>
                                          </p:val>
                                        </p:tav>
                                      </p:tavLst>
                                    </p:anim>
                                  </p:childTnLst>
                                </p:cTn>
                              </p:par>
                              <p:par>
                                <p:cTn id="184" presetID="19"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 calcmode="lin" valueType="num">
                                      <p:cBhvr>
                                        <p:cTn id="186" dur="3000" fill="hold"/>
                                        <p:tgtEl>
                                          <p:spTgt spid="7"/>
                                        </p:tgtEl>
                                        <p:attrNameLst>
                                          <p:attrName>ppt_w</p:attrName>
                                        </p:attrNameLst>
                                      </p:cBhvr>
                                      <p:tavLst>
                                        <p:tav tm="0" fmla="#ppt_w*sin(2.5*pi*$)">
                                          <p:val>
                                            <p:fltVal val="0"/>
                                          </p:val>
                                        </p:tav>
                                        <p:tav tm="100000">
                                          <p:val>
                                            <p:fltVal val="1"/>
                                          </p:val>
                                        </p:tav>
                                      </p:tavLst>
                                    </p:anim>
                                    <p:anim calcmode="lin" valueType="num">
                                      <p:cBhvr>
                                        <p:cTn id="187" dur="3000" fill="hold"/>
                                        <p:tgtEl>
                                          <p:spTgt spid="7"/>
                                        </p:tgtEl>
                                        <p:attrNameLst>
                                          <p:attrName>ppt_h</p:attrName>
                                        </p:attrNameLst>
                                      </p:cBhvr>
                                      <p:tavLst>
                                        <p:tav tm="0">
                                          <p:val>
                                            <p:strVal val="#ppt_h"/>
                                          </p:val>
                                        </p:tav>
                                        <p:tav tm="100000">
                                          <p:val>
                                            <p:strVal val="#ppt_h"/>
                                          </p:val>
                                        </p:tav>
                                      </p:tavLst>
                                    </p:anim>
                                  </p:childTnLst>
                                </p:cTn>
                              </p:par>
                              <p:par>
                                <p:cTn id="188" presetID="19" presetClass="entr" presetSubtype="10" fill="hold" grpId="1" nodeType="withEffect">
                                  <p:stCondLst>
                                    <p:cond delay="0"/>
                                  </p:stCondLst>
                                  <p:childTnLst>
                                    <p:set>
                                      <p:cBhvr>
                                        <p:cTn id="189" dur="1" fill="hold">
                                          <p:stCondLst>
                                            <p:cond delay="0"/>
                                          </p:stCondLst>
                                        </p:cTn>
                                        <p:tgtEl>
                                          <p:spTgt spid="8"/>
                                        </p:tgtEl>
                                        <p:attrNameLst>
                                          <p:attrName>style.visibility</p:attrName>
                                        </p:attrNameLst>
                                      </p:cBhvr>
                                      <p:to>
                                        <p:strVal val="visible"/>
                                      </p:to>
                                    </p:set>
                                    <p:anim calcmode="lin" valueType="num">
                                      <p:cBhvr>
                                        <p:cTn id="190" dur="3000" fill="hold"/>
                                        <p:tgtEl>
                                          <p:spTgt spid="8"/>
                                        </p:tgtEl>
                                        <p:attrNameLst>
                                          <p:attrName>ppt_w</p:attrName>
                                        </p:attrNameLst>
                                      </p:cBhvr>
                                      <p:tavLst>
                                        <p:tav tm="0" fmla="#ppt_w*sin(2.5*pi*$)">
                                          <p:val>
                                            <p:fltVal val="0"/>
                                          </p:val>
                                        </p:tav>
                                        <p:tav tm="100000">
                                          <p:val>
                                            <p:fltVal val="1"/>
                                          </p:val>
                                        </p:tav>
                                      </p:tavLst>
                                    </p:anim>
                                    <p:anim calcmode="lin" valueType="num">
                                      <p:cBhvr>
                                        <p:cTn id="191" dur="3000" fill="hold"/>
                                        <p:tgtEl>
                                          <p:spTgt spid="8"/>
                                        </p:tgtEl>
                                        <p:attrNameLst>
                                          <p:attrName>ppt_h</p:attrName>
                                        </p:attrNameLst>
                                      </p:cBhvr>
                                      <p:tavLst>
                                        <p:tav tm="0">
                                          <p:val>
                                            <p:strVal val="#ppt_h"/>
                                          </p:val>
                                        </p:tav>
                                        <p:tav tm="100000">
                                          <p:val>
                                            <p:strVal val="#ppt_h"/>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9"/>
                                        </p:tgtEl>
                                        <p:attrNameLst>
                                          <p:attrName>style.visibility</p:attrName>
                                        </p:attrNameLst>
                                      </p:cBhvr>
                                      <p:to>
                                        <p:strVal val="visible"/>
                                      </p:to>
                                    </p:set>
                                    <p:anim calcmode="lin" valueType="num">
                                      <p:cBhvr>
                                        <p:cTn id="194" dur="3000" fill="hold"/>
                                        <p:tgtEl>
                                          <p:spTgt spid="9"/>
                                        </p:tgtEl>
                                        <p:attrNameLst>
                                          <p:attrName>ppt_w</p:attrName>
                                        </p:attrNameLst>
                                      </p:cBhvr>
                                      <p:tavLst>
                                        <p:tav tm="0" fmla="#ppt_w*sin(2.5*pi*$)">
                                          <p:val>
                                            <p:fltVal val="0"/>
                                          </p:val>
                                        </p:tav>
                                        <p:tav tm="100000">
                                          <p:val>
                                            <p:fltVal val="1"/>
                                          </p:val>
                                        </p:tav>
                                      </p:tavLst>
                                    </p:anim>
                                    <p:anim calcmode="lin" valueType="num">
                                      <p:cBhvr>
                                        <p:cTn id="195" dur="3000" fill="hold"/>
                                        <p:tgtEl>
                                          <p:spTgt spid="9"/>
                                        </p:tgtEl>
                                        <p:attrNameLst>
                                          <p:attrName>ppt_h</p:attrName>
                                        </p:attrNameLst>
                                      </p:cBhvr>
                                      <p:tavLst>
                                        <p:tav tm="0">
                                          <p:val>
                                            <p:strVal val="#ppt_h"/>
                                          </p:val>
                                        </p:tav>
                                        <p:tav tm="100000">
                                          <p:val>
                                            <p:strVal val="#ppt_h"/>
                                          </p:val>
                                        </p:tav>
                                      </p:tavLst>
                                    </p:anim>
                                  </p:childTnLst>
                                </p:cTn>
                              </p:par>
                              <p:par>
                                <p:cTn id="196" presetID="19" presetClass="entr" presetSubtype="10"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p:cTn id="198" dur="3000" fill="hold"/>
                                        <p:tgtEl>
                                          <p:spTgt spid="10"/>
                                        </p:tgtEl>
                                        <p:attrNameLst>
                                          <p:attrName>ppt_w</p:attrName>
                                        </p:attrNameLst>
                                      </p:cBhvr>
                                      <p:tavLst>
                                        <p:tav tm="0" fmla="#ppt_w*sin(2.5*pi*$)">
                                          <p:val>
                                            <p:fltVal val="0"/>
                                          </p:val>
                                        </p:tav>
                                        <p:tav tm="100000">
                                          <p:val>
                                            <p:fltVal val="1"/>
                                          </p:val>
                                        </p:tav>
                                      </p:tavLst>
                                    </p:anim>
                                    <p:anim calcmode="lin" valueType="num">
                                      <p:cBhvr>
                                        <p:cTn id="199" dur="3000" fill="hold"/>
                                        <p:tgtEl>
                                          <p:spTgt spid="10"/>
                                        </p:tgtEl>
                                        <p:attrNameLst>
                                          <p:attrName>ppt_h</p:attrName>
                                        </p:attrNameLst>
                                      </p:cBhvr>
                                      <p:tavLst>
                                        <p:tav tm="0">
                                          <p:val>
                                            <p:strVal val="#ppt_h"/>
                                          </p:val>
                                        </p:tav>
                                        <p:tav tm="100000">
                                          <p:val>
                                            <p:strVal val="#ppt_h"/>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11"/>
                                        </p:tgtEl>
                                        <p:attrNameLst>
                                          <p:attrName>style.visibility</p:attrName>
                                        </p:attrNameLst>
                                      </p:cBhvr>
                                      <p:to>
                                        <p:strVal val="visible"/>
                                      </p:to>
                                    </p:set>
                                    <p:anim calcmode="lin" valueType="num">
                                      <p:cBhvr>
                                        <p:cTn id="202" dur="3000" fill="hold"/>
                                        <p:tgtEl>
                                          <p:spTgt spid="11"/>
                                        </p:tgtEl>
                                        <p:attrNameLst>
                                          <p:attrName>ppt_w</p:attrName>
                                        </p:attrNameLst>
                                      </p:cBhvr>
                                      <p:tavLst>
                                        <p:tav tm="0" fmla="#ppt_w*sin(2.5*pi*$)">
                                          <p:val>
                                            <p:fltVal val="0"/>
                                          </p:val>
                                        </p:tav>
                                        <p:tav tm="100000">
                                          <p:val>
                                            <p:fltVal val="1"/>
                                          </p:val>
                                        </p:tav>
                                      </p:tavLst>
                                    </p:anim>
                                    <p:anim calcmode="lin" valueType="num">
                                      <p:cBhvr>
                                        <p:cTn id="203" dur="3000" fill="hold"/>
                                        <p:tgtEl>
                                          <p:spTgt spid="11"/>
                                        </p:tgtEl>
                                        <p:attrNameLst>
                                          <p:attrName>ppt_h</p:attrName>
                                        </p:attrNameLst>
                                      </p:cBhvr>
                                      <p:tavLst>
                                        <p:tav tm="0">
                                          <p:val>
                                            <p:strVal val="#ppt_h"/>
                                          </p:val>
                                        </p:tav>
                                        <p:tav tm="100000">
                                          <p:val>
                                            <p:strVal val="#ppt_h"/>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 calcmode="lin" valueType="num">
                                      <p:cBhvr>
                                        <p:cTn id="206" dur="3000" fill="hold"/>
                                        <p:tgtEl>
                                          <p:spTgt spid="12"/>
                                        </p:tgtEl>
                                        <p:attrNameLst>
                                          <p:attrName>ppt_w</p:attrName>
                                        </p:attrNameLst>
                                      </p:cBhvr>
                                      <p:tavLst>
                                        <p:tav tm="0" fmla="#ppt_w*sin(2.5*pi*$)">
                                          <p:val>
                                            <p:fltVal val="0"/>
                                          </p:val>
                                        </p:tav>
                                        <p:tav tm="100000">
                                          <p:val>
                                            <p:fltVal val="1"/>
                                          </p:val>
                                        </p:tav>
                                      </p:tavLst>
                                    </p:anim>
                                    <p:anim calcmode="lin" valueType="num">
                                      <p:cBhvr>
                                        <p:cTn id="207" dur="3000" fill="hold"/>
                                        <p:tgtEl>
                                          <p:spTgt spid="12"/>
                                        </p:tgtEl>
                                        <p:attrNameLst>
                                          <p:attrName>ppt_h</p:attrName>
                                        </p:attrNameLst>
                                      </p:cBhvr>
                                      <p:tavLst>
                                        <p:tav tm="0">
                                          <p:val>
                                            <p:strVal val="#ppt_h"/>
                                          </p:val>
                                        </p:tav>
                                        <p:tav tm="100000">
                                          <p:val>
                                            <p:strVal val="#ppt_h"/>
                                          </p:val>
                                        </p:tav>
                                      </p:tavLst>
                                    </p:anim>
                                  </p:childTnLst>
                                </p:cTn>
                              </p:par>
                              <p:par>
                                <p:cTn id="208" presetID="19" presetClass="entr" presetSubtype="10" fill="hold" grpId="1" nodeType="withEffect">
                                  <p:stCondLst>
                                    <p:cond delay="0"/>
                                  </p:stCondLst>
                                  <p:childTnLst>
                                    <p:set>
                                      <p:cBhvr>
                                        <p:cTn id="209" dur="1" fill="hold">
                                          <p:stCondLst>
                                            <p:cond delay="0"/>
                                          </p:stCondLst>
                                        </p:cTn>
                                        <p:tgtEl>
                                          <p:spTgt spid="13"/>
                                        </p:tgtEl>
                                        <p:attrNameLst>
                                          <p:attrName>style.visibility</p:attrName>
                                        </p:attrNameLst>
                                      </p:cBhvr>
                                      <p:to>
                                        <p:strVal val="visible"/>
                                      </p:to>
                                    </p:set>
                                    <p:anim calcmode="lin" valueType="num">
                                      <p:cBhvr>
                                        <p:cTn id="210" dur="3000" fill="hold"/>
                                        <p:tgtEl>
                                          <p:spTgt spid="13"/>
                                        </p:tgtEl>
                                        <p:attrNameLst>
                                          <p:attrName>ppt_w</p:attrName>
                                        </p:attrNameLst>
                                      </p:cBhvr>
                                      <p:tavLst>
                                        <p:tav tm="0" fmla="#ppt_w*sin(2.5*pi*$)">
                                          <p:val>
                                            <p:fltVal val="0"/>
                                          </p:val>
                                        </p:tav>
                                        <p:tav tm="100000">
                                          <p:val>
                                            <p:fltVal val="1"/>
                                          </p:val>
                                        </p:tav>
                                      </p:tavLst>
                                    </p:anim>
                                    <p:anim calcmode="lin" valueType="num">
                                      <p:cBhvr>
                                        <p:cTn id="211" dur="3000" fill="hold"/>
                                        <p:tgtEl>
                                          <p:spTgt spid="13"/>
                                        </p:tgtEl>
                                        <p:attrNameLst>
                                          <p:attrName>ppt_h</p:attrName>
                                        </p:attrNameLst>
                                      </p:cBhvr>
                                      <p:tavLst>
                                        <p:tav tm="0">
                                          <p:val>
                                            <p:strVal val="#ppt_h"/>
                                          </p:val>
                                        </p:tav>
                                        <p:tav tm="100000">
                                          <p:val>
                                            <p:strVal val="#ppt_h"/>
                                          </p:val>
                                        </p:tav>
                                      </p:tavLst>
                                    </p:anim>
                                  </p:childTnLst>
                                </p:cTn>
                              </p:par>
                              <p:par>
                                <p:cTn id="212" presetID="19" presetClass="entr" presetSubtype="10" fill="hold" grpId="1"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p:cTn id="214" dur="3000" fill="hold"/>
                                        <p:tgtEl>
                                          <p:spTgt spid="14"/>
                                        </p:tgtEl>
                                        <p:attrNameLst>
                                          <p:attrName>ppt_w</p:attrName>
                                        </p:attrNameLst>
                                      </p:cBhvr>
                                      <p:tavLst>
                                        <p:tav tm="0" fmla="#ppt_w*sin(2.5*pi*$)">
                                          <p:val>
                                            <p:fltVal val="0"/>
                                          </p:val>
                                        </p:tav>
                                        <p:tav tm="100000">
                                          <p:val>
                                            <p:fltVal val="1"/>
                                          </p:val>
                                        </p:tav>
                                      </p:tavLst>
                                    </p:anim>
                                    <p:anim calcmode="lin" valueType="num">
                                      <p:cBhvr>
                                        <p:cTn id="215" dur="3000" fill="hold"/>
                                        <p:tgtEl>
                                          <p:spTgt spid="14"/>
                                        </p:tgtEl>
                                        <p:attrNameLst>
                                          <p:attrName>ppt_h</p:attrName>
                                        </p:attrNameLst>
                                      </p:cBhvr>
                                      <p:tavLst>
                                        <p:tav tm="0">
                                          <p:val>
                                            <p:strVal val="#ppt_h"/>
                                          </p:val>
                                        </p:tav>
                                        <p:tav tm="100000">
                                          <p:val>
                                            <p:strVal val="#ppt_h"/>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5"/>
                                        </p:tgtEl>
                                        <p:attrNameLst>
                                          <p:attrName>style.visibility</p:attrName>
                                        </p:attrNameLst>
                                      </p:cBhvr>
                                      <p:to>
                                        <p:strVal val="visible"/>
                                      </p:to>
                                    </p:set>
                                    <p:anim calcmode="lin" valueType="num">
                                      <p:cBhvr>
                                        <p:cTn id="218" dur="3000" fill="hold"/>
                                        <p:tgtEl>
                                          <p:spTgt spid="15"/>
                                        </p:tgtEl>
                                        <p:attrNameLst>
                                          <p:attrName>ppt_w</p:attrName>
                                        </p:attrNameLst>
                                      </p:cBhvr>
                                      <p:tavLst>
                                        <p:tav tm="0" fmla="#ppt_w*sin(2.5*pi*$)">
                                          <p:val>
                                            <p:fltVal val="0"/>
                                          </p:val>
                                        </p:tav>
                                        <p:tav tm="100000">
                                          <p:val>
                                            <p:fltVal val="1"/>
                                          </p:val>
                                        </p:tav>
                                      </p:tavLst>
                                    </p:anim>
                                    <p:anim calcmode="lin" valueType="num">
                                      <p:cBhvr>
                                        <p:cTn id="219" dur="3000" fill="hold"/>
                                        <p:tgtEl>
                                          <p:spTgt spid="15"/>
                                        </p:tgtEl>
                                        <p:attrNameLst>
                                          <p:attrName>ppt_h</p:attrName>
                                        </p:attrNameLst>
                                      </p:cBhvr>
                                      <p:tavLst>
                                        <p:tav tm="0">
                                          <p:val>
                                            <p:strVal val="#ppt_h"/>
                                          </p:val>
                                        </p:tav>
                                        <p:tav tm="100000">
                                          <p:val>
                                            <p:strVal val="#ppt_h"/>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6"/>
                                        </p:tgtEl>
                                        <p:attrNameLst>
                                          <p:attrName>style.visibility</p:attrName>
                                        </p:attrNameLst>
                                      </p:cBhvr>
                                      <p:to>
                                        <p:strVal val="visible"/>
                                      </p:to>
                                    </p:set>
                                    <p:anim calcmode="lin" valueType="num">
                                      <p:cBhvr>
                                        <p:cTn id="222" dur="3000" fill="hold"/>
                                        <p:tgtEl>
                                          <p:spTgt spid="16"/>
                                        </p:tgtEl>
                                        <p:attrNameLst>
                                          <p:attrName>ppt_w</p:attrName>
                                        </p:attrNameLst>
                                      </p:cBhvr>
                                      <p:tavLst>
                                        <p:tav tm="0" fmla="#ppt_w*sin(2.5*pi*$)">
                                          <p:val>
                                            <p:fltVal val="0"/>
                                          </p:val>
                                        </p:tav>
                                        <p:tav tm="100000">
                                          <p:val>
                                            <p:fltVal val="1"/>
                                          </p:val>
                                        </p:tav>
                                      </p:tavLst>
                                    </p:anim>
                                    <p:anim calcmode="lin" valueType="num">
                                      <p:cBhvr>
                                        <p:cTn id="223" dur="3000" fill="hold"/>
                                        <p:tgtEl>
                                          <p:spTgt spid="16"/>
                                        </p:tgtEl>
                                        <p:attrNameLst>
                                          <p:attrName>ppt_h</p:attrName>
                                        </p:attrNameLst>
                                      </p:cBhvr>
                                      <p:tavLst>
                                        <p:tav tm="0">
                                          <p:val>
                                            <p:strVal val="#ppt_h"/>
                                          </p:val>
                                        </p:tav>
                                        <p:tav tm="100000">
                                          <p:val>
                                            <p:strVal val="#ppt_h"/>
                                          </p:val>
                                        </p:tav>
                                      </p:tavLst>
                                    </p:anim>
                                  </p:childTnLst>
                                </p:cTn>
                              </p:par>
                              <p:par>
                                <p:cTn id="224" presetID="19" presetClass="entr" presetSubtype="10" fill="hold" grpId="1"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000" fill="hold"/>
                                        <p:tgtEl>
                                          <p:spTgt spid="17"/>
                                        </p:tgtEl>
                                        <p:attrNameLst>
                                          <p:attrName>ppt_w</p:attrName>
                                        </p:attrNameLst>
                                      </p:cBhvr>
                                      <p:tavLst>
                                        <p:tav tm="0" fmla="#ppt_w*sin(2.5*pi*$)">
                                          <p:val>
                                            <p:fltVal val="0"/>
                                          </p:val>
                                        </p:tav>
                                        <p:tav tm="100000">
                                          <p:val>
                                            <p:fltVal val="1"/>
                                          </p:val>
                                        </p:tav>
                                      </p:tavLst>
                                    </p:anim>
                                    <p:anim calcmode="lin" valueType="num">
                                      <p:cBhvr>
                                        <p:cTn id="227" dur="3000" fill="hold"/>
                                        <p:tgtEl>
                                          <p:spTgt spid="17"/>
                                        </p:tgtEl>
                                        <p:attrNameLst>
                                          <p:attrName>ppt_h</p:attrName>
                                        </p:attrNameLst>
                                      </p:cBhvr>
                                      <p:tavLst>
                                        <p:tav tm="0">
                                          <p:val>
                                            <p:strVal val="#ppt_h"/>
                                          </p:val>
                                        </p:tav>
                                        <p:tav tm="100000">
                                          <p:val>
                                            <p:strVal val="#ppt_h"/>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p:cTn id="230" dur="3000" fill="hold"/>
                                        <p:tgtEl>
                                          <p:spTgt spid="18"/>
                                        </p:tgtEl>
                                        <p:attrNameLst>
                                          <p:attrName>ppt_w</p:attrName>
                                        </p:attrNameLst>
                                      </p:cBhvr>
                                      <p:tavLst>
                                        <p:tav tm="0" fmla="#ppt_w*sin(2.5*pi*$)">
                                          <p:val>
                                            <p:fltVal val="0"/>
                                          </p:val>
                                        </p:tav>
                                        <p:tav tm="100000">
                                          <p:val>
                                            <p:fltVal val="1"/>
                                          </p:val>
                                        </p:tav>
                                      </p:tavLst>
                                    </p:anim>
                                    <p:anim calcmode="lin" valueType="num">
                                      <p:cBhvr>
                                        <p:cTn id="231" dur="3000" fill="hold"/>
                                        <p:tgtEl>
                                          <p:spTgt spid="18"/>
                                        </p:tgtEl>
                                        <p:attrNameLst>
                                          <p:attrName>ppt_h</p:attrName>
                                        </p:attrNameLst>
                                      </p:cBhvr>
                                      <p:tavLst>
                                        <p:tav tm="0">
                                          <p:val>
                                            <p:strVal val="#ppt_h"/>
                                          </p:val>
                                        </p:tav>
                                        <p:tav tm="100000">
                                          <p:val>
                                            <p:strVal val="#ppt_h"/>
                                          </p:val>
                                        </p:tav>
                                      </p:tavLst>
                                    </p:anim>
                                  </p:childTnLst>
                                </p:cTn>
                              </p:par>
                              <p:par>
                                <p:cTn id="232" presetID="19" presetClass="entr" presetSubtype="10" fill="hold" grpId="1" nodeType="withEffect">
                                  <p:stCondLst>
                                    <p:cond delay="0"/>
                                  </p:stCondLst>
                                  <p:childTnLst>
                                    <p:set>
                                      <p:cBhvr>
                                        <p:cTn id="233" dur="1" fill="hold">
                                          <p:stCondLst>
                                            <p:cond delay="0"/>
                                          </p:stCondLst>
                                        </p:cTn>
                                        <p:tgtEl>
                                          <p:spTgt spid="19"/>
                                        </p:tgtEl>
                                        <p:attrNameLst>
                                          <p:attrName>style.visibility</p:attrName>
                                        </p:attrNameLst>
                                      </p:cBhvr>
                                      <p:to>
                                        <p:strVal val="visible"/>
                                      </p:to>
                                    </p:set>
                                    <p:anim calcmode="lin" valueType="num">
                                      <p:cBhvr>
                                        <p:cTn id="234" dur="3000" fill="hold"/>
                                        <p:tgtEl>
                                          <p:spTgt spid="19"/>
                                        </p:tgtEl>
                                        <p:attrNameLst>
                                          <p:attrName>ppt_w</p:attrName>
                                        </p:attrNameLst>
                                      </p:cBhvr>
                                      <p:tavLst>
                                        <p:tav tm="0" fmla="#ppt_w*sin(2.5*pi*$)">
                                          <p:val>
                                            <p:fltVal val="0"/>
                                          </p:val>
                                        </p:tav>
                                        <p:tav tm="100000">
                                          <p:val>
                                            <p:fltVal val="1"/>
                                          </p:val>
                                        </p:tav>
                                      </p:tavLst>
                                    </p:anim>
                                    <p:anim calcmode="lin" valueType="num">
                                      <p:cBhvr>
                                        <p:cTn id="235" dur="3000" fill="hold"/>
                                        <p:tgtEl>
                                          <p:spTgt spid="19"/>
                                        </p:tgtEl>
                                        <p:attrNameLst>
                                          <p:attrName>ppt_h</p:attrName>
                                        </p:attrNameLst>
                                      </p:cBhvr>
                                      <p:tavLst>
                                        <p:tav tm="0">
                                          <p:val>
                                            <p:strVal val="#ppt_h"/>
                                          </p:val>
                                        </p:tav>
                                        <p:tav tm="100000">
                                          <p:val>
                                            <p:strVal val="#ppt_h"/>
                                          </p:val>
                                        </p:tav>
                                      </p:tavLst>
                                    </p:anim>
                                  </p:childTnLst>
                                </p:cTn>
                              </p:par>
                              <p:par>
                                <p:cTn id="236" presetID="19" presetClass="entr" presetSubtype="1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3000" fill="hold"/>
                                        <p:tgtEl>
                                          <p:spTgt spid="20"/>
                                        </p:tgtEl>
                                        <p:attrNameLst>
                                          <p:attrName>ppt_w</p:attrName>
                                        </p:attrNameLst>
                                      </p:cBhvr>
                                      <p:tavLst>
                                        <p:tav tm="0" fmla="#ppt_w*sin(2.5*pi*$)">
                                          <p:val>
                                            <p:fltVal val="0"/>
                                          </p:val>
                                        </p:tav>
                                        <p:tav tm="100000">
                                          <p:val>
                                            <p:fltVal val="1"/>
                                          </p:val>
                                        </p:tav>
                                      </p:tavLst>
                                    </p:anim>
                                    <p:anim calcmode="lin" valueType="num">
                                      <p:cBhvr>
                                        <p:cTn id="239" dur="3000" fill="hold"/>
                                        <p:tgtEl>
                                          <p:spTgt spid="20"/>
                                        </p:tgtEl>
                                        <p:attrNameLst>
                                          <p:attrName>ppt_h</p:attrName>
                                        </p:attrNameLst>
                                      </p:cBhvr>
                                      <p:tavLst>
                                        <p:tav tm="0">
                                          <p:val>
                                            <p:strVal val="#ppt_h"/>
                                          </p:val>
                                        </p:tav>
                                        <p:tav tm="100000">
                                          <p:val>
                                            <p:strVal val="#ppt_h"/>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21"/>
                                        </p:tgtEl>
                                        <p:attrNameLst>
                                          <p:attrName>style.visibility</p:attrName>
                                        </p:attrNameLst>
                                      </p:cBhvr>
                                      <p:to>
                                        <p:strVal val="visible"/>
                                      </p:to>
                                    </p:set>
                                    <p:anim calcmode="lin" valueType="num">
                                      <p:cBhvr>
                                        <p:cTn id="242" dur="3000" fill="hold"/>
                                        <p:tgtEl>
                                          <p:spTgt spid="21"/>
                                        </p:tgtEl>
                                        <p:attrNameLst>
                                          <p:attrName>ppt_w</p:attrName>
                                        </p:attrNameLst>
                                      </p:cBhvr>
                                      <p:tavLst>
                                        <p:tav tm="0" fmla="#ppt_w*sin(2.5*pi*$)">
                                          <p:val>
                                            <p:fltVal val="0"/>
                                          </p:val>
                                        </p:tav>
                                        <p:tav tm="100000">
                                          <p:val>
                                            <p:fltVal val="1"/>
                                          </p:val>
                                        </p:tav>
                                      </p:tavLst>
                                    </p:anim>
                                    <p:anim calcmode="lin" valueType="num">
                                      <p:cBhvr>
                                        <p:cTn id="243" dur="3000" fill="hold"/>
                                        <p:tgtEl>
                                          <p:spTgt spid="21"/>
                                        </p:tgtEl>
                                        <p:attrNameLst>
                                          <p:attrName>ppt_h</p:attrName>
                                        </p:attrNameLst>
                                      </p:cBhvr>
                                      <p:tavLst>
                                        <p:tav tm="0">
                                          <p:val>
                                            <p:strVal val="#ppt_h"/>
                                          </p:val>
                                        </p:tav>
                                        <p:tav tm="100000">
                                          <p:val>
                                            <p:strVal val="#ppt_h"/>
                                          </p:val>
                                        </p:tav>
                                      </p:tavLst>
                                    </p:anim>
                                  </p:childTnLst>
                                </p:cTn>
                              </p:par>
                              <p:par>
                                <p:cTn id="244" presetID="19" presetClass="entr" presetSubtype="10"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 calcmode="lin" valueType="num">
                                      <p:cBhvr>
                                        <p:cTn id="246" dur="3000" fill="hold"/>
                                        <p:tgtEl>
                                          <p:spTgt spid="22"/>
                                        </p:tgtEl>
                                        <p:attrNameLst>
                                          <p:attrName>ppt_w</p:attrName>
                                        </p:attrNameLst>
                                      </p:cBhvr>
                                      <p:tavLst>
                                        <p:tav tm="0" fmla="#ppt_w*sin(2.5*pi*$)">
                                          <p:val>
                                            <p:fltVal val="0"/>
                                          </p:val>
                                        </p:tav>
                                        <p:tav tm="100000">
                                          <p:val>
                                            <p:fltVal val="1"/>
                                          </p:val>
                                        </p:tav>
                                      </p:tavLst>
                                    </p:anim>
                                    <p:anim calcmode="lin" valueType="num">
                                      <p:cBhvr>
                                        <p:cTn id="247" dur="3000" fill="hold"/>
                                        <p:tgtEl>
                                          <p:spTgt spid="22"/>
                                        </p:tgtEl>
                                        <p:attrNameLst>
                                          <p:attrName>ppt_h</p:attrName>
                                        </p:attrNameLst>
                                      </p:cBhvr>
                                      <p:tavLst>
                                        <p:tav tm="0">
                                          <p:val>
                                            <p:strVal val="#ppt_h"/>
                                          </p:val>
                                        </p:tav>
                                        <p:tav tm="100000">
                                          <p:val>
                                            <p:strVal val="#ppt_h"/>
                                          </p:val>
                                        </p:tav>
                                      </p:tavLst>
                                    </p:anim>
                                  </p:childTnLst>
                                </p:cTn>
                              </p:par>
                              <p:par>
                                <p:cTn id="248" presetID="19" presetClass="entr" presetSubtype="1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ppt_w</p:attrName>
                                        </p:attrNameLst>
                                      </p:cBhvr>
                                      <p:tavLst>
                                        <p:tav tm="0" fmla="#ppt_w*sin(2.5*pi*$)">
                                          <p:val>
                                            <p:fltVal val="0"/>
                                          </p:val>
                                        </p:tav>
                                        <p:tav tm="100000">
                                          <p:val>
                                            <p:fltVal val="1"/>
                                          </p:val>
                                        </p:tav>
                                      </p:tavLst>
                                    </p:anim>
                                    <p:anim calcmode="lin" valueType="num">
                                      <p:cBhvr>
                                        <p:cTn id="251" dur="3000" fill="hold"/>
                                        <p:tgtEl>
                                          <p:spTgt spid="23"/>
                                        </p:tgtEl>
                                        <p:attrNameLst>
                                          <p:attrName>ppt_h</p:attrName>
                                        </p:attrNameLst>
                                      </p:cBhvr>
                                      <p:tavLst>
                                        <p:tav tm="0">
                                          <p:val>
                                            <p:strVal val="#ppt_h"/>
                                          </p:val>
                                        </p:tav>
                                        <p:tav tm="100000">
                                          <p:val>
                                            <p:strVal val="#ppt_h"/>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4"/>
                                        </p:tgtEl>
                                        <p:attrNameLst>
                                          <p:attrName>style.visibility</p:attrName>
                                        </p:attrNameLst>
                                      </p:cBhvr>
                                      <p:to>
                                        <p:strVal val="visible"/>
                                      </p:to>
                                    </p:set>
                                    <p:anim calcmode="lin" valueType="num">
                                      <p:cBhvr>
                                        <p:cTn id="254" dur="3000" fill="hold"/>
                                        <p:tgtEl>
                                          <p:spTgt spid="24"/>
                                        </p:tgtEl>
                                        <p:attrNameLst>
                                          <p:attrName>ppt_w</p:attrName>
                                        </p:attrNameLst>
                                      </p:cBhvr>
                                      <p:tavLst>
                                        <p:tav tm="0" fmla="#ppt_w*sin(2.5*pi*$)">
                                          <p:val>
                                            <p:fltVal val="0"/>
                                          </p:val>
                                        </p:tav>
                                        <p:tav tm="100000">
                                          <p:val>
                                            <p:fltVal val="1"/>
                                          </p:val>
                                        </p:tav>
                                      </p:tavLst>
                                    </p:anim>
                                    <p:anim calcmode="lin" valueType="num">
                                      <p:cBhvr>
                                        <p:cTn id="255" dur="3000" fill="hold"/>
                                        <p:tgtEl>
                                          <p:spTgt spid="24"/>
                                        </p:tgtEl>
                                        <p:attrNameLst>
                                          <p:attrName>ppt_h</p:attrName>
                                        </p:attrNameLst>
                                      </p:cBhvr>
                                      <p:tavLst>
                                        <p:tav tm="0">
                                          <p:val>
                                            <p:strVal val="#ppt_h"/>
                                          </p:val>
                                        </p:tav>
                                        <p:tav tm="100000">
                                          <p:val>
                                            <p:strVal val="#ppt_h"/>
                                          </p:val>
                                        </p:tav>
                                      </p:tavLst>
                                    </p:anim>
                                  </p:childTnLst>
                                </p:cTn>
                              </p:par>
                              <p:par>
                                <p:cTn id="256" presetID="19" presetClass="entr" presetSubtype="10" fill="hold" grpId="1" nodeType="with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3000" fill="hold"/>
                                        <p:tgtEl>
                                          <p:spTgt spid="25"/>
                                        </p:tgtEl>
                                        <p:attrNameLst>
                                          <p:attrName>ppt_w</p:attrName>
                                        </p:attrNameLst>
                                      </p:cBhvr>
                                      <p:tavLst>
                                        <p:tav tm="0" fmla="#ppt_w*sin(2.5*pi*$)">
                                          <p:val>
                                            <p:fltVal val="0"/>
                                          </p:val>
                                        </p:tav>
                                        <p:tav tm="100000">
                                          <p:val>
                                            <p:fltVal val="1"/>
                                          </p:val>
                                        </p:tav>
                                      </p:tavLst>
                                    </p:anim>
                                    <p:anim calcmode="lin" valueType="num">
                                      <p:cBhvr>
                                        <p:cTn id="259" dur="3000" fill="hold"/>
                                        <p:tgtEl>
                                          <p:spTgt spid="25"/>
                                        </p:tgtEl>
                                        <p:attrNameLst>
                                          <p:attrName>ppt_h</p:attrName>
                                        </p:attrNameLst>
                                      </p:cBhvr>
                                      <p:tavLst>
                                        <p:tav tm="0">
                                          <p:val>
                                            <p:strVal val="#ppt_h"/>
                                          </p:val>
                                        </p:tav>
                                        <p:tav tm="100000">
                                          <p:val>
                                            <p:strVal val="#ppt_h"/>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3000" fill="hold"/>
                                        <p:tgtEl>
                                          <p:spTgt spid="26"/>
                                        </p:tgtEl>
                                        <p:attrNameLst>
                                          <p:attrName>ppt_w</p:attrName>
                                        </p:attrNameLst>
                                      </p:cBhvr>
                                      <p:tavLst>
                                        <p:tav tm="0" fmla="#ppt_w*sin(2.5*pi*$)">
                                          <p:val>
                                            <p:fltVal val="0"/>
                                          </p:val>
                                        </p:tav>
                                        <p:tav tm="100000">
                                          <p:val>
                                            <p:fltVal val="1"/>
                                          </p:val>
                                        </p:tav>
                                      </p:tavLst>
                                    </p:anim>
                                    <p:anim calcmode="lin" valueType="num">
                                      <p:cBhvr>
                                        <p:cTn id="263" dur="3000" fill="hold"/>
                                        <p:tgtEl>
                                          <p:spTgt spid="26"/>
                                        </p:tgtEl>
                                        <p:attrNameLst>
                                          <p:attrName>ppt_h</p:attrName>
                                        </p:attrNameLst>
                                      </p:cBhvr>
                                      <p:tavLst>
                                        <p:tav tm="0">
                                          <p:val>
                                            <p:strVal val="#ppt_h"/>
                                          </p:val>
                                        </p:tav>
                                        <p:tav tm="100000">
                                          <p:val>
                                            <p:strVal val="#ppt_h"/>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3000" fill="hold"/>
                                        <p:tgtEl>
                                          <p:spTgt spid="27"/>
                                        </p:tgtEl>
                                        <p:attrNameLst>
                                          <p:attrName>ppt_w</p:attrName>
                                        </p:attrNameLst>
                                      </p:cBhvr>
                                      <p:tavLst>
                                        <p:tav tm="0" fmla="#ppt_w*sin(2.5*pi*$)">
                                          <p:val>
                                            <p:fltVal val="0"/>
                                          </p:val>
                                        </p:tav>
                                        <p:tav tm="100000">
                                          <p:val>
                                            <p:fltVal val="1"/>
                                          </p:val>
                                        </p:tav>
                                      </p:tavLst>
                                    </p:anim>
                                    <p:anim calcmode="lin" valueType="num">
                                      <p:cBhvr>
                                        <p:cTn id="267" dur="3000" fill="hold"/>
                                        <p:tgtEl>
                                          <p:spTgt spid="27"/>
                                        </p:tgtEl>
                                        <p:attrNameLst>
                                          <p:attrName>ppt_h</p:attrName>
                                        </p:attrNameLst>
                                      </p:cBhvr>
                                      <p:tavLst>
                                        <p:tav tm="0">
                                          <p:val>
                                            <p:strVal val="#ppt_h"/>
                                          </p:val>
                                        </p:tav>
                                        <p:tav tm="100000">
                                          <p:val>
                                            <p:strVal val="#ppt_h"/>
                                          </p:val>
                                        </p:tav>
                                      </p:tavLst>
                                    </p:anim>
                                  </p:childTnLst>
                                </p:cTn>
                              </p:par>
                              <p:par>
                                <p:cTn id="268" presetID="19" presetClass="entr" presetSubtype="10"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3000" fill="hold"/>
                                        <p:tgtEl>
                                          <p:spTgt spid="28"/>
                                        </p:tgtEl>
                                        <p:attrNameLst>
                                          <p:attrName>ppt_w</p:attrName>
                                        </p:attrNameLst>
                                      </p:cBhvr>
                                      <p:tavLst>
                                        <p:tav tm="0" fmla="#ppt_w*sin(2.5*pi*$)">
                                          <p:val>
                                            <p:fltVal val="0"/>
                                          </p:val>
                                        </p:tav>
                                        <p:tav tm="100000">
                                          <p:val>
                                            <p:fltVal val="1"/>
                                          </p:val>
                                        </p:tav>
                                      </p:tavLst>
                                    </p:anim>
                                    <p:anim calcmode="lin" valueType="num">
                                      <p:cBhvr>
                                        <p:cTn id="271" dur="3000" fill="hold"/>
                                        <p:tgtEl>
                                          <p:spTgt spid="28"/>
                                        </p:tgtEl>
                                        <p:attrNameLst>
                                          <p:attrName>ppt_h</p:attrName>
                                        </p:attrNameLst>
                                      </p:cBhvr>
                                      <p:tavLst>
                                        <p:tav tm="0">
                                          <p:val>
                                            <p:strVal val="#ppt_h"/>
                                          </p:val>
                                        </p:tav>
                                        <p:tav tm="100000">
                                          <p:val>
                                            <p:strVal val="#ppt_h"/>
                                          </p:val>
                                        </p:tav>
                                      </p:tavLst>
                                    </p:anim>
                                  </p:childTnLst>
                                </p:cTn>
                              </p:par>
                              <p:par>
                                <p:cTn id="272" presetID="19" presetClass="entr" presetSubtype="10"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3000" fill="hold"/>
                                        <p:tgtEl>
                                          <p:spTgt spid="29"/>
                                        </p:tgtEl>
                                        <p:attrNameLst>
                                          <p:attrName>ppt_w</p:attrName>
                                        </p:attrNameLst>
                                      </p:cBhvr>
                                      <p:tavLst>
                                        <p:tav tm="0" fmla="#ppt_w*sin(2.5*pi*$)">
                                          <p:val>
                                            <p:fltVal val="0"/>
                                          </p:val>
                                        </p:tav>
                                        <p:tav tm="100000">
                                          <p:val>
                                            <p:fltVal val="1"/>
                                          </p:val>
                                        </p:tav>
                                      </p:tavLst>
                                    </p:anim>
                                    <p:anim calcmode="lin" valueType="num">
                                      <p:cBhvr>
                                        <p:cTn id="275" dur="3000" fill="hold"/>
                                        <p:tgtEl>
                                          <p:spTgt spid="29"/>
                                        </p:tgtEl>
                                        <p:attrNameLst>
                                          <p:attrName>ppt_h</p:attrName>
                                        </p:attrNameLst>
                                      </p:cBhvr>
                                      <p:tavLst>
                                        <p:tav tm="0">
                                          <p:val>
                                            <p:strVal val="#ppt_h"/>
                                          </p:val>
                                        </p:tav>
                                        <p:tav tm="100000">
                                          <p:val>
                                            <p:strVal val="#ppt_h"/>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3000" fill="hold"/>
                                        <p:tgtEl>
                                          <p:spTgt spid="30"/>
                                        </p:tgtEl>
                                        <p:attrNameLst>
                                          <p:attrName>ppt_w</p:attrName>
                                        </p:attrNameLst>
                                      </p:cBhvr>
                                      <p:tavLst>
                                        <p:tav tm="0" fmla="#ppt_w*sin(2.5*pi*$)">
                                          <p:val>
                                            <p:fltVal val="0"/>
                                          </p:val>
                                        </p:tav>
                                        <p:tav tm="100000">
                                          <p:val>
                                            <p:fltVal val="1"/>
                                          </p:val>
                                        </p:tav>
                                      </p:tavLst>
                                    </p:anim>
                                    <p:anim calcmode="lin" valueType="num">
                                      <p:cBhvr>
                                        <p:cTn id="279" dur="3000" fill="hold"/>
                                        <p:tgtEl>
                                          <p:spTgt spid="30"/>
                                        </p:tgtEl>
                                        <p:attrNameLst>
                                          <p:attrName>ppt_h</p:attrName>
                                        </p:attrNameLst>
                                      </p:cBhvr>
                                      <p:tavLst>
                                        <p:tav tm="0">
                                          <p:val>
                                            <p:strVal val="#ppt_h"/>
                                          </p:val>
                                        </p:tav>
                                        <p:tav tm="100000">
                                          <p:val>
                                            <p:strVal val="#ppt_h"/>
                                          </p:val>
                                        </p:tav>
                                      </p:tavLst>
                                    </p:anim>
                                  </p:childTnLst>
                                </p:cTn>
                              </p:par>
                              <p:par>
                                <p:cTn id="280" presetID="19" presetClass="entr" presetSubtype="10"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3000" fill="hold"/>
                                        <p:tgtEl>
                                          <p:spTgt spid="31"/>
                                        </p:tgtEl>
                                        <p:attrNameLst>
                                          <p:attrName>ppt_w</p:attrName>
                                        </p:attrNameLst>
                                      </p:cBhvr>
                                      <p:tavLst>
                                        <p:tav tm="0" fmla="#ppt_w*sin(2.5*pi*$)">
                                          <p:val>
                                            <p:fltVal val="0"/>
                                          </p:val>
                                        </p:tav>
                                        <p:tav tm="100000">
                                          <p:val>
                                            <p:fltVal val="1"/>
                                          </p:val>
                                        </p:tav>
                                      </p:tavLst>
                                    </p:anim>
                                    <p:anim calcmode="lin" valueType="num">
                                      <p:cBhvr>
                                        <p:cTn id="283" dur="3000" fill="hold"/>
                                        <p:tgtEl>
                                          <p:spTgt spid="31"/>
                                        </p:tgtEl>
                                        <p:attrNameLst>
                                          <p:attrName>ppt_h</p:attrName>
                                        </p:attrNameLst>
                                      </p:cBhvr>
                                      <p:tavLst>
                                        <p:tav tm="0">
                                          <p:val>
                                            <p:strVal val="#ppt_h"/>
                                          </p:val>
                                        </p:tav>
                                        <p:tav tm="100000">
                                          <p:val>
                                            <p:strVal val="#ppt_h"/>
                                          </p:val>
                                        </p:tav>
                                      </p:tavLst>
                                    </p:anim>
                                  </p:childTnLst>
                                </p:cTn>
                              </p:par>
                              <p:par>
                                <p:cTn id="284" presetID="19" presetClass="entr" presetSubtype="10"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3000" fill="hold"/>
                                        <p:tgtEl>
                                          <p:spTgt spid="32"/>
                                        </p:tgtEl>
                                        <p:attrNameLst>
                                          <p:attrName>ppt_w</p:attrName>
                                        </p:attrNameLst>
                                      </p:cBhvr>
                                      <p:tavLst>
                                        <p:tav tm="0" fmla="#ppt_w*sin(2.5*pi*$)">
                                          <p:val>
                                            <p:fltVal val="0"/>
                                          </p:val>
                                        </p:tav>
                                        <p:tav tm="100000">
                                          <p:val>
                                            <p:fltVal val="1"/>
                                          </p:val>
                                        </p:tav>
                                      </p:tavLst>
                                    </p:anim>
                                    <p:anim calcmode="lin" valueType="num">
                                      <p:cBhvr>
                                        <p:cTn id="287" dur="3000" fill="hold"/>
                                        <p:tgtEl>
                                          <p:spTgt spid="32"/>
                                        </p:tgtEl>
                                        <p:attrNameLst>
                                          <p:attrName>ppt_h</p:attrName>
                                        </p:attrNameLst>
                                      </p:cBhvr>
                                      <p:tavLst>
                                        <p:tav tm="0">
                                          <p:val>
                                            <p:strVal val="#ppt_h"/>
                                          </p:val>
                                        </p:tav>
                                        <p:tav tm="100000">
                                          <p:val>
                                            <p:strVal val="#ppt_h"/>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3000" fill="hold"/>
                                        <p:tgtEl>
                                          <p:spTgt spid="33"/>
                                        </p:tgtEl>
                                        <p:attrNameLst>
                                          <p:attrName>ppt_w</p:attrName>
                                        </p:attrNameLst>
                                      </p:cBhvr>
                                      <p:tavLst>
                                        <p:tav tm="0" fmla="#ppt_w*sin(2.5*pi*$)">
                                          <p:val>
                                            <p:fltVal val="0"/>
                                          </p:val>
                                        </p:tav>
                                        <p:tav tm="100000">
                                          <p:val>
                                            <p:fltVal val="1"/>
                                          </p:val>
                                        </p:tav>
                                      </p:tavLst>
                                    </p:anim>
                                    <p:anim calcmode="lin" valueType="num">
                                      <p:cBhvr>
                                        <p:cTn id="291" dur="3000" fill="hold"/>
                                        <p:tgtEl>
                                          <p:spTgt spid="33"/>
                                        </p:tgtEl>
                                        <p:attrNameLst>
                                          <p:attrName>ppt_h</p:attrName>
                                        </p:attrNameLst>
                                      </p:cBhvr>
                                      <p:tavLst>
                                        <p:tav tm="0">
                                          <p:val>
                                            <p:strVal val="#ppt_h"/>
                                          </p:val>
                                        </p:tav>
                                        <p:tav tm="100000">
                                          <p:val>
                                            <p:strVal val="#ppt_h"/>
                                          </p:val>
                                        </p:tav>
                                      </p:tavLst>
                                    </p:anim>
                                  </p:childTnLst>
                                </p:cTn>
                              </p:par>
                              <p:par>
                                <p:cTn id="292" presetID="19" presetClass="entr" presetSubtype="10"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3000" fill="hold"/>
                                        <p:tgtEl>
                                          <p:spTgt spid="34"/>
                                        </p:tgtEl>
                                        <p:attrNameLst>
                                          <p:attrName>ppt_w</p:attrName>
                                        </p:attrNameLst>
                                      </p:cBhvr>
                                      <p:tavLst>
                                        <p:tav tm="0" fmla="#ppt_w*sin(2.5*pi*$)">
                                          <p:val>
                                            <p:fltVal val="0"/>
                                          </p:val>
                                        </p:tav>
                                        <p:tav tm="100000">
                                          <p:val>
                                            <p:fltVal val="1"/>
                                          </p:val>
                                        </p:tav>
                                      </p:tavLst>
                                    </p:anim>
                                    <p:anim calcmode="lin" valueType="num">
                                      <p:cBhvr>
                                        <p:cTn id="295" dur="3000" fill="hold"/>
                                        <p:tgtEl>
                                          <p:spTgt spid="34"/>
                                        </p:tgtEl>
                                        <p:attrNameLst>
                                          <p:attrName>ppt_h</p:attrName>
                                        </p:attrNameLst>
                                      </p:cBhvr>
                                      <p:tavLst>
                                        <p:tav tm="0">
                                          <p:val>
                                            <p:strVal val="#ppt_h"/>
                                          </p:val>
                                        </p:tav>
                                        <p:tav tm="100000">
                                          <p:val>
                                            <p:strVal val="#ppt_h"/>
                                          </p:val>
                                        </p:tav>
                                      </p:tavLst>
                                    </p:anim>
                                  </p:childTnLst>
                                </p:cTn>
                              </p:par>
                              <p:par>
                                <p:cTn id="296" presetID="19" presetClass="entr" presetSubtype="10"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3000" fill="hold"/>
                                        <p:tgtEl>
                                          <p:spTgt spid="35"/>
                                        </p:tgtEl>
                                        <p:attrNameLst>
                                          <p:attrName>ppt_w</p:attrName>
                                        </p:attrNameLst>
                                      </p:cBhvr>
                                      <p:tavLst>
                                        <p:tav tm="0" fmla="#ppt_w*sin(2.5*pi*$)">
                                          <p:val>
                                            <p:fltVal val="0"/>
                                          </p:val>
                                        </p:tav>
                                        <p:tav tm="100000">
                                          <p:val>
                                            <p:fltVal val="1"/>
                                          </p:val>
                                        </p:tav>
                                      </p:tavLst>
                                    </p:anim>
                                    <p:anim calcmode="lin" valueType="num">
                                      <p:cBhvr>
                                        <p:cTn id="299" dur="3000" fill="hold"/>
                                        <p:tgtEl>
                                          <p:spTgt spid="35"/>
                                        </p:tgtEl>
                                        <p:attrNameLst>
                                          <p:attrName>ppt_h</p:attrName>
                                        </p:attrNameLst>
                                      </p:cBhvr>
                                      <p:tavLst>
                                        <p:tav tm="0">
                                          <p:val>
                                            <p:strVal val="#ppt_h"/>
                                          </p:val>
                                        </p:tav>
                                        <p:tav tm="100000">
                                          <p:val>
                                            <p:strVal val="#ppt_h"/>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3000" fill="hold"/>
                                        <p:tgtEl>
                                          <p:spTgt spid="36"/>
                                        </p:tgtEl>
                                        <p:attrNameLst>
                                          <p:attrName>ppt_w</p:attrName>
                                        </p:attrNameLst>
                                      </p:cBhvr>
                                      <p:tavLst>
                                        <p:tav tm="0" fmla="#ppt_w*sin(2.5*pi*$)">
                                          <p:val>
                                            <p:fltVal val="0"/>
                                          </p:val>
                                        </p:tav>
                                        <p:tav tm="100000">
                                          <p:val>
                                            <p:fltVal val="1"/>
                                          </p:val>
                                        </p:tav>
                                      </p:tavLst>
                                    </p:anim>
                                    <p:anim calcmode="lin" valueType="num">
                                      <p:cBhvr>
                                        <p:cTn id="303" dur="3000" fill="hold"/>
                                        <p:tgtEl>
                                          <p:spTgt spid="36"/>
                                        </p:tgtEl>
                                        <p:attrNameLst>
                                          <p:attrName>ppt_h</p:attrName>
                                        </p:attrNameLst>
                                      </p:cBhvr>
                                      <p:tavLst>
                                        <p:tav tm="0">
                                          <p:val>
                                            <p:strVal val="#ppt_h"/>
                                          </p:val>
                                        </p:tav>
                                        <p:tav tm="100000">
                                          <p:val>
                                            <p:strVal val="#ppt_h"/>
                                          </p:val>
                                        </p:tav>
                                      </p:tavLst>
                                    </p:anim>
                                  </p:childTnLst>
                                </p:cTn>
                              </p:par>
                              <p:par>
                                <p:cTn id="304" presetID="19" presetClass="entr" presetSubtype="10"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3000" fill="hold"/>
                                        <p:tgtEl>
                                          <p:spTgt spid="37"/>
                                        </p:tgtEl>
                                        <p:attrNameLst>
                                          <p:attrName>ppt_w</p:attrName>
                                        </p:attrNameLst>
                                      </p:cBhvr>
                                      <p:tavLst>
                                        <p:tav tm="0" fmla="#ppt_w*sin(2.5*pi*$)">
                                          <p:val>
                                            <p:fltVal val="0"/>
                                          </p:val>
                                        </p:tav>
                                        <p:tav tm="100000">
                                          <p:val>
                                            <p:fltVal val="1"/>
                                          </p:val>
                                        </p:tav>
                                      </p:tavLst>
                                    </p:anim>
                                    <p:anim calcmode="lin" valueType="num">
                                      <p:cBhvr>
                                        <p:cTn id="307" dur="3000" fill="hold"/>
                                        <p:tgtEl>
                                          <p:spTgt spid="37"/>
                                        </p:tgtEl>
                                        <p:attrNameLst>
                                          <p:attrName>ppt_h</p:attrName>
                                        </p:attrNameLst>
                                      </p:cBhvr>
                                      <p:tavLst>
                                        <p:tav tm="0">
                                          <p:val>
                                            <p:strVal val="#ppt_h"/>
                                          </p:val>
                                        </p:tav>
                                        <p:tav tm="100000">
                                          <p:val>
                                            <p:strVal val="#ppt_h"/>
                                          </p:val>
                                        </p:tav>
                                      </p:tavLst>
                                    </p:anim>
                                  </p:childTnLst>
                                </p:cTn>
                              </p:par>
                              <p:par>
                                <p:cTn id="308" presetID="19" presetClass="entr" presetSubtype="10"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3000" fill="hold"/>
                                        <p:tgtEl>
                                          <p:spTgt spid="38"/>
                                        </p:tgtEl>
                                        <p:attrNameLst>
                                          <p:attrName>ppt_w</p:attrName>
                                        </p:attrNameLst>
                                      </p:cBhvr>
                                      <p:tavLst>
                                        <p:tav tm="0" fmla="#ppt_w*sin(2.5*pi*$)">
                                          <p:val>
                                            <p:fltVal val="0"/>
                                          </p:val>
                                        </p:tav>
                                        <p:tav tm="100000">
                                          <p:val>
                                            <p:fltVal val="1"/>
                                          </p:val>
                                        </p:tav>
                                      </p:tavLst>
                                    </p:anim>
                                    <p:anim calcmode="lin" valueType="num">
                                      <p:cBhvr>
                                        <p:cTn id="311" dur="3000" fill="hold"/>
                                        <p:tgtEl>
                                          <p:spTgt spid="38"/>
                                        </p:tgtEl>
                                        <p:attrNameLst>
                                          <p:attrName>ppt_h</p:attrName>
                                        </p:attrNameLst>
                                      </p:cBhvr>
                                      <p:tavLst>
                                        <p:tav tm="0">
                                          <p:val>
                                            <p:strVal val="#ppt_h"/>
                                          </p:val>
                                        </p:tav>
                                        <p:tav tm="100000">
                                          <p:val>
                                            <p:strVal val="#ppt_h"/>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3000" fill="hold"/>
                                        <p:tgtEl>
                                          <p:spTgt spid="39"/>
                                        </p:tgtEl>
                                        <p:attrNameLst>
                                          <p:attrName>ppt_w</p:attrName>
                                        </p:attrNameLst>
                                      </p:cBhvr>
                                      <p:tavLst>
                                        <p:tav tm="0" fmla="#ppt_w*sin(2.5*pi*$)">
                                          <p:val>
                                            <p:fltVal val="0"/>
                                          </p:val>
                                        </p:tav>
                                        <p:tav tm="100000">
                                          <p:val>
                                            <p:fltVal val="1"/>
                                          </p:val>
                                        </p:tav>
                                      </p:tavLst>
                                    </p:anim>
                                    <p:anim calcmode="lin" valueType="num">
                                      <p:cBhvr>
                                        <p:cTn id="315" dur="3000" fill="hold"/>
                                        <p:tgtEl>
                                          <p:spTgt spid="39"/>
                                        </p:tgtEl>
                                        <p:attrNameLst>
                                          <p:attrName>ppt_h</p:attrName>
                                        </p:attrNameLst>
                                      </p:cBhvr>
                                      <p:tavLst>
                                        <p:tav tm="0">
                                          <p:val>
                                            <p:strVal val="#ppt_h"/>
                                          </p:val>
                                        </p:tav>
                                        <p:tav tm="100000">
                                          <p:val>
                                            <p:strVal val="#ppt_h"/>
                                          </p:val>
                                        </p:tav>
                                      </p:tavLst>
                                    </p:anim>
                                  </p:childTnLst>
                                </p:cTn>
                              </p:par>
                              <p:par>
                                <p:cTn id="316" presetID="19" presetClass="entr" presetSubtype="10"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3000" fill="hold"/>
                                        <p:tgtEl>
                                          <p:spTgt spid="40"/>
                                        </p:tgtEl>
                                        <p:attrNameLst>
                                          <p:attrName>ppt_w</p:attrName>
                                        </p:attrNameLst>
                                      </p:cBhvr>
                                      <p:tavLst>
                                        <p:tav tm="0" fmla="#ppt_w*sin(2.5*pi*$)">
                                          <p:val>
                                            <p:fltVal val="0"/>
                                          </p:val>
                                        </p:tav>
                                        <p:tav tm="100000">
                                          <p:val>
                                            <p:fltVal val="1"/>
                                          </p:val>
                                        </p:tav>
                                      </p:tavLst>
                                    </p:anim>
                                    <p:anim calcmode="lin" valueType="num">
                                      <p:cBhvr>
                                        <p:cTn id="319" dur="3000" fill="hold"/>
                                        <p:tgtEl>
                                          <p:spTgt spid="40"/>
                                        </p:tgtEl>
                                        <p:attrNameLst>
                                          <p:attrName>ppt_h</p:attrName>
                                        </p:attrNameLst>
                                      </p:cBhvr>
                                      <p:tavLst>
                                        <p:tav tm="0">
                                          <p:val>
                                            <p:strVal val="#ppt_h"/>
                                          </p:val>
                                        </p:tav>
                                        <p:tav tm="100000">
                                          <p:val>
                                            <p:strVal val="#ppt_h"/>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3000" fill="hold"/>
                                        <p:tgtEl>
                                          <p:spTgt spid="41"/>
                                        </p:tgtEl>
                                        <p:attrNameLst>
                                          <p:attrName>ppt_w</p:attrName>
                                        </p:attrNameLst>
                                      </p:cBhvr>
                                      <p:tavLst>
                                        <p:tav tm="0" fmla="#ppt_w*sin(2.5*pi*$)">
                                          <p:val>
                                            <p:fltVal val="0"/>
                                          </p:val>
                                        </p:tav>
                                        <p:tav tm="100000">
                                          <p:val>
                                            <p:fltVal val="1"/>
                                          </p:val>
                                        </p:tav>
                                      </p:tavLst>
                                    </p:anim>
                                    <p:anim calcmode="lin" valueType="num">
                                      <p:cBhvr>
                                        <p:cTn id="323" dur="3000" fill="hold"/>
                                        <p:tgtEl>
                                          <p:spTgt spid="41"/>
                                        </p:tgtEl>
                                        <p:attrNameLst>
                                          <p:attrName>ppt_h</p:attrName>
                                        </p:attrNameLst>
                                      </p:cBhvr>
                                      <p:tavLst>
                                        <p:tav tm="0">
                                          <p:val>
                                            <p:strVal val="#ppt_h"/>
                                          </p:val>
                                        </p:tav>
                                        <p:tav tm="100000">
                                          <p:val>
                                            <p:strVal val="#ppt_h"/>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3000" fill="hold"/>
                                        <p:tgtEl>
                                          <p:spTgt spid="42"/>
                                        </p:tgtEl>
                                        <p:attrNameLst>
                                          <p:attrName>ppt_w</p:attrName>
                                        </p:attrNameLst>
                                      </p:cBhvr>
                                      <p:tavLst>
                                        <p:tav tm="0" fmla="#ppt_w*sin(2.5*pi*$)">
                                          <p:val>
                                            <p:fltVal val="0"/>
                                          </p:val>
                                        </p:tav>
                                        <p:tav tm="100000">
                                          <p:val>
                                            <p:fltVal val="1"/>
                                          </p:val>
                                        </p:tav>
                                      </p:tavLst>
                                    </p:anim>
                                    <p:anim calcmode="lin" valueType="num">
                                      <p:cBhvr>
                                        <p:cTn id="327" dur="3000" fill="hold"/>
                                        <p:tgtEl>
                                          <p:spTgt spid="42"/>
                                        </p:tgtEl>
                                        <p:attrNameLst>
                                          <p:attrName>ppt_h</p:attrName>
                                        </p:attrNameLst>
                                      </p:cBhvr>
                                      <p:tavLst>
                                        <p:tav tm="0">
                                          <p:val>
                                            <p:strVal val="#ppt_h"/>
                                          </p:val>
                                        </p:tav>
                                        <p:tav tm="100000">
                                          <p:val>
                                            <p:strVal val="#ppt_h"/>
                                          </p:val>
                                        </p:tav>
                                      </p:tavLst>
                                    </p:anim>
                                  </p:childTnLst>
                                </p:cTn>
                              </p:par>
                            </p:childTnLst>
                          </p:cTn>
                        </p:par>
                        <p:par>
                          <p:cTn id="328" fill="hold">
                            <p:stCondLst>
                              <p:cond delay="3000"/>
                            </p:stCondLst>
                            <p:childTnLst>
                              <p:par>
                                <p:cTn id="329" presetID="5" presetClass="exit" presetSubtype="5" fill="hold" grpId="2" nodeType="afterEffect">
                                  <p:stCondLst>
                                    <p:cond delay="0"/>
                                  </p:stCondLst>
                                  <p:childTnLst>
                                    <p:animEffect transition="out" filter="checkerboard(down)">
                                      <p:cBhvr>
                                        <p:cTn id="330" dur="3000"/>
                                        <p:tgtEl>
                                          <p:spTgt spid="3"/>
                                        </p:tgtEl>
                                      </p:cBhvr>
                                    </p:animEffect>
                                    <p:set>
                                      <p:cBhvr>
                                        <p:cTn id="331" dur="1" fill="hold">
                                          <p:stCondLst>
                                            <p:cond delay="2999"/>
                                          </p:stCondLst>
                                        </p:cTn>
                                        <p:tgtEl>
                                          <p:spTgt spid="3"/>
                                        </p:tgtEl>
                                        <p:attrNameLst>
                                          <p:attrName>style.visibility</p:attrName>
                                        </p:attrNameLst>
                                      </p:cBhvr>
                                      <p:to>
                                        <p:strVal val="hidden"/>
                                      </p:to>
                                    </p:set>
                                  </p:childTnLst>
                                </p:cTn>
                              </p:par>
                              <p:par>
                                <p:cTn id="332" presetID="5" presetClass="exit" presetSubtype="5" fill="hold" grpId="2" nodeType="withEffect">
                                  <p:stCondLst>
                                    <p:cond delay="0"/>
                                  </p:stCondLst>
                                  <p:childTnLst>
                                    <p:animEffect transition="out" filter="checkerboard(down)">
                                      <p:cBhvr>
                                        <p:cTn id="333" dur="3000"/>
                                        <p:tgtEl>
                                          <p:spTgt spid="4"/>
                                        </p:tgtEl>
                                      </p:cBhvr>
                                    </p:animEffect>
                                    <p:set>
                                      <p:cBhvr>
                                        <p:cTn id="334" dur="1" fill="hold">
                                          <p:stCondLst>
                                            <p:cond delay="2999"/>
                                          </p:stCondLst>
                                        </p:cTn>
                                        <p:tgtEl>
                                          <p:spTgt spid="4"/>
                                        </p:tgtEl>
                                        <p:attrNameLst>
                                          <p:attrName>style.visibility</p:attrName>
                                        </p:attrNameLst>
                                      </p:cBhvr>
                                      <p:to>
                                        <p:strVal val="hidden"/>
                                      </p:to>
                                    </p:set>
                                  </p:childTnLst>
                                </p:cTn>
                              </p:par>
                              <p:par>
                                <p:cTn id="335" presetID="5" presetClass="exit" presetSubtype="5" fill="hold" grpId="2" nodeType="withEffect">
                                  <p:stCondLst>
                                    <p:cond delay="0"/>
                                  </p:stCondLst>
                                  <p:childTnLst>
                                    <p:animEffect transition="out" filter="checkerboard(down)">
                                      <p:cBhvr>
                                        <p:cTn id="336" dur="3000"/>
                                        <p:tgtEl>
                                          <p:spTgt spid="5"/>
                                        </p:tgtEl>
                                      </p:cBhvr>
                                    </p:animEffect>
                                    <p:set>
                                      <p:cBhvr>
                                        <p:cTn id="337" dur="1" fill="hold">
                                          <p:stCondLst>
                                            <p:cond delay="2999"/>
                                          </p:stCondLst>
                                        </p:cTn>
                                        <p:tgtEl>
                                          <p:spTgt spid="5"/>
                                        </p:tgtEl>
                                        <p:attrNameLst>
                                          <p:attrName>style.visibility</p:attrName>
                                        </p:attrNameLst>
                                      </p:cBhvr>
                                      <p:to>
                                        <p:strVal val="hidden"/>
                                      </p:to>
                                    </p:set>
                                  </p:childTnLst>
                                </p:cTn>
                              </p:par>
                              <p:par>
                                <p:cTn id="338" presetID="5" presetClass="exit" presetSubtype="5" fill="hold" grpId="2" nodeType="withEffect">
                                  <p:stCondLst>
                                    <p:cond delay="0"/>
                                  </p:stCondLst>
                                  <p:childTnLst>
                                    <p:animEffect transition="out" filter="checkerboard(down)">
                                      <p:cBhvr>
                                        <p:cTn id="339" dur="3000"/>
                                        <p:tgtEl>
                                          <p:spTgt spid="6"/>
                                        </p:tgtEl>
                                      </p:cBhvr>
                                    </p:animEffect>
                                    <p:set>
                                      <p:cBhvr>
                                        <p:cTn id="340" dur="1" fill="hold">
                                          <p:stCondLst>
                                            <p:cond delay="2999"/>
                                          </p:stCondLst>
                                        </p:cTn>
                                        <p:tgtEl>
                                          <p:spTgt spid="6"/>
                                        </p:tgtEl>
                                        <p:attrNameLst>
                                          <p:attrName>style.visibility</p:attrName>
                                        </p:attrNameLst>
                                      </p:cBhvr>
                                      <p:to>
                                        <p:strVal val="hidden"/>
                                      </p:to>
                                    </p:set>
                                  </p:childTnLst>
                                </p:cTn>
                              </p:par>
                              <p:par>
                                <p:cTn id="341" presetID="5" presetClass="exit" presetSubtype="5" fill="hold" grpId="2" nodeType="withEffect">
                                  <p:stCondLst>
                                    <p:cond delay="0"/>
                                  </p:stCondLst>
                                  <p:childTnLst>
                                    <p:animEffect transition="out" filter="checkerboard(down)">
                                      <p:cBhvr>
                                        <p:cTn id="342" dur="3000"/>
                                        <p:tgtEl>
                                          <p:spTgt spid="7"/>
                                        </p:tgtEl>
                                      </p:cBhvr>
                                    </p:animEffect>
                                    <p:set>
                                      <p:cBhvr>
                                        <p:cTn id="343" dur="1" fill="hold">
                                          <p:stCondLst>
                                            <p:cond delay="2999"/>
                                          </p:stCondLst>
                                        </p:cTn>
                                        <p:tgtEl>
                                          <p:spTgt spid="7"/>
                                        </p:tgtEl>
                                        <p:attrNameLst>
                                          <p:attrName>style.visibility</p:attrName>
                                        </p:attrNameLst>
                                      </p:cBhvr>
                                      <p:to>
                                        <p:strVal val="hidden"/>
                                      </p:to>
                                    </p:set>
                                  </p:childTnLst>
                                </p:cTn>
                              </p:par>
                              <p:par>
                                <p:cTn id="344" presetID="5" presetClass="exit" presetSubtype="5" fill="hold" grpId="2" nodeType="withEffect">
                                  <p:stCondLst>
                                    <p:cond delay="0"/>
                                  </p:stCondLst>
                                  <p:childTnLst>
                                    <p:animEffect transition="out" filter="checkerboard(down)">
                                      <p:cBhvr>
                                        <p:cTn id="345" dur="3000"/>
                                        <p:tgtEl>
                                          <p:spTgt spid="8"/>
                                        </p:tgtEl>
                                      </p:cBhvr>
                                    </p:animEffect>
                                    <p:set>
                                      <p:cBhvr>
                                        <p:cTn id="346" dur="1" fill="hold">
                                          <p:stCondLst>
                                            <p:cond delay="2999"/>
                                          </p:stCondLst>
                                        </p:cTn>
                                        <p:tgtEl>
                                          <p:spTgt spid="8"/>
                                        </p:tgtEl>
                                        <p:attrNameLst>
                                          <p:attrName>style.visibility</p:attrName>
                                        </p:attrNameLst>
                                      </p:cBhvr>
                                      <p:to>
                                        <p:strVal val="hidden"/>
                                      </p:to>
                                    </p:set>
                                  </p:childTnLst>
                                </p:cTn>
                              </p:par>
                              <p:par>
                                <p:cTn id="347" presetID="5" presetClass="exit" presetSubtype="5" fill="hold" grpId="2" nodeType="withEffect">
                                  <p:stCondLst>
                                    <p:cond delay="0"/>
                                  </p:stCondLst>
                                  <p:childTnLst>
                                    <p:animEffect transition="out" filter="checkerboard(down)">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5" presetClass="exit" presetSubtype="5" fill="hold" grpId="2" nodeType="withEffect">
                                  <p:stCondLst>
                                    <p:cond delay="0"/>
                                  </p:stCondLst>
                                  <p:childTnLst>
                                    <p:animEffect transition="out" filter="checkerboard(down)">
                                      <p:cBhvr>
                                        <p:cTn id="351" dur="3000"/>
                                        <p:tgtEl>
                                          <p:spTgt spid="10"/>
                                        </p:tgtEl>
                                      </p:cBhvr>
                                    </p:animEffect>
                                    <p:set>
                                      <p:cBhvr>
                                        <p:cTn id="352" dur="1" fill="hold">
                                          <p:stCondLst>
                                            <p:cond delay="2999"/>
                                          </p:stCondLst>
                                        </p:cTn>
                                        <p:tgtEl>
                                          <p:spTgt spid="10"/>
                                        </p:tgtEl>
                                        <p:attrNameLst>
                                          <p:attrName>style.visibility</p:attrName>
                                        </p:attrNameLst>
                                      </p:cBhvr>
                                      <p:to>
                                        <p:strVal val="hidden"/>
                                      </p:to>
                                    </p:set>
                                  </p:childTnLst>
                                </p:cTn>
                              </p:par>
                              <p:par>
                                <p:cTn id="353" presetID="5" presetClass="exit" presetSubtype="5" fill="hold" grpId="2" nodeType="withEffect">
                                  <p:stCondLst>
                                    <p:cond delay="0"/>
                                  </p:stCondLst>
                                  <p:childTnLst>
                                    <p:animEffect transition="out" filter="checkerboard(down)">
                                      <p:cBhvr>
                                        <p:cTn id="354" dur="3000"/>
                                        <p:tgtEl>
                                          <p:spTgt spid="11"/>
                                        </p:tgtEl>
                                      </p:cBhvr>
                                    </p:animEffect>
                                    <p:set>
                                      <p:cBhvr>
                                        <p:cTn id="355" dur="1" fill="hold">
                                          <p:stCondLst>
                                            <p:cond delay="2999"/>
                                          </p:stCondLst>
                                        </p:cTn>
                                        <p:tgtEl>
                                          <p:spTgt spid="11"/>
                                        </p:tgtEl>
                                        <p:attrNameLst>
                                          <p:attrName>style.visibility</p:attrName>
                                        </p:attrNameLst>
                                      </p:cBhvr>
                                      <p:to>
                                        <p:strVal val="hidden"/>
                                      </p:to>
                                    </p:set>
                                  </p:childTnLst>
                                </p:cTn>
                              </p:par>
                              <p:par>
                                <p:cTn id="356" presetID="5" presetClass="exit" presetSubtype="5" fill="hold" grpId="2" nodeType="withEffect">
                                  <p:stCondLst>
                                    <p:cond delay="0"/>
                                  </p:stCondLst>
                                  <p:childTnLst>
                                    <p:animEffect transition="out" filter="checkerboard(down)">
                                      <p:cBhvr>
                                        <p:cTn id="357" dur="3000"/>
                                        <p:tgtEl>
                                          <p:spTgt spid="12"/>
                                        </p:tgtEl>
                                      </p:cBhvr>
                                    </p:animEffect>
                                    <p:set>
                                      <p:cBhvr>
                                        <p:cTn id="358" dur="1" fill="hold">
                                          <p:stCondLst>
                                            <p:cond delay="2999"/>
                                          </p:stCondLst>
                                        </p:cTn>
                                        <p:tgtEl>
                                          <p:spTgt spid="12"/>
                                        </p:tgtEl>
                                        <p:attrNameLst>
                                          <p:attrName>style.visibility</p:attrName>
                                        </p:attrNameLst>
                                      </p:cBhvr>
                                      <p:to>
                                        <p:strVal val="hidden"/>
                                      </p:to>
                                    </p:set>
                                  </p:childTnLst>
                                </p:cTn>
                              </p:par>
                              <p:par>
                                <p:cTn id="359" presetID="5" presetClass="exit" presetSubtype="5" fill="hold" grpId="2" nodeType="withEffect">
                                  <p:stCondLst>
                                    <p:cond delay="0"/>
                                  </p:stCondLst>
                                  <p:childTnLst>
                                    <p:animEffect transition="out" filter="checkerboard(down)">
                                      <p:cBhvr>
                                        <p:cTn id="360" dur="3000"/>
                                        <p:tgtEl>
                                          <p:spTgt spid="13"/>
                                        </p:tgtEl>
                                      </p:cBhvr>
                                    </p:animEffect>
                                    <p:set>
                                      <p:cBhvr>
                                        <p:cTn id="361" dur="1" fill="hold">
                                          <p:stCondLst>
                                            <p:cond delay="2999"/>
                                          </p:stCondLst>
                                        </p:cTn>
                                        <p:tgtEl>
                                          <p:spTgt spid="13"/>
                                        </p:tgtEl>
                                        <p:attrNameLst>
                                          <p:attrName>style.visibility</p:attrName>
                                        </p:attrNameLst>
                                      </p:cBhvr>
                                      <p:to>
                                        <p:strVal val="hidden"/>
                                      </p:to>
                                    </p:set>
                                  </p:childTnLst>
                                </p:cTn>
                              </p:par>
                              <p:par>
                                <p:cTn id="362" presetID="5" presetClass="exit" presetSubtype="5" fill="hold" grpId="2" nodeType="withEffect">
                                  <p:stCondLst>
                                    <p:cond delay="0"/>
                                  </p:stCondLst>
                                  <p:childTnLst>
                                    <p:animEffect transition="out" filter="checkerboard(down)">
                                      <p:cBhvr>
                                        <p:cTn id="363" dur="3000"/>
                                        <p:tgtEl>
                                          <p:spTgt spid="14"/>
                                        </p:tgtEl>
                                      </p:cBhvr>
                                    </p:animEffect>
                                    <p:set>
                                      <p:cBhvr>
                                        <p:cTn id="364" dur="1" fill="hold">
                                          <p:stCondLst>
                                            <p:cond delay="2999"/>
                                          </p:stCondLst>
                                        </p:cTn>
                                        <p:tgtEl>
                                          <p:spTgt spid="14"/>
                                        </p:tgtEl>
                                        <p:attrNameLst>
                                          <p:attrName>style.visibility</p:attrName>
                                        </p:attrNameLst>
                                      </p:cBhvr>
                                      <p:to>
                                        <p:strVal val="hidden"/>
                                      </p:to>
                                    </p:set>
                                  </p:childTnLst>
                                </p:cTn>
                              </p:par>
                              <p:par>
                                <p:cTn id="365" presetID="5" presetClass="exit" presetSubtype="5" fill="hold" grpId="2" nodeType="withEffect">
                                  <p:stCondLst>
                                    <p:cond delay="0"/>
                                  </p:stCondLst>
                                  <p:childTnLst>
                                    <p:animEffect transition="out" filter="checkerboard(down)">
                                      <p:cBhvr>
                                        <p:cTn id="366" dur="3000"/>
                                        <p:tgtEl>
                                          <p:spTgt spid="15"/>
                                        </p:tgtEl>
                                      </p:cBhvr>
                                    </p:animEffect>
                                    <p:set>
                                      <p:cBhvr>
                                        <p:cTn id="367" dur="1" fill="hold">
                                          <p:stCondLst>
                                            <p:cond delay="2999"/>
                                          </p:stCondLst>
                                        </p:cTn>
                                        <p:tgtEl>
                                          <p:spTgt spid="15"/>
                                        </p:tgtEl>
                                        <p:attrNameLst>
                                          <p:attrName>style.visibility</p:attrName>
                                        </p:attrNameLst>
                                      </p:cBhvr>
                                      <p:to>
                                        <p:strVal val="hidden"/>
                                      </p:to>
                                    </p:set>
                                  </p:childTnLst>
                                </p:cTn>
                              </p:par>
                              <p:par>
                                <p:cTn id="368" presetID="5" presetClass="exit" presetSubtype="5" fill="hold" grpId="2" nodeType="withEffect">
                                  <p:stCondLst>
                                    <p:cond delay="0"/>
                                  </p:stCondLst>
                                  <p:childTnLst>
                                    <p:animEffect transition="out" filter="checkerboard(down)">
                                      <p:cBhvr>
                                        <p:cTn id="369" dur="3000"/>
                                        <p:tgtEl>
                                          <p:spTgt spid="16"/>
                                        </p:tgtEl>
                                      </p:cBhvr>
                                    </p:animEffect>
                                    <p:set>
                                      <p:cBhvr>
                                        <p:cTn id="370" dur="1" fill="hold">
                                          <p:stCondLst>
                                            <p:cond delay="2999"/>
                                          </p:stCondLst>
                                        </p:cTn>
                                        <p:tgtEl>
                                          <p:spTgt spid="16"/>
                                        </p:tgtEl>
                                        <p:attrNameLst>
                                          <p:attrName>style.visibility</p:attrName>
                                        </p:attrNameLst>
                                      </p:cBhvr>
                                      <p:to>
                                        <p:strVal val="hidden"/>
                                      </p:to>
                                    </p:set>
                                  </p:childTnLst>
                                </p:cTn>
                              </p:par>
                              <p:par>
                                <p:cTn id="371" presetID="5" presetClass="exit" presetSubtype="5" fill="hold" grpId="2" nodeType="withEffect">
                                  <p:stCondLst>
                                    <p:cond delay="0"/>
                                  </p:stCondLst>
                                  <p:childTnLst>
                                    <p:animEffect transition="out" filter="checkerboard(down)">
                                      <p:cBhvr>
                                        <p:cTn id="372" dur="3000"/>
                                        <p:tgtEl>
                                          <p:spTgt spid="17"/>
                                        </p:tgtEl>
                                      </p:cBhvr>
                                    </p:animEffect>
                                    <p:set>
                                      <p:cBhvr>
                                        <p:cTn id="373" dur="1" fill="hold">
                                          <p:stCondLst>
                                            <p:cond delay="2999"/>
                                          </p:stCondLst>
                                        </p:cTn>
                                        <p:tgtEl>
                                          <p:spTgt spid="17"/>
                                        </p:tgtEl>
                                        <p:attrNameLst>
                                          <p:attrName>style.visibility</p:attrName>
                                        </p:attrNameLst>
                                      </p:cBhvr>
                                      <p:to>
                                        <p:strVal val="hidden"/>
                                      </p:to>
                                    </p:set>
                                  </p:childTnLst>
                                </p:cTn>
                              </p:par>
                              <p:par>
                                <p:cTn id="374" presetID="5" presetClass="exit" presetSubtype="5" fill="hold" grpId="2" nodeType="withEffect">
                                  <p:stCondLst>
                                    <p:cond delay="0"/>
                                  </p:stCondLst>
                                  <p:childTnLst>
                                    <p:animEffect transition="out" filter="checkerboard(down)">
                                      <p:cBhvr>
                                        <p:cTn id="375" dur="3000"/>
                                        <p:tgtEl>
                                          <p:spTgt spid="18"/>
                                        </p:tgtEl>
                                      </p:cBhvr>
                                    </p:animEffect>
                                    <p:set>
                                      <p:cBhvr>
                                        <p:cTn id="376" dur="1" fill="hold">
                                          <p:stCondLst>
                                            <p:cond delay="2999"/>
                                          </p:stCondLst>
                                        </p:cTn>
                                        <p:tgtEl>
                                          <p:spTgt spid="18"/>
                                        </p:tgtEl>
                                        <p:attrNameLst>
                                          <p:attrName>style.visibility</p:attrName>
                                        </p:attrNameLst>
                                      </p:cBhvr>
                                      <p:to>
                                        <p:strVal val="hidden"/>
                                      </p:to>
                                    </p:set>
                                  </p:childTnLst>
                                </p:cTn>
                              </p:par>
                              <p:par>
                                <p:cTn id="377" presetID="5" presetClass="exit" presetSubtype="5" fill="hold" grpId="2" nodeType="withEffect">
                                  <p:stCondLst>
                                    <p:cond delay="0"/>
                                  </p:stCondLst>
                                  <p:childTnLst>
                                    <p:animEffect transition="out" filter="checkerboard(down)">
                                      <p:cBhvr>
                                        <p:cTn id="378" dur="3000"/>
                                        <p:tgtEl>
                                          <p:spTgt spid="19"/>
                                        </p:tgtEl>
                                      </p:cBhvr>
                                    </p:animEffect>
                                    <p:set>
                                      <p:cBhvr>
                                        <p:cTn id="379" dur="1" fill="hold">
                                          <p:stCondLst>
                                            <p:cond delay="2999"/>
                                          </p:stCondLst>
                                        </p:cTn>
                                        <p:tgtEl>
                                          <p:spTgt spid="19"/>
                                        </p:tgtEl>
                                        <p:attrNameLst>
                                          <p:attrName>style.visibility</p:attrName>
                                        </p:attrNameLst>
                                      </p:cBhvr>
                                      <p:to>
                                        <p:strVal val="hidden"/>
                                      </p:to>
                                    </p:set>
                                  </p:childTnLst>
                                </p:cTn>
                              </p:par>
                              <p:par>
                                <p:cTn id="380" presetID="5" presetClass="exit" presetSubtype="5" fill="hold" grpId="2" nodeType="withEffect">
                                  <p:stCondLst>
                                    <p:cond delay="0"/>
                                  </p:stCondLst>
                                  <p:childTnLst>
                                    <p:animEffect transition="out" filter="checkerboard(down)">
                                      <p:cBhvr>
                                        <p:cTn id="381" dur="3000"/>
                                        <p:tgtEl>
                                          <p:spTgt spid="20"/>
                                        </p:tgtEl>
                                      </p:cBhvr>
                                    </p:animEffect>
                                    <p:set>
                                      <p:cBhvr>
                                        <p:cTn id="382" dur="1" fill="hold">
                                          <p:stCondLst>
                                            <p:cond delay="2999"/>
                                          </p:stCondLst>
                                        </p:cTn>
                                        <p:tgtEl>
                                          <p:spTgt spid="20"/>
                                        </p:tgtEl>
                                        <p:attrNameLst>
                                          <p:attrName>style.visibility</p:attrName>
                                        </p:attrNameLst>
                                      </p:cBhvr>
                                      <p:to>
                                        <p:strVal val="hidden"/>
                                      </p:to>
                                    </p:set>
                                  </p:childTnLst>
                                </p:cTn>
                              </p:par>
                              <p:par>
                                <p:cTn id="383" presetID="5" presetClass="exit" presetSubtype="5" fill="hold" grpId="2" nodeType="withEffect">
                                  <p:stCondLst>
                                    <p:cond delay="0"/>
                                  </p:stCondLst>
                                  <p:childTnLst>
                                    <p:animEffect transition="out" filter="checkerboard(down)">
                                      <p:cBhvr>
                                        <p:cTn id="384" dur="3000"/>
                                        <p:tgtEl>
                                          <p:spTgt spid="21"/>
                                        </p:tgtEl>
                                      </p:cBhvr>
                                    </p:animEffect>
                                    <p:set>
                                      <p:cBhvr>
                                        <p:cTn id="385" dur="1" fill="hold">
                                          <p:stCondLst>
                                            <p:cond delay="2999"/>
                                          </p:stCondLst>
                                        </p:cTn>
                                        <p:tgtEl>
                                          <p:spTgt spid="21"/>
                                        </p:tgtEl>
                                        <p:attrNameLst>
                                          <p:attrName>style.visibility</p:attrName>
                                        </p:attrNameLst>
                                      </p:cBhvr>
                                      <p:to>
                                        <p:strVal val="hidden"/>
                                      </p:to>
                                    </p:set>
                                  </p:childTnLst>
                                </p:cTn>
                              </p:par>
                              <p:par>
                                <p:cTn id="386" presetID="5" presetClass="exit" presetSubtype="5" fill="hold" grpId="2" nodeType="withEffect">
                                  <p:stCondLst>
                                    <p:cond delay="0"/>
                                  </p:stCondLst>
                                  <p:childTnLst>
                                    <p:animEffect transition="out" filter="checkerboard(down)">
                                      <p:cBhvr>
                                        <p:cTn id="387" dur="3000"/>
                                        <p:tgtEl>
                                          <p:spTgt spid="22"/>
                                        </p:tgtEl>
                                      </p:cBhvr>
                                    </p:animEffect>
                                    <p:set>
                                      <p:cBhvr>
                                        <p:cTn id="388" dur="1" fill="hold">
                                          <p:stCondLst>
                                            <p:cond delay="2999"/>
                                          </p:stCondLst>
                                        </p:cTn>
                                        <p:tgtEl>
                                          <p:spTgt spid="22"/>
                                        </p:tgtEl>
                                        <p:attrNameLst>
                                          <p:attrName>style.visibility</p:attrName>
                                        </p:attrNameLst>
                                      </p:cBhvr>
                                      <p:to>
                                        <p:strVal val="hidden"/>
                                      </p:to>
                                    </p:set>
                                  </p:childTnLst>
                                </p:cTn>
                              </p:par>
                              <p:par>
                                <p:cTn id="389" presetID="5" presetClass="exit" presetSubtype="5" fill="hold" grpId="2" nodeType="withEffect">
                                  <p:stCondLst>
                                    <p:cond delay="0"/>
                                  </p:stCondLst>
                                  <p:childTnLst>
                                    <p:animEffect transition="out" filter="checkerboard(down)">
                                      <p:cBhvr>
                                        <p:cTn id="390" dur="3000"/>
                                        <p:tgtEl>
                                          <p:spTgt spid="23"/>
                                        </p:tgtEl>
                                      </p:cBhvr>
                                    </p:animEffect>
                                    <p:set>
                                      <p:cBhvr>
                                        <p:cTn id="391" dur="1" fill="hold">
                                          <p:stCondLst>
                                            <p:cond delay="2999"/>
                                          </p:stCondLst>
                                        </p:cTn>
                                        <p:tgtEl>
                                          <p:spTgt spid="23"/>
                                        </p:tgtEl>
                                        <p:attrNameLst>
                                          <p:attrName>style.visibility</p:attrName>
                                        </p:attrNameLst>
                                      </p:cBhvr>
                                      <p:to>
                                        <p:strVal val="hidden"/>
                                      </p:to>
                                    </p:set>
                                  </p:childTnLst>
                                </p:cTn>
                              </p:par>
                              <p:par>
                                <p:cTn id="392" presetID="5" presetClass="exit" presetSubtype="5" fill="hold" grpId="2" nodeType="withEffect">
                                  <p:stCondLst>
                                    <p:cond delay="0"/>
                                  </p:stCondLst>
                                  <p:childTnLst>
                                    <p:animEffect transition="out" filter="checkerboard(down)">
                                      <p:cBhvr>
                                        <p:cTn id="393" dur="3000"/>
                                        <p:tgtEl>
                                          <p:spTgt spid="24"/>
                                        </p:tgtEl>
                                      </p:cBhvr>
                                    </p:animEffect>
                                    <p:set>
                                      <p:cBhvr>
                                        <p:cTn id="394" dur="1" fill="hold">
                                          <p:stCondLst>
                                            <p:cond delay="2999"/>
                                          </p:stCondLst>
                                        </p:cTn>
                                        <p:tgtEl>
                                          <p:spTgt spid="24"/>
                                        </p:tgtEl>
                                        <p:attrNameLst>
                                          <p:attrName>style.visibility</p:attrName>
                                        </p:attrNameLst>
                                      </p:cBhvr>
                                      <p:to>
                                        <p:strVal val="hidden"/>
                                      </p:to>
                                    </p:set>
                                  </p:childTnLst>
                                </p:cTn>
                              </p:par>
                              <p:par>
                                <p:cTn id="395" presetID="5" presetClass="exit" presetSubtype="5" fill="hold" grpId="2" nodeType="withEffect">
                                  <p:stCondLst>
                                    <p:cond delay="0"/>
                                  </p:stCondLst>
                                  <p:childTnLst>
                                    <p:animEffect transition="out" filter="checkerboard(down)">
                                      <p:cBhvr>
                                        <p:cTn id="396" dur="3000"/>
                                        <p:tgtEl>
                                          <p:spTgt spid="25"/>
                                        </p:tgtEl>
                                      </p:cBhvr>
                                    </p:animEffect>
                                    <p:set>
                                      <p:cBhvr>
                                        <p:cTn id="397" dur="1" fill="hold">
                                          <p:stCondLst>
                                            <p:cond delay="2999"/>
                                          </p:stCondLst>
                                        </p:cTn>
                                        <p:tgtEl>
                                          <p:spTgt spid="25"/>
                                        </p:tgtEl>
                                        <p:attrNameLst>
                                          <p:attrName>style.visibility</p:attrName>
                                        </p:attrNameLst>
                                      </p:cBhvr>
                                      <p:to>
                                        <p:strVal val="hidden"/>
                                      </p:to>
                                    </p:set>
                                  </p:childTnLst>
                                </p:cTn>
                              </p:par>
                              <p:par>
                                <p:cTn id="398" presetID="5" presetClass="exit" presetSubtype="5" fill="hold" grpId="2" nodeType="withEffect">
                                  <p:stCondLst>
                                    <p:cond delay="0"/>
                                  </p:stCondLst>
                                  <p:childTnLst>
                                    <p:animEffect transition="out" filter="checkerboard(down)">
                                      <p:cBhvr>
                                        <p:cTn id="399" dur="3000"/>
                                        <p:tgtEl>
                                          <p:spTgt spid="26"/>
                                        </p:tgtEl>
                                      </p:cBhvr>
                                    </p:animEffect>
                                    <p:set>
                                      <p:cBhvr>
                                        <p:cTn id="400" dur="1" fill="hold">
                                          <p:stCondLst>
                                            <p:cond delay="2999"/>
                                          </p:stCondLst>
                                        </p:cTn>
                                        <p:tgtEl>
                                          <p:spTgt spid="26"/>
                                        </p:tgtEl>
                                        <p:attrNameLst>
                                          <p:attrName>style.visibility</p:attrName>
                                        </p:attrNameLst>
                                      </p:cBhvr>
                                      <p:to>
                                        <p:strVal val="hidden"/>
                                      </p:to>
                                    </p:set>
                                  </p:childTnLst>
                                </p:cTn>
                              </p:par>
                              <p:par>
                                <p:cTn id="401" presetID="5" presetClass="exit" presetSubtype="5" fill="hold" grpId="2" nodeType="withEffect">
                                  <p:stCondLst>
                                    <p:cond delay="0"/>
                                  </p:stCondLst>
                                  <p:childTnLst>
                                    <p:animEffect transition="out" filter="checkerboard(down)">
                                      <p:cBhvr>
                                        <p:cTn id="402" dur="3000"/>
                                        <p:tgtEl>
                                          <p:spTgt spid="27"/>
                                        </p:tgtEl>
                                      </p:cBhvr>
                                    </p:animEffect>
                                    <p:set>
                                      <p:cBhvr>
                                        <p:cTn id="403" dur="1" fill="hold">
                                          <p:stCondLst>
                                            <p:cond delay="2999"/>
                                          </p:stCondLst>
                                        </p:cTn>
                                        <p:tgtEl>
                                          <p:spTgt spid="27"/>
                                        </p:tgtEl>
                                        <p:attrNameLst>
                                          <p:attrName>style.visibility</p:attrName>
                                        </p:attrNameLst>
                                      </p:cBhvr>
                                      <p:to>
                                        <p:strVal val="hidden"/>
                                      </p:to>
                                    </p:set>
                                  </p:childTnLst>
                                </p:cTn>
                              </p:par>
                              <p:par>
                                <p:cTn id="404" presetID="5" presetClass="exit" presetSubtype="5" fill="hold" grpId="2" nodeType="withEffect">
                                  <p:stCondLst>
                                    <p:cond delay="0"/>
                                  </p:stCondLst>
                                  <p:childTnLst>
                                    <p:animEffect transition="out" filter="checkerboard(down)">
                                      <p:cBhvr>
                                        <p:cTn id="405" dur="3000"/>
                                        <p:tgtEl>
                                          <p:spTgt spid="28"/>
                                        </p:tgtEl>
                                      </p:cBhvr>
                                    </p:animEffect>
                                    <p:set>
                                      <p:cBhvr>
                                        <p:cTn id="406" dur="1" fill="hold">
                                          <p:stCondLst>
                                            <p:cond delay="2999"/>
                                          </p:stCondLst>
                                        </p:cTn>
                                        <p:tgtEl>
                                          <p:spTgt spid="28"/>
                                        </p:tgtEl>
                                        <p:attrNameLst>
                                          <p:attrName>style.visibility</p:attrName>
                                        </p:attrNameLst>
                                      </p:cBhvr>
                                      <p:to>
                                        <p:strVal val="hidden"/>
                                      </p:to>
                                    </p:set>
                                  </p:childTnLst>
                                </p:cTn>
                              </p:par>
                              <p:par>
                                <p:cTn id="407" presetID="5" presetClass="exit" presetSubtype="5" fill="hold" grpId="2" nodeType="withEffect">
                                  <p:stCondLst>
                                    <p:cond delay="0"/>
                                  </p:stCondLst>
                                  <p:childTnLst>
                                    <p:animEffect transition="out" filter="checkerboard(down)">
                                      <p:cBhvr>
                                        <p:cTn id="408" dur="3000"/>
                                        <p:tgtEl>
                                          <p:spTgt spid="29"/>
                                        </p:tgtEl>
                                      </p:cBhvr>
                                    </p:animEffect>
                                    <p:set>
                                      <p:cBhvr>
                                        <p:cTn id="409" dur="1" fill="hold">
                                          <p:stCondLst>
                                            <p:cond delay="2999"/>
                                          </p:stCondLst>
                                        </p:cTn>
                                        <p:tgtEl>
                                          <p:spTgt spid="29"/>
                                        </p:tgtEl>
                                        <p:attrNameLst>
                                          <p:attrName>style.visibility</p:attrName>
                                        </p:attrNameLst>
                                      </p:cBhvr>
                                      <p:to>
                                        <p:strVal val="hidden"/>
                                      </p:to>
                                    </p:set>
                                  </p:childTnLst>
                                </p:cTn>
                              </p:par>
                              <p:par>
                                <p:cTn id="410" presetID="5" presetClass="exit" presetSubtype="5" fill="hold" grpId="2" nodeType="withEffect">
                                  <p:stCondLst>
                                    <p:cond delay="0"/>
                                  </p:stCondLst>
                                  <p:childTnLst>
                                    <p:animEffect transition="out" filter="checkerboard(down)">
                                      <p:cBhvr>
                                        <p:cTn id="411" dur="3000"/>
                                        <p:tgtEl>
                                          <p:spTgt spid="30"/>
                                        </p:tgtEl>
                                      </p:cBhvr>
                                    </p:animEffect>
                                    <p:set>
                                      <p:cBhvr>
                                        <p:cTn id="412" dur="1" fill="hold">
                                          <p:stCondLst>
                                            <p:cond delay="2999"/>
                                          </p:stCondLst>
                                        </p:cTn>
                                        <p:tgtEl>
                                          <p:spTgt spid="30"/>
                                        </p:tgtEl>
                                        <p:attrNameLst>
                                          <p:attrName>style.visibility</p:attrName>
                                        </p:attrNameLst>
                                      </p:cBhvr>
                                      <p:to>
                                        <p:strVal val="hidden"/>
                                      </p:to>
                                    </p:set>
                                  </p:childTnLst>
                                </p:cTn>
                              </p:par>
                              <p:par>
                                <p:cTn id="413" presetID="5" presetClass="exit" presetSubtype="5" fill="hold" grpId="2" nodeType="withEffect">
                                  <p:stCondLst>
                                    <p:cond delay="0"/>
                                  </p:stCondLst>
                                  <p:childTnLst>
                                    <p:animEffect transition="out" filter="checkerboard(down)">
                                      <p:cBhvr>
                                        <p:cTn id="414" dur="3000"/>
                                        <p:tgtEl>
                                          <p:spTgt spid="31"/>
                                        </p:tgtEl>
                                      </p:cBhvr>
                                    </p:animEffect>
                                    <p:set>
                                      <p:cBhvr>
                                        <p:cTn id="415" dur="1" fill="hold">
                                          <p:stCondLst>
                                            <p:cond delay="2999"/>
                                          </p:stCondLst>
                                        </p:cTn>
                                        <p:tgtEl>
                                          <p:spTgt spid="31"/>
                                        </p:tgtEl>
                                        <p:attrNameLst>
                                          <p:attrName>style.visibility</p:attrName>
                                        </p:attrNameLst>
                                      </p:cBhvr>
                                      <p:to>
                                        <p:strVal val="hidden"/>
                                      </p:to>
                                    </p:set>
                                  </p:childTnLst>
                                </p:cTn>
                              </p:par>
                              <p:par>
                                <p:cTn id="416" presetID="5" presetClass="exit" presetSubtype="5" fill="hold" grpId="2" nodeType="withEffect">
                                  <p:stCondLst>
                                    <p:cond delay="0"/>
                                  </p:stCondLst>
                                  <p:childTnLst>
                                    <p:animEffect transition="out" filter="checkerboard(down)">
                                      <p:cBhvr>
                                        <p:cTn id="417" dur="3000"/>
                                        <p:tgtEl>
                                          <p:spTgt spid="32"/>
                                        </p:tgtEl>
                                      </p:cBhvr>
                                    </p:animEffect>
                                    <p:set>
                                      <p:cBhvr>
                                        <p:cTn id="418" dur="1" fill="hold">
                                          <p:stCondLst>
                                            <p:cond delay="2999"/>
                                          </p:stCondLst>
                                        </p:cTn>
                                        <p:tgtEl>
                                          <p:spTgt spid="32"/>
                                        </p:tgtEl>
                                        <p:attrNameLst>
                                          <p:attrName>style.visibility</p:attrName>
                                        </p:attrNameLst>
                                      </p:cBhvr>
                                      <p:to>
                                        <p:strVal val="hidden"/>
                                      </p:to>
                                    </p:set>
                                  </p:childTnLst>
                                </p:cTn>
                              </p:par>
                              <p:par>
                                <p:cTn id="419" presetID="5" presetClass="exit" presetSubtype="5" fill="hold" grpId="2" nodeType="withEffect">
                                  <p:stCondLst>
                                    <p:cond delay="0"/>
                                  </p:stCondLst>
                                  <p:childTnLst>
                                    <p:animEffect transition="out" filter="checkerboard(down)">
                                      <p:cBhvr>
                                        <p:cTn id="420" dur="3000"/>
                                        <p:tgtEl>
                                          <p:spTgt spid="33"/>
                                        </p:tgtEl>
                                      </p:cBhvr>
                                    </p:animEffect>
                                    <p:set>
                                      <p:cBhvr>
                                        <p:cTn id="421" dur="1" fill="hold">
                                          <p:stCondLst>
                                            <p:cond delay="2999"/>
                                          </p:stCondLst>
                                        </p:cTn>
                                        <p:tgtEl>
                                          <p:spTgt spid="33"/>
                                        </p:tgtEl>
                                        <p:attrNameLst>
                                          <p:attrName>style.visibility</p:attrName>
                                        </p:attrNameLst>
                                      </p:cBhvr>
                                      <p:to>
                                        <p:strVal val="hidden"/>
                                      </p:to>
                                    </p:set>
                                  </p:childTnLst>
                                </p:cTn>
                              </p:par>
                              <p:par>
                                <p:cTn id="422" presetID="5" presetClass="exit" presetSubtype="5" fill="hold" grpId="2" nodeType="withEffect">
                                  <p:stCondLst>
                                    <p:cond delay="0"/>
                                  </p:stCondLst>
                                  <p:childTnLst>
                                    <p:animEffect transition="out" filter="checkerboard(down)">
                                      <p:cBhvr>
                                        <p:cTn id="423" dur="3000"/>
                                        <p:tgtEl>
                                          <p:spTgt spid="34"/>
                                        </p:tgtEl>
                                      </p:cBhvr>
                                    </p:animEffect>
                                    <p:set>
                                      <p:cBhvr>
                                        <p:cTn id="424" dur="1" fill="hold">
                                          <p:stCondLst>
                                            <p:cond delay="2999"/>
                                          </p:stCondLst>
                                        </p:cTn>
                                        <p:tgtEl>
                                          <p:spTgt spid="34"/>
                                        </p:tgtEl>
                                        <p:attrNameLst>
                                          <p:attrName>style.visibility</p:attrName>
                                        </p:attrNameLst>
                                      </p:cBhvr>
                                      <p:to>
                                        <p:strVal val="hidden"/>
                                      </p:to>
                                    </p:set>
                                  </p:childTnLst>
                                </p:cTn>
                              </p:par>
                              <p:par>
                                <p:cTn id="425" presetID="5" presetClass="exit" presetSubtype="5" fill="hold" grpId="2" nodeType="withEffect">
                                  <p:stCondLst>
                                    <p:cond delay="0"/>
                                  </p:stCondLst>
                                  <p:childTnLst>
                                    <p:animEffect transition="out" filter="checkerboard(down)">
                                      <p:cBhvr>
                                        <p:cTn id="426" dur="3000"/>
                                        <p:tgtEl>
                                          <p:spTgt spid="35"/>
                                        </p:tgtEl>
                                      </p:cBhvr>
                                    </p:animEffect>
                                    <p:set>
                                      <p:cBhvr>
                                        <p:cTn id="427" dur="1" fill="hold">
                                          <p:stCondLst>
                                            <p:cond delay="2999"/>
                                          </p:stCondLst>
                                        </p:cTn>
                                        <p:tgtEl>
                                          <p:spTgt spid="35"/>
                                        </p:tgtEl>
                                        <p:attrNameLst>
                                          <p:attrName>style.visibility</p:attrName>
                                        </p:attrNameLst>
                                      </p:cBhvr>
                                      <p:to>
                                        <p:strVal val="hidden"/>
                                      </p:to>
                                    </p:set>
                                  </p:childTnLst>
                                </p:cTn>
                              </p:par>
                              <p:par>
                                <p:cTn id="428" presetID="5" presetClass="exit" presetSubtype="5" fill="hold" grpId="2" nodeType="withEffect">
                                  <p:stCondLst>
                                    <p:cond delay="0"/>
                                  </p:stCondLst>
                                  <p:childTnLst>
                                    <p:animEffect transition="out" filter="checkerboard(down)">
                                      <p:cBhvr>
                                        <p:cTn id="429" dur="3000"/>
                                        <p:tgtEl>
                                          <p:spTgt spid="36"/>
                                        </p:tgtEl>
                                      </p:cBhvr>
                                    </p:animEffect>
                                    <p:set>
                                      <p:cBhvr>
                                        <p:cTn id="430" dur="1" fill="hold">
                                          <p:stCondLst>
                                            <p:cond delay="2999"/>
                                          </p:stCondLst>
                                        </p:cTn>
                                        <p:tgtEl>
                                          <p:spTgt spid="36"/>
                                        </p:tgtEl>
                                        <p:attrNameLst>
                                          <p:attrName>style.visibility</p:attrName>
                                        </p:attrNameLst>
                                      </p:cBhvr>
                                      <p:to>
                                        <p:strVal val="hidden"/>
                                      </p:to>
                                    </p:set>
                                  </p:childTnLst>
                                </p:cTn>
                              </p:par>
                              <p:par>
                                <p:cTn id="431" presetID="5" presetClass="exit" presetSubtype="5" fill="hold" grpId="2" nodeType="withEffect">
                                  <p:stCondLst>
                                    <p:cond delay="0"/>
                                  </p:stCondLst>
                                  <p:childTnLst>
                                    <p:animEffect transition="out" filter="checkerboard(down)">
                                      <p:cBhvr>
                                        <p:cTn id="432" dur="3000"/>
                                        <p:tgtEl>
                                          <p:spTgt spid="37"/>
                                        </p:tgtEl>
                                      </p:cBhvr>
                                    </p:animEffect>
                                    <p:set>
                                      <p:cBhvr>
                                        <p:cTn id="433" dur="1" fill="hold">
                                          <p:stCondLst>
                                            <p:cond delay="2999"/>
                                          </p:stCondLst>
                                        </p:cTn>
                                        <p:tgtEl>
                                          <p:spTgt spid="37"/>
                                        </p:tgtEl>
                                        <p:attrNameLst>
                                          <p:attrName>style.visibility</p:attrName>
                                        </p:attrNameLst>
                                      </p:cBhvr>
                                      <p:to>
                                        <p:strVal val="hidden"/>
                                      </p:to>
                                    </p:set>
                                  </p:childTnLst>
                                </p:cTn>
                              </p:par>
                              <p:par>
                                <p:cTn id="434" presetID="5" presetClass="exit" presetSubtype="5" fill="hold" grpId="2" nodeType="withEffect">
                                  <p:stCondLst>
                                    <p:cond delay="0"/>
                                  </p:stCondLst>
                                  <p:childTnLst>
                                    <p:animEffect transition="out" filter="checkerboard(down)">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5" fill="hold" grpId="2" nodeType="withEffect">
                                  <p:stCondLst>
                                    <p:cond delay="0"/>
                                  </p:stCondLst>
                                  <p:childTnLst>
                                    <p:animEffect transition="out" filter="checkerboard(down)">
                                      <p:cBhvr>
                                        <p:cTn id="438" dur="3000"/>
                                        <p:tgtEl>
                                          <p:spTgt spid="39"/>
                                        </p:tgtEl>
                                      </p:cBhvr>
                                    </p:animEffect>
                                    <p:set>
                                      <p:cBhvr>
                                        <p:cTn id="439" dur="1" fill="hold">
                                          <p:stCondLst>
                                            <p:cond delay="2999"/>
                                          </p:stCondLst>
                                        </p:cTn>
                                        <p:tgtEl>
                                          <p:spTgt spid="39"/>
                                        </p:tgtEl>
                                        <p:attrNameLst>
                                          <p:attrName>style.visibility</p:attrName>
                                        </p:attrNameLst>
                                      </p:cBhvr>
                                      <p:to>
                                        <p:strVal val="hidden"/>
                                      </p:to>
                                    </p:set>
                                  </p:childTnLst>
                                </p:cTn>
                              </p:par>
                              <p:par>
                                <p:cTn id="440" presetID="5" presetClass="exit" presetSubtype="5" fill="hold" grpId="2" nodeType="withEffect">
                                  <p:stCondLst>
                                    <p:cond delay="0"/>
                                  </p:stCondLst>
                                  <p:childTnLst>
                                    <p:animEffect transition="out" filter="checkerboard(down)">
                                      <p:cBhvr>
                                        <p:cTn id="441" dur="3000"/>
                                        <p:tgtEl>
                                          <p:spTgt spid="40"/>
                                        </p:tgtEl>
                                      </p:cBhvr>
                                    </p:animEffect>
                                    <p:set>
                                      <p:cBhvr>
                                        <p:cTn id="442" dur="1" fill="hold">
                                          <p:stCondLst>
                                            <p:cond delay="2999"/>
                                          </p:stCondLst>
                                        </p:cTn>
                                        <p:tgtEl>
                                          <p:spTgt spid="40"/>
                                        </p:tgtEl>
                                        <p:attrNameLst>
                                          <p:attrName>style.visibility</p:attrName>
                                        </p:attrNameLst>
                                      </p:cBhvr>
                                      <p:to>
                                        <p:strVal val="hidden"/>
                                      </p:to>
                                    </p:set>
                                  </p:childTnLst>
                                </p:cTn>
                              </p:par>
                              <p:par>
                                <p:cTn id="443" presetID="5" presetClass="exit" presetSubtype="5" fill="hold" grpId="2" nodeType="withEffect">
                                  <p:stCondLst>
                                    <p:cond delay="0"/>
                                  </p:stCondLst>
                                  <p:childTnLst>
                                    <p:animEffect transition="out" filter="checkerboard(down)">
                                      <p:cBhvr>
                                        <p:cTn id="444" dur="3000"/>
                                        <p:tgtEl>
                                          <p:spTgt spid="41"/>
                                        </p:tgtEl>
                                      </p:cBhvr>
                                    </p:animEffect>
                                    <p:set>
                                      <p:cBhvr>
                                        <p:cTn id="445" dur="1" fill="hold">
                                          <p:stCondLst>
                                            <p:cond delay="2999"/>
                                          </p:stCondLst>
                                        </p:cTn>
                                        <p:tgtEl>
                                          <p:spTgt spid="41"/>
                                        </p:tgtEl>
                                        <p:attrNameLst>
                                          <p:attrName>style.visibility</p:attrName>
                                        </p:attrNameLst>
                                      </p:cBhvr>
                                      <p:to>
                                        <p:strVal val="hidden"/>
                                      </p:to>
                                    </p:set>
                                  </p:childTnLst>
                                </p:cTn>
                              </p:par>
                              <p:par>
                                <p:cTn id="446" presetID="5" presetClass="exit" presetSubtype="5" fill="hold" grpId="2" nodeType="withEffect">
                                  <p:stCondLst>
                                    <p:cond delay="0"/>
                                  </p:stCondLst>
                                  <p:childTnLst>
                                    <p:animEffect transition="out" filter="checkerboard(down)">
                                      <p:cBhvr>
                                        <p:cTn id="447" dur="3000"/>
                                        <p:tgtEl>
                                          <p:spTgt spid="42"/>
                                        </p:tgtEl>
                                      </p:cBhvr>
                                    </p:animEffect>
                                    <p:set>
                                      <p:cBhvr>
                                        <p:cTn id="448" dur="1" fill="hold">
                                          <p:stCondLst>
                                            <p:cond delay="2999"/>
                                          </p:stCondLst>
                                        </p:cTn>
                                        <p:tgtEl>
                                          <p:spTgt spid="42"/>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3"/>
                                        </p:tgtEl>
                                        <p:attrNameLst>
                                          <p:attrName>ppt_x</p:attrName>
                                        </p:attrNameLst>
                                      </p:cBhvr>
                                      <p:tavLst>
                                        <p:tav tm="0">
                                          <p:val>
                                            <p:strVal val="ppt_x"/>
                                          </p:val>
                                        </p:tav>
                                        <p:tav tm="100000">
                                          <p:val>
                                            <p:strVal val="ppt_x"/>
                                          </p:val>
                                        </p:tav>
                                      </p:tavLst>
                                    </p:anim>
                                    <p:anim calcmode="lin" valueType="num">
                                      <p:cBhvr additive="base">
                                        <p:cTn id="451" dur="3000"/>
                                        <p:tgtEl>
                                          <p:spTgt spid="3"/>
                                        </p:tgtEl>
                                        <p:attrNameLst>
                                          <p:attrName>ppt_y</p:attrName>
                                        </p:attrNameLst>
                                      </p:cBhvr>
                                      <p:tavLst>
                                        <p:tav tm="0">
                                          <p:val>
                                            <p:strVal val="ppt_y"/>
                                          </p:val>
                                        </p:tav>
                                        <p:tav tm="100000">
                                          <p:val>
                                            <p:strVal val="1+ppt_h/2"/>
                                          </p:val>
                                        </p:tav>
                                      </p:tavLst>
                                    </p:anim>
                                    <p:set>
                                      <p:cBhvr>
                                        <p:cTn id="452" dur="1" fill="hold">
                                          <p:stCondLst>
                                            <p:cond delay="2999"/>
                                          </p:stCondLst>
                                        </p:cTn>
                                        <p:tgtEl>
                                          <p:spTgt spid="3"/>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4"/>
                                        </p:tgtEl>
                                        <p:attrNameLst>
                                          <p:attrName>ppt_x</p:attrName>
                                        </p:attrNameLst>
                                      </p:cBhvr>
                                      <p:tavLst>
                                        <p:tav tm="0">
                                          <p:val>
                                            <p:strVal val="ppt_x"/>
                                          </p:val>
                                        </p:tav>
                                        <p:tav tm="100000">
                                          <p:val>
                                            <p:strVal val="ppt_x"/>
                                          </p:val>
                                        </p:tav>
                                      </p:tavLst>
                                    </p:anim>
                                    <p:anim calcmode="lin" valueType="num">
                                      <p:cBhvr additive="base">
                                        <p:cTn id="455" dur="3000"/>
                                        <p:tgtEl>
                                          <p:spTgt spid="4"/>
                                        </p:tgtEl>
                                        <p:attrNameLst>
                                          <p:attrName>ppt_y</p:attrName>
                                        </p:attrNameLst>
                                      </p:cBhvr>
                                      <p:tavLst>
                                        <p:tav tm="0">
                                          <p:val>
                                            <p:strVal val="ppt_y"/>
                                          </p:val>
                                        </p:tav>
                                        <p:tav tm="100000">
                                          <p:val>
                                            <p:strVal val="1+ppt_h/2"/>
                                          </p:val>
                                        </p:tav>
                                      </p:tavLst>
                                    </p:anim>
                                    <p:set>
                                      <p:cBhvr>
                                        <p:cTn id="456" dur="1" fill="hold">
                                          <p:stCondLst>
                                            <p:cond delay="2999"/>
                                          </p:stCondLst>
                                        </p:cTn>
                                        <p:tgtEl>
                                          <p:spTgt spid="4"/>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5"/>
                                        </p:tgtEl>
                                        <p:attrNameLst>
                                          <p:attrName>ppt_x</p:attrName>
                                        </p:attrNameLst>
                                      </p:cBhvr>
                                      <p:tavLst>
                                        <p:tav tm="0">
                                          <p:val>
                                            <p:strVal val="ppt_x"/>
                                          </p:val>
                                        </p:tav>
                                        <p:tav tm="100000">
                                          <p:val>
                                            <p:strVal val="ppt_x"/>
                                          </p:val>
                                        </p:tav>
                                      </p:tavLst>
                                    </p:anim>
                                    <p:anim calcmode="lin" valueType="num">
                                      <p:cBhvr additive="base">
                                        <p:cTn id="459" dur="3000"/>
                                        <p:tgtEl>
                                          <p:spTgt spid="5"/>
                                        </p:tgtEl>
                                        <p:attrNameLst>
                                          <p:attrName>ppt_y</p:attrName>
                                        </p:attrNameLst>
                                      </p:cBhvr>
                                      <p:tavLst>
                                        <p:tav tm="0">
                                          <p:val>
                                            <p:strVal val="ppt_y"/>
                                          </p:val>
                                        </p:tav>
                                        <p:tav tm="100000">
                                          <p:val>
                                            <p:strVal val="1+ppt_h/2"/>
                                          </p:val>
                                        </p:tav>
                                      </p:tavLst>
                                    </p:anim>
                                    <p:set>
                                      <p:cBhvr>
                                        <p:cTn id="460" dur="1" fill="hold">
                                          <p:stCondLst>
                                            <p:cond delay="2999"/>
                                          </p:stCondLst>
                                        </p:cTn>
                                        <p:tgtEl>
                                          <p:spTgt spid="5"/>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6"/>
                                        </p:tgtEl>
                                        <p:attrNameLst>
                                          <p:attrName>ppt_x</p:attrName>
                                        </p:attrNameLst>
                                      </p:cBhvr>
                                      <p:tavLst>
                                        <p:tav tm="0">
                                          <p:val>
                                            <p:strVal val="ppt_x"/>
                                          </p:val>
                                        </p:tav>
                                        <p:tav tm="100000">
                                          <p:val>
                                            <p:strVal val="ppt_x"/>
                                          </p:val>
                                        </p:tav>
                                      </p:tavLst>
                                    </p:anim>
                                    <p:anim calcmode="lin" valueType="num">
                                      <p:cBhvr additive="base">
                                        <p:cTn id="463" dur="3000"/>
                                        <p:tgtEl>
                                          <p:spTgt spid="6"/>
                                        </p:tgtEl>
                                        <p:attrNameLst>
                                          <p:attrName>ppt_y</p:attrName>
                                        </p:attrNameLst>
                                      </p:cBhvr>
                                      <p:tavLst>
                                        <p:tav tm="0">
                                          <p:val>
                                            <p:strVal val="ppt_y"/>
                                          </p:val>
                                        </p:tav>
                                        <p:tav tm="100000">
                                          <p:val>
                                            <p:strVal val="1+ppt_h/2"/>
                                          </p:val>
                                        </p:tav>
                                      </p:tavLst>
                                    </p:anim>
                                    <p:set>
                                      <p:cBhvr>
                                        <p:cTn id="464" dur="1" fill="hold">
                                          <p:stCondLst>
                                            <p:cond delay="2999"/>
                                          </p:stCondLst>
                                        </p:cTn>
                                        <p:tgtEl>
                                          <p:spTgt spid="6"/>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7"/>
                                        </p:tgtEl>
                                        <p:attrNameLst>
                                          <p:attrName>ppt_x</p:attrName>
                                        </p:attrNameLst>
                                      </p:cBhvr>
                                      <p:tavLst>
                                        <p:tav tm="0">
                                          <p:val>
                                            <p:strVal val="ppt_x"/>
                                          </p:val>
                                        </p:tav>
                                        <p:tav tm="100000">
                                          <p:val>
                                            <p:strVal val="ppt_x"/>
                                          </p:val>
                                        </p:tav>
                                      </p:tavLst>
                                    </p:anim>
                                    <p:anim calcmode="lin" valueType="num">
                                      <p:cBhvr additive="base">
                                        <p:cTn id="467" dur="3000"/>
                                        <p:tgtEl>
                                          <p:spTgt spid="7"/>
                                        </p:tgtEl>
                                        <p:attrNameLst>
                                          <p:attrName>ppt_y</p:attrName>
                                        </p:attrNameLst>
                                      </p:cBhvr>
                                      <p:tavLst>
                                        <p:tav tm="0">
                                          <p:val>
                                            <p:strVal val="ppt_y"/>
                                          </p:val>
                                        </p:tav>
                                        <p:tav tm="100000">
                                          <p:val>
                                            <p:strVal val="1+ppt_h/2"/>
                                          </p:val>
                                        </p:tav>
                                      </p:tavLst>
                                    </p:anim>
                                    <p:set>
                                      <p:cBhvr>
                                        <p:cTn id="468" dur="1" fill="hold">
                                          <p:stCondLst>
                                            <p:cond delay="2999"/>
                                          </p:stCondLst>
                                        </p:cTn>
                                        <p:tgtEl>
                                          <p:spTgt spid="7"/>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8"/>
                                        </p:tgtEl>
                                        <p:attrNameLst>
                                          <p:attrName>ppt_x</p:attrName>
                                        </p:attrNameLst>
                                      </p:cBhvr>
                                      <p:tavLst>
                                        <p:tav tm="0">
                                          <p:val>
                                            <p:strVal val="ppt_x"/>
                                          </p:val>
                                        </p:tav>
                                        <p:tav tm="100000">
                                          <p:val>
                                            <p:strVal val="ppt_x"/>
                                          </p:val>
                                        </p:tav>
                                      </p:tavLst>
                                    </p:anim>
                                    <p:anim calcmode="lin" valueType="num">
                                      <p:cBhvr additive="base">
                                        <p:cTn id="471" dur="3000"/>
                                        <p:tgtEl>
                                          <p:spTgt spid="8"/>
                                        </p:tgtEl>
                                        <p:attrNameLst>
                                          <p:attrName>ppt_y</p:attrName>
                                        </p:attrNameLst>
                                      </p:cBhvr>
                                      <p:tavLst>
                                        <p:tav tm="0">
                                          <p:val>
                                            <p:strVal val="ppt_y"/>
                                          </p:val>
                                        </p:tav>
                                        <p:tav tm="100000">
                                          <p:val>
                                            <p:strVal val="1+ppt_h/2"/>
                                          </p:val>
                                        </p:tav>
                                      </p:tavLst>
                                    </p:anim>
                                    <p:set>
                                      <p:cBhvr>
                                        <p:cTn id="472" dur="1" fill="hold">
                                          <p:stCondLst>
                                            <p:cond delay="2999"/>
                                          </p:stCondLst>
                                        </p:cTn>
                                        <p:tgtEl>
                                          <p:spTgt spid="8"/>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9"/>
                                        </p:tgtEl>
                                        <p:attrNameLst>
                                          <p:attrName>ppt_x</p:attrName>
                                        </p:attrNameLst>
                                      </p:cBhvr>
                                      <p:tavLst>
                                        <p:tav tm="0">
                                          <p:val>
                                            <p:strVal val="ppt_x"/>
                                          </p:val>
                                        </p:tav>
                                        <p:tav tm="100000">
                                          <p:val>
                                            <p:strVal val="ppt_x"/>
                                          </p:val>
                                        </p:tav>
                                      </p:tavLst>
                                    </p:anim>
                                    <p:anim calcmode="lin" valueType="num">
                                      <p:cBhvr additive="base">
                                        <p:cTn id="475" dur="3000"/>
                                        <p:tgtEl>
                                          <p:spTgt spid="9"/>
                                        </p:tgtEl>
                                        <p:attrNameLst>
                                          <p:attrName>ppt_y</p:attrName>
                                        </p:attrNameLst>
                                      </p:cBhvr>
                                      <p:tavLst>
                                        <p:tav tm="0">
                                          <p:val>
                                            <p:strVal val="ppt_y"/>
                                          </p:val>
                                        </p:tav>
                                        <p:tav tm="100000">
                                          <p:val>
                                            <p:strVal val="1+ppt_h/2"/>
                                          </p:val>
                                        </p:tav>
                                      </p:tavLst>
                                    </p:anim>
                                    <p:set>
                                      <p:cBhvr>
                                        <p:cTn id="476" dur="1" fill="hold">
                                          <p:stCondLst>
                                            <p:cond delay="2999"/>
                                          </p:stCondLst>
                                        </p:cTn>
                                        <p:tgtEl>
                                          <p:spTgt spid="9"/>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10"/>
                                        </p:tgtEl>
                                        <p:attrNameLst>
                                          <p:attrName>ppt_x</p:attrName>
                                        </p:attrNameLst>
                                      </p:cBhvr>
                                      <p:tavLst>
                                        <p:tav tm="0">
                                          <p:val>
                                            <p:strVal val="ppt_x"/>
                                          </p:val>
                                        </p:tav>
                                        <p:tav tm="100000">
                                          <p:val>
                                            <p:strVal val="ppt_x"/>
                                          </p:val>
                                        </p:tav>
                                      </p:tavLst>
                                    </p:anim>
                                    <p:anim calcmode="lin" valueType="num">
                                      <p:cBhvr additive="base">
                                        <p:cTn id="479" dur="3000"/>
                                        <p:tgtEl>
                                          <p:spTgt spid="10"/>
                                        </p:tgtEl>
                                        <p:attrNameLst>
                                          <p:attrName>ppt_y</p:attrName>
                                        </p:attrNameLst>
                                      </p:cBhvr>
                                      <p:tavLst>
                                        <p:tav tm="0">
                                          <p:val>
                                            <p:strVal val="ppt_y"/>
                                          </p:val>
                                        </p:tav>
                                        <p:tav tm="100000">
                                          <p:val>
                                            <p:strVal val="1+ppt_h/2"/>
                                          </p:val>
                                        </p:tav>
                                      </p:tavLst>
                                    </p:anim>
                                    <p:set>
                                      <p:cBhvr>
                                        <p:cTn id="480" dur="1" fill="hold">
                                          <p:stCondLst>
                                            <p:cond delay="2999"/>
                                          </p:stCondLst>
                                        </p:cTn>
                                        <p:tgtEl>
                                          <p:spTgt spid="10"/>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11"/>
                                        </p:tgtEl>
                                        <p:attrNameLst>
                                          <p:attrName>ppt_x</p:attrName>
                                        </p:attrNameLst>
                                      </p:cBhvr>
                                      <p:tavLst>
                                        <p:tav tm="0">
                                          <p:val>
                                            <p:strVal val="ppt_x"/>
                                          </p:val>
                                        </p:tav>
                                        <p:tav tm="100000">
                                          <p:val>
                                            <p:strVal val="ppt_x"/>
                                          </p:val>
                                        </p:tav>
                                      </p:tavLst>
                                    </p:anim>
                                    <p:anim calcmode="lin" valueType="num">
                                      <p:cBhvr additive="base">
                                        <p:cTn id="483" dur="3000"/>
                                        <p:tgtEl>
                                          <p:spTgt spid="11"/>
                                        </p:tgtEl>
                                        <p:attrNameLst>
                                          <p:attrName>ppt_y</p:attrName>
                                        </p:attrNameLst>
                                      </p:cBhvr>
                                      <p:tavLst>
                                        <p:tav tm="0">
                                          <p:val>
                                            <p:strVal val="ppt_y"/>
                                          </p:val>
                                        </p:tav>
                                        <p:tav tm="100000">
                                          <p:val>
                                            <p:strVal val="1+ppt_h/2"/>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12"/>
                                        </p:tgtEl>
                                        <p:attrNameLst>
                                          <p:attrName>ppt_x</p:attrName>
                                        </p:attrNameLst>
                                      </p:cBhvr>
                                      <p:tavLst>
                                        <p:tav tm="0">
                                          <p:val>
                                            <p:strVal val="ppt_x"/>
                                          </p:val>
                                        </p:tav>
                                        <p:tav tm="100000">
                                          <p:val>
                                            <p:strVal val="ppt_x"/>
                                          </p:val>
                                        </p:tav>
                                      </p:tavLst>
                                    </p:anim>
                                    <p:anim calcmode="lin" valueType="num">
                                      <p:cBhvr additive="base">
                                        <p:cTn id="487" dur="3000"/>
                                        <p:tgtEl>
                                          <p:spTgt spid="12"/>
                                        </p:tgtEl>
                                        <p:attrNameLst>
                                          <p:attrName>ppt_y</p:attrName>
                                        </p:attrNameLst>
                                      </p:cBhvr>
                                      <p:tavLst>
                                        <p:tav tm="0">
                                          <p:val>
                                            <p:strVal val="ppt_y"/>
                                          </p:val>
                                        </p:tav>
                                        <p:tav tm="100000">
                                          <p:val>
                                            <p:strVal val="1+ppt_h/2"/>
                                          </p:val>
                                        </p:tav>
                                      </p:tavLst>
                                    </p:anim>
                                    <p:set>
                                      <p:cBhvr>
                                        <p:cTn id="488" dur="1" fill="hold">
                                          <p:stCondLst>
                                            <p:cond delay="2999"/>
                                          </p:stCondLst>
                                        </p:cTn>
                                        <p:tgtEl>
                                          <p:spTgt spid="12"/>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13"/>
                                        </p:tgtEl>
                                        <p:attrNameLst>
                                          <p:attrName>ppt_x</p:attrName>
                                        </p:attrNameLst>
                                      </p:cBhvr>
                                      <p:tavLst>
                                        <p:tav tm="0">
                                          <p:val>
                                            <p:strVal val="ppt_x"/>
                                          </p:val>
                                        </p:tav>
                                        <p:tav tm="100000">
                                          <p:val>
                                            <p:strVal val="ppt_x"/>
                                          </p:val>
                                        </p:tav>
                                      </p:tavLst>
                                    </p:anim>
                                    <p:anim calcmode="lin" valueType="num">
                                      <p:cBhvr additive="base">
                                        <p:cTn id="491" dur="3000"/>
                                        <p:tgtEl>
                                          <p:spTgt spid="13"/>
                                        </p:tgtEl>
                                        <p:attrNameLst>
                                          <p:attrName>ppt_y</p:attrName>
                                        </p:attrNameLst>
                                      </p:cBhvr>
                                      <p:tavLst>
                                        <p:tav tm="0">
                                          <p:val>
                                            <p:strVal val="ppt_y"/>
                                          </p:val>
                                        </p:tav>
                                        <p:tav tm="100000">
                                          <p:val>
                                            <p:strVal val="1+ppt_h/2"/>
                                          </p:val>
                                        </p:tav>
                                      </p:tavLst>
                                    </p:anim>
                                    <p:set>
                                      <p:cBhvr>
                                        <p:cTn id="492" dur="1" fill="hold">
                                          <p:stCondLst>
                                            <p:cond delay="2999"/>
                                          </p:stCondLst>
                                        </p:cTn>
                                        <p:tgtEl>
                                          <p:spTgt spid="13"/>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14"/>
                                        </p:tgtEl>
                                        <p:attrNameLst>
                                          <p:attrName>ppt_x</p:attrName>
                                        </p:attrNameLst>
                                      </p:cBhvr>
                                      <p:tavLst>
                                        <p:tav tm="0">
                                          <p:val>
                                            <p:strVal val="ppt_x"/>
                                          </p:val>
                                        </p:tav>
                                        <p:tav tm="100000">
                                          <p:val>
                                            <p:strVal val="ppt_x"/>
                                          </p:val>
                                        </p:tav>
                                      </p:tavLst>
                                    </p:anim>
                                    <p:anim calcmode="lin" valueType="num">
                                      <p:cBhvr additive="base">
                                        <p:cTn id="495" dur="3000"/>
                                        <p:tgtEl>
                                          <p:spTgt spid="14"/>
                                        </p:tgtEl>
                                        <p:attrNameLst>
                                          <p:attrName>ppt_y</p:attrName>
                                        </p:attrNameLst>
                                      </p:cBhvr>
                                      <p:tavLst>
                                        <p:tav tm="0">
                                          <p:val>
                                            <p:strVal val="ppt_y"/>
                                          </p:val>
                                        </p:tav>
                                        <p:tav tm="100000">
                                          <p:val>
                                            <p:strVal val="1+ppt_h/2"/>
                                          </p:val>
                                        </p:tav>
                                      </p:tavLst>
                                    </p:anim>
                                    <p:set>
                                      <p:cBhvr>
                                        <p:cTn id="496" dur="1" fill="hold">
                                          <p:stCondLst>
                                            <p:cond delay="2999"/>
                                          </p:stCondLst>
                                        </p:cTn>
                                        <p:tgtEl>
                                          <p:spTgt spid="14"/>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ppt_x"/>
                                          </p:val>
                                        </p:tav>
                                      </p:tavLst>
                                    </p:anim>
                                    <p:anim calcmode="lin" valueType="num">
                                      <p:cBhvr additive="base">
                                        <p:cTn id="499" dur="3000"/>
                                        <p:tgtEl>
                                          <p:spTgt spid="15"/>
                                        </p:tgtEl>
                                        <p:attrNameLst>
                                          <p:attrName>ppt_y</p:attrName>
                                        </p:attrNameLst>
                                      </p:cBhvr>
                                      <p:tavLst>
                                        <p:tav tm="0">
                                          <p:val>
                                            <p:strVal val="ppt_y"/>
                                          </p:val>
                                        </p:tav>
                                        <p:tav tm="100000">
                                          <p:val>
                                            <p:strVal val="1+ppt_h/2"/>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16"/>
                                        </p:tgtEl>
                                        <p:attrNameLst>
                                          <p:attrName>ppt_x</p:attrName>
                                        </p:attrNameLst>
                                      </p:cBhvr>
                                      <p:tavLst>
                                        <p:tav tm="0">
                                          <p:val>
                                            <p:strVal val="ppt_x"/>
                                          </p:val>
                                        </p:tav>
                                        <p:tav tm="100000">
                                          <p:val>
                                            <p:strVal val="ppt_x"/>
                                          </p:val>
                                        </p:tav>
                                      </p:tavLst>
                                    </p:anim>
                                    <p:anim calcmode="lin" valueType="num">
                                      <p:cBhvr additive="base">
                                        <p:cTn id="503" dur="3000"/>
                                        <p:tgtEl>
                                          <p:spTgt spid="16"/>
                                        </p:tgtEl>
                                        <p:attrNameLst>
                                          <p:attrName>ppt_y</p:attrName>
                                        </p:attrNameLst>
                                      </p:cBhvr>
                                      <p:tavLst>
                                        <p:tav tm="0">
                                          <p:val>
                                            <p:strVal val="ppt_y"/>
                                          </p:val>
                                        </p:tav>
                                        <p:tav tm="100000">
                                          <p:val>
                                            <p:strVal val="1+ppt_h/2"/>
                                          </p:val>
                                        </p:tav>
                                      </p:tavLst>
                                    </p:anim>
                                    <p:set>
                                      <p:cBhvr>
                                        <p:cTn id="504" dur="1" fill="hold">
                                          <p:stCondLst>
                                            <p:cond delay="2999"/>
                                          </p:stCondLst>
                                        </p:cTn>
                                        <p:tgtEl>
                                          <p:spTgt spid="16"/>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17"/>
                                        </p:tgtEl>
                                        <p:attrNameLst>
                                          <p:attrName>ppt_x</p:attrName>
                                        </p:attrNameLst>
                                      </p:cBhvr>
                                      <p:tavLst>
                                        <p:tav tm="0">
                                          <p:val>
                                            <p:strVal val="ppt_x"/>
                                          </p:val>
                                        </p:tav>
                                        <p:tav tm="100000">
                                          <p:val>
                                            <p:strVal val="ppt_x"/>
                                          </p:val>
                                        </p:tav>
                                      </p:tavLst>
                                    </p:anim>
                                    <p:anim calcmode="lin" valueType="num">
                                      <p:cBhvr additive="base">
                                        <p:cTn id="507" dur="3000"/>
                                        <p:tgtEl>
                                          <p:spTgt spid="17"/>
                                        </p:tgtEl>
                                        <p:attrNameLst>
                                          <p:attrName>ppt_y</p:attrName>
                                        </p:attrNameLst>
                                      </p:cBhvr>
                                      <p:tavLst>
                                        <p:tav tm="0">
                                          <p:val>
                                            <p:strVal val="ppt_y"/>
                                          </p:val>
                                        </p:tav>
                                        <p:tav tm="100000">
                                          <p:val>
                                            <p:strVal val="1+ppt_h/2"/>
                                          </p:val>
                                        </p:tav>
                                      </p:tavLst>
                                    </p:anim>
                                    <p:set>
                                      <p:cBhvr>
                                        <p:cTn id="508" dur="1" fill="hold">
                                          <p:stCondLst>
                                            <p:cond delay="2999"/>
                                          </p:stCondLst>
                                        </p:cTn>
                                        <p:tgtEl>
                                          <p:spTgt spid="17"/>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18"/>
                                        </p:tgtEl>
                                        <p:attrNameLst>
                                          <p:attrName>ppt_x</p:attrName>
                                        </p:attrNameLst>
                                      </p:cBhvr>
                                      <p:tavLst>
                                        <p:tav tm="0">
                                          <p:val>
                                            <p:strVal val="ppt_x"/>
                                          </p:val>
                                        </p:tav>
                                        <p:tav tm="100000">
                                          <p:val>
                                            <p:strVal val="ppt_x"/>
                                          </p:val>
                                        </p:tav>
                                      </p:tavLst>
                                    </p:anim>
                                    <p:anim calcmode="lin" valueType="num">
                                      <p:cBhvr additive="base">
                                        <p:cTn id="511" dur="3000"/>
                                        <p:tgtEl>
                                          <p:spTgt spid="18"/>
                                        </p:tgtEl>
                                        <p:attrNameLst>
                                          <p:attrName>ppt_y</p:attrName>
                                        </p:attrNameLst>
                                      </p:cBhvr>
                                      <p:tavLst>
                                        <p:tav tm="0">
                                          <p:val>
                                            <p:strVal val="ppt_y"/>
                                          </p:val>
                                        </p:tav>
                                        <p:tav tm="100000">
                                          <p:val>
                                            <p:strVal val="1+ppt_h/2"/>
                                          </p:val>
                                        </p:tav>
                                      </p:tavLst>
                                    </p:anim>
                                    <p:set>
                                      <p:cBhvr>
                                        <p:cTn id="512" dur="1" fill="hold">
                                          <p:stCondLst>
                                            <p:cond delay="2999"/>
                                          </p:stCondLst>
                                        </p:cTn>
                                        <p:tgtEl>
                                          <p:spTgt spid="18"/>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19"/>
                                        </p:tgtEl>
                                        <p:attrNameLst>
                                          <p:attrName>ppt_x</p:attrName>
                                        </p:attrNameLst>
                                      </p:cBhvr>
                                      <p:tavLst>
                                        <p:tav tm="0">
                                          <p:val>
                                            <p:strVal val="ppt_x"/>
                                          </p:val>
                                        </p:tav>
                                        <p:tav tm="100000">
                                          <p:val>
                                            <p:strVal val="ppt_x"/>
                                          </p:val>
                                        </p:tav>
                                      </p:tavLst>
                                    </p:anim>
                                    <p:anim calcmode="lin" valueType="num">
                                      <p:cBhvr additive="base">
                                        <p:cTn id="515" dur="3000"/>
                                        <p:tgtEl>
                                          <p:spTgt spid="19"/>
                                        </p:tgtEl>
                                        <p:attrNameLst>
                                          <p:attrName>ppt_y</p:attrName>
                                        </p:attrNameLst>
                                      </p:cBhvr>
                                      <p:tavLst>
                                        <p:tav tm="0">
                                          <p:val>
                                            <p:strVal val="ppt_y"/>
                                          </p:val>
                                        </p:tav>
                                        <p:tav tm="100000">
                                          <p:val>
                                            <p:strVal val="1+ppt_h/2"/>
                                          </p:val>
                                        </p:tav>
                                      </p:tavLst>
                                    </p:anim>
                                    <p:set>
                                      <p:cBhvr>
                                        <p:cTn id="516" dur="1" fill="hold">
                                          <p:stCondLst>
                                            <p:cond delay="2999"/>
                                          </p:stCondLst>
                                        </p:cTn>
                                        <p:tgtEl>
                                          <p:spTgt spid="19"/>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20"/>
                                        </p:tgtEl>
                                        <p:attrNameLst>
                                          <p:attrName>ppt_x</p:attrName>
                                        </p:attrNameLst>
                                      </p:cBhvr>
                                      <p:tavLst>
                                        <p:tav tm="0">
                                          <p:val>
                                            <p:strVal val="ppt_x"/>
                                          </p:val>
                                        </p:tav>
                                        <p:tav tm="100000">
                                          <p:val>
                                            <p:strVal val="ppt_x"/>
                                          </p:val>
                                        </p:tav>
                                      </p:tavLst>
                                    </p:anim>
                                    <p:anim calcmode="lin" valueType="num">
                                      <p:cBhvr additive="base">
                                        <p:cTn id="519" dur="3000"/>
                                        <p:tgtEl>
                                          <p:spTgt spid="20"/>
                                        </p:tgtEl>
                                        <p:attrNameLst>
                                          <p:attrName>ppt_y</p:attrName>
                                        </p:attrNameLst>
                                      </p:cBhvr>
                                      <p:tavLst>
                                        <p:tav tm="0">
                                          <p:val>
                                            <p:strVal val="ppt_y"/>
                                          </p:val>
                                        </p:tav>
                                        <p:tav tm="100000">
                                          <p:val>
                                            <p:strVal val="1+ppt_h/2"/>
                                          </p:val>
                                        </p:tav>
                                      </p:tavLst>
                                    </p:anim>
                                    <p:set>
                                      <p:cBhvr>
                                        <p:cTn id="520" dur="1" fill="hold">
                                          <p:stCondLst>
                                            <p:cond delay="2999"/>
                                          </p:stCondLst>
                                        </p:cTn>
                                        <p:tgtEl>
                                          <p:spTgt spid="20"/>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21"/>
                                        </p:tgtEl>
                                        <p:attrNameLst>
                                          <p:attrName>ppt_x</p:attrName>
                                        </p:attrNameLst>
                                      </p:cBhvr>
                                      <p:tavLst>
                                        <p:tav tm="0">
                                          <p:val>
                                            <p:strVal val="ppt_x"/>
                                          </p:val>
                                        </p:tav>
                                        <p:tav tm="100000">
                                          <p:val>
                                            <p:strVal val="ppt_x"/>
                                          </p:val>
                                        </p:tav>
                                      </p:tavLst>
                                    </p:anim>
                                    <p:anim calcmode="lin" valueType="num">
                                      <p:cBhvr additive="base">
                                        <p:cTn id="523" dur="3000"/>
                                        <p:tgtEl>
                                          <p:spTgt spid="21"/>
                                        </p:tgtEl>
                                        <p:attrNameLst>
                                          <p:attrName>ppt_y</p:attrName>
                                        </p:attrNameLst>
                                      </p:cBhvr>
                                      <p:tavLst>
                                        <p:tav tm="0">
                                          <p:val>
                                            <p:strVal val="ppt_y"/>
                                          </p:val>
                                        </p:tav>
                                        <p:tav tm="100000">
                                          <p:val>
                                            <p:strVal val="1+ppt_h/2"/>
                                          </p:val>
                                        </p:tav>
                                      </p:tavLst>
                                    </p:anim>
                                    <p:set>
                                      <p:cBhvr>
                                        <p:cTn id="524" dur="1" fill="hold">
                                          <p:stCondLst>
                                            <p:cond delay="2999"/>
                                          </p:stCondLst>
                                        </p:cTn>
                                        <p:tgtEl>
                                          <p:spTgt spid="21"/>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22"/>
                                        </p:tgtEl>
                                        <p:attrNameLst>
                                          <p:attrName>ppt_x</p:attrName>
                                        </p:attrNameLst>
                                      </p:cBhvr>
                                      <p:tavLst>
                                        <p:tav tm="0">
                                          <p:val>
                                            <p:strVal val="ppt_x"/>
                                          </p:val>
                                        </p:tav>
                                        <p:tav tm="100000">
                                          <p:val>
                                            <p:strVal val="ppt_x"/>
                                          </p:val>
                                        </p:tav>
                                      </p:tavLst>
                                    </p:anim>
                                    <p:anim calcmode="lin" valueType="num">
                                      <p:cBhvr additive="base">
                                        <p:cTn id="527" dur="3000"/>
                                        <p:tgtEl>
                                          <p:spTgt spid="22"/>
                                        </p:tgtEl>
                                        <p:attrNameLst>
                                          <p:attrName>ppt_y</p:attrName>
                                        </p:attrNameLst>
                                      </p:cBhvr>
                                      <p:tavLst>
                                        <p:tav tm="0">
                                          <p:val>
                                            <p:strVal val="ppt_y"/>
                                          </p:val>
                                        </p:tav>
                                        <p:tav tm="100000">
                                          <p:val>
                                            <p:strVal val="1+ppt_h/2"/>
                                          </p:val>
                                        </p:tav>
                                      </p:tavLst>
                                    </p:anim>
                                    <p:set>
                                      <p:cBhvr>
                                        <p:cTn id="528" dur="1" fill="hold">
                                          <p:stCondLst>
                                            <p:cond delay="2999"/>
                                          </p:stCondLst>
                                        </p:cTn>
                                        <p:tgtEl>
                                          <p:spTgt spid="22"/>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23"/>
                                        </p:tgtEl>
                                        <p:attrNameLst>
                                          <p:attrName>ppt_x</p:attrName>
                                        </p:attrNameLst>
                                      </p:cBhvr>
                                      <p:tavLst>
                                        <p:tav tm="0">
                                          <p:val>
                                            <p:strVal val="ppt_x"/>
                                          </p:val>
                                        </p:tav>
                                        <p:tav tm="100000">
                                          <p:val>
                                            <p:strVal val="ppt_x"/>
                                          </p:val>
                                        </p:tav>
                                      </p:tavLst>
                                    </p:anim>
                                    <p:anim calcmode="lin" valueType="num">
                                      <p:cBhvr additive="base">
                                        <p:cTn id="531" dur="3000"/>
                                        <p:tgtEl>
                                          <p:spTgt spid="23"/>
                                        </p:tgtEl>
                                        <p:attrNameLst>
                                          <p:attrName>ppt_y</p:attrName>
                                        </p:attrNameLst>
                                      </p:cBhvr>
                                      <p:tavLst>
                                        <p:tav tm="0">
                                          <p:val>
                                            <p:strVal val="ppt_y"/>
                                          </p:val>
                                        </p:tav>
                                        <p:tav tm="100000">
                                          <p:val>
                                            <p:strVal val="1+ppt_h/2"/>
                                          </p:val>
                                        </p:tav>
                                      </p:tavLst>
                                    </p:anim>
                                    <p:set>
                                      <p:cBhvr>
                                        <p:cTn id="532" dur="1" fill="hold">
                                          <p:stCondLst>
                                            <p:cond delay="2999"/>
                                          </p:stCondLst>
                                        </p:cTn>
                                        <p:tgtEl>
                                          <p:spTgt spid="23"/>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24"/>
                                        </p:tgtEl>
                                        <p:attrNameLst>
                                          <p:attrName>ppt_x</p:attrName>
                                        </p:attrNameLst>
                                      </p:cBhvr>
                                      <p:tavLst>
                                        <p:tav tm="0">
                                          <p:val>
                                            <p:strVal val="ppt_x"/>
                                          </p:val>
                                        </p:tav>
                                        <p:tav tm="100000">
                                          <p:val>
                                            <p:strVal val="ppt_x"/>
                                          </p:val>
                                        </p:tav>
                                      </p:tavLst>
                                    </p:anim>
                                    <p:anim calcmode="lin" valueType="num">
                                      <p:cBhvr additive="base">
                                        <p:cTn id="535" dur="3000"/>
                                        <p:tgtEl>
                                          <p:spTgt spid="24"/>
                                        </p:tgtEl>
                                        <p:attrNameLst>
                                          <p:attrName>ppt_y</p:attrName>
                                        </p:attrNameLst>
                                      </p:cBhvr>
                                      <p:tavLst>
                                        <p:tav tm="0">
                                          <p:val>
                                            <p:strVal val="ppt_y"/>
                                          </p:val>
                                        </p:tav>
                                        <p:tav tm="100000">
                                          <p:val>
                                            <p:strVal val="1+ppt_h/2"/>
                                          </p:val>
                                        </p:tav>
                                      </p:tavLst>
                                    </p:anim>
                                    <p:set>
                                      <p:cBhvr>
                                        <p:cTn id="536" dur="1" fill="hold">
                                          <p:stCondLst>
                                            <p:cond delay="2999"/>
                                          </p:stCondLst>
                                        </p:cTn>
                                        <p:tgtEl>
                                          <p:spTgt spid="24"/>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25"/>
                                        </p:tgtEl>
                                        <p:attrNameLst>
                                          <p:attrName>ppt_x</p:attrName>
                                        </p:attrNameLst>
                                      </p:cBhvr>
                                      <p:tavLst>
                                        <p:tav tm="0">
                                          <p:val>
                                            <p:strVal val="ppt_x"/>
                                          </p:val>
                                        </p:tav>
                                        <p:tav tm="100000">
                                          <p:val>
                                            <p:strVal val="ppt_x"/>
                                          </p:val>
                                        </p:tav>
                                      </p:tavLst>
                                    </p:anim>
                                    <p:anim calcmode="lin" valueType="num">
                                      <p:cBhvr additive="base">
                                        <p:cTn id="539" dur="3000"/>
                                        <p:tgtEl>
                                          <p:spTgt spid="25"/>
                                        </p:tgtEl>
                                        <p:attrNameLst>
                                          <p:attrName>ppt_y</p:attrName>
                                        </p:attrNameLst>
                                      </p:cBhvr>
                                      <p:tavLst>
                                        <p:tav tm="0">
                                          <p:val>
                                            <p:strVal val="ppt_y"/>
                                          </p:val>
                                        </p:tav>
                                        <p:tav tm="100000">
                                          <p:val>
                                            <p:strVal val="1+ppt_h/2"/>
                                          </p:val>
                                        </p:tav>
                                      </p:tavLst>
                                    </p:anim>
                                    <p:set>
                                      <p:cBhvr>
                                        <p:cTn id="540" dur="1" fill="hold">
                                          <p:stCondLst>
                                            <p:cond delay="2999"/>
                                          </p:stCondLst>
                                        </p:cTn>
                                        <p:tgtEl>
                                          <p:spTgt spid="25"/>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26"/>
                                        </p:tgtEl>
                                        <p:attrNameLst>
                                          <p:attrName>ppt_x</p:attrName>
                                        </p:attrNameLst>
                                      </p:cBhvr>
                                      <p:tavLst>
                                        <p:tav tm="0">
                                          <p:val>
                                            <p:strVal val="ppt_x"/>
                                          </p:val>
                                        </p:tav>
                                        <p:tav tm="100000">
                                          <p:val>
                                            <p:strVal val="ppt_x"/>
                                          </p:val>
                                        </p:tav>
                                      </p:tavLst>
                                    </p:anim>
                                    <p:anim calcmode="lin" valueType="num">
                                      <p:cBhvr additive="base">
                                        <p:cTn id="543" dur="3000"/>
                                        <p:tgtEl>
                                          <p:spTgt spid="26"/>
                                        </p:tgtEl>
                                        <p:attrNameLst>
                                          <p:attrName>ppt_y</p:attrName>
                                        </p:attrNameLst>
                                      </p:cBhvr>
                                      <p:tavLst>
                                        <p:tav tm="0">
                                          <p:val>
                                            <p:strVal val="ppt_y"/>
                                          </p:val>
                                        </p:tav>
                                        <p:tav tm="100000">
                                          <p:val>
                                            <p:strVal val="1+ppt_h/2"/>
                                          </p:val>
                                        </p:tav>
                                      </p:tavLst>
                                    </p:anim>
                                    <p:set>
                                      <p:cBhvr>
                                        <p:cTn id="544" dur="1" fill="hold">
                                          <p:stCondLst>
                                            <p:cond delay="2999"/>
                                          </p:stCondLst>
                                        </p:cTn>
                                        <p:tgtEl>
                                          <p:spTgt spid="26"/>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ppt_x"/>
                                          </p:val>
                                        </p:tav>
                                      </p:tavLst>
                                    </p:anim>
                                    <p:anim calcmode="lin" valueType="num">
                                      <p:cBhvr additive="base">
                                        <p:cTn id="547" dur="3000"/>
                                        <p:tgtEl>
                                          <p:spTgt spid="27"/>
                                        </p:tgtEl>
                                        <p:attrNameLst>
                                          <p:attrName>ppt_y</p:attrName>
                                        </p:attrNameLst>
                                      </p:cBhvr>
                                      <p:tavLst>
                                        <p:tav tm="0">
                                          <p:val>
                                            <p:strVal val="ppt_y"/>
                                          </p:val>
                                        </p:tav>
                                        <p:tav tm="100000">
                                          <p:val>
                                            <p:strVal val="1+ppt_h/2"/>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28"/>
                                        </p:tgtEl>
                                        <p:attrNameLst>
                                          <p:attrName>ppt_x</p:attrName>
                                        </p:attrNameLst>
                                      </p:cBhvr>
                                      <p:tavLst>
                                        <p:tav tm="0">
                                          <p:val>
                                            <p:strVal val="ppt_x"/>
                                          </p:val>
                                        </p:tav>
                                        <p:tav tm="100000">
                                          <p:val>
                                            <p:strVal val="ppt_x"/>
                                          </p:val>
                                        </p:tav>
                                      </p:tavLst>
                                    </p:anim>
                                    <p:anim calcmode="lin" valueType="num">
                                      <p:cBhvr additive="base">
                                        <p:cTn id="551" dur="3000"/>
                                        <p:tgtEl>
                                          <p:spTgt spid="28"/>
                                        </p:tgtEl>
                                        <p:attrNameLst>
                                          <p:attrName>ppt_y</p:attrName>
                                        </p:attrNameLst>
                                      </p:cBhvr>
                                      <p:tavLst>
                                        <p:tav tm="0">
                                          <p:val>
                                            <p:strVal val="ppt_y"/>
                                          </p:val>
                                        </p:tav>
                                        <p:tav tm="100000">
                                          <p:val>
                                            <p:strVal val="1+ppt_h/2"/>
                                          </p:val>
                                        </p:tav>
                                      </p:tavLst>
                                    </p:anim>
                                    <p:set>
                                      <p:cBhvr>
                                        <p:cTn id="552" dur="1" fill="hold">
                                          <p:stCondLst>
                                            <p:cond delay="2999"/>
                                          </p:stCondLst>
                                        </p:cTn>
                                        <p:tgtEl>
                                          <p:spTgt spid="28"/>
                                        </p:tgtEl>
                                        <p:attrNameLst>
                                          <p:attrName>style.visibility</p:attrName>
                                        </p:attrNameLst>
                                      </p:cBhvr>
                                      <p:to>
                                        <p:strVal val="hidden"/>
                                      </p:to>
                                    </p:set>
                                  </p:childTnLst>
                                </p:cTn>
                              </p:par>
                              <p:par>
                                <p:cTn id="553" presetID="2" presetClass="exit" presetSubtype="4" fill="hold" grpId="3" nodeType="withEffect">
                                  <p:stCondLst>
                                    <p:cond delay="0"/>
                                  </p:stCondLst>
                                  <p:childTnLst>
                                    <p:anim calcmode="lin" valueType="num">
                                      <p:cBhvr additive="base">
                                        <p:cTn id="554" dur="3000"/>
                                        <p:tgtEl>
                                          <p:spTgt spid="29"/>
                                        </p:tgtEl>
                                        <p:attrNameLst>
                                          <p:attrName>ppt_x</p:attrName>
                                        </p:attrNameLst>
                                      </p:cBhvr>
                                      <p:tavLst>
                                        <p:tav tm="0">
                                          <p:val>
                                            <p:strVal val="ppt_x"/>
                                          </p:val>
                                        </p:tav>
                                        <p:tav tm="100000">
                                          <p:val>
                                            <p:strVal val="ppt_x"/>
                                          </p:val>
                                        </p:tav>
                                      </p:tavLst>
                                    </p:anim>
                                    <p:anim calcmode="lin" valueType="num">
                                      <p:cBhvr additive="base">
                                        <p:cTn id="555" dur="3000"/>
                                        <p:tgtEl>
                                          <p:spTgt spid="29"/>
                                        </p:tgtEl>
                                        <p:attrNameLst>
                                          <p:attrName>ppt_y</p:attrName>
                                        </p:attrNameLst>
                                      </p:cBhvr>
                                      <p:tavLst>
                                        <p:tav tm="0">
                                          <p:val>
                                            <p:strVal val="ppt_y"/>
                                          </p:val>
                                        </p:tav>
                                        <p:tav tm="100000">
                                          <p:val>
                                            <p:strVal val="1+ppt_h/2"/>
                                          </p:val>
                                        </p:tav>
                                      </p:tavLst>
                                    </p:anim>
                                    <p:set>
                                      <p:cBhvr>
                                        <p:cTn id="556" dur="1" fill="hold">
                                          <p:stCondLst>
                                            <p:cond delay="2999"/>
                                          </p:stCondLst>
                                        </p:cTn>
                                        <p:tgtEl>
                                          <p:spTgt spid="29"/>
                                        </p:tgtEl>
                                        <p:attrNameLst>
                                          <p:attrName>style.visibility</p:attrName>
                                        </p:attrNameLst>
                                      </p:cBhvr>
                                      <p:to>
                                        <p:strVal val="hidden"/>
                                      </p:to>
                                    </p:set>
                                  </p:childTnLst>
                                </p:cTn>
                              </p:par>
                              <p:par>
                                <p:cTn id="557" presetID="2" presetClass="exit" presetSubtype="4" fill="hold" grpId="3" nodeType="withEffect">
                                  <p:stCondLst>
                                    <p:cond delay="0"/>
                                  </p:stCondLst>
                                  <p:childTnLst>
                                    <p:anim calcmode="lin" valueType="num">
                                      <p:cBhvr additive="base">
                                        <p:cTn id="558" dur="3000"/>
                                        <p:tgtEl>
                                          <p:spTgt spid="30"/>
                                        </p:tgtEl>
                                        <p:attrNameLst>
                                          <p:attrName>ppt_x</p:attrName>
                                        </p:attrNameLst>
                                      </p:cBhvr>
                                      <p:tavLst>
                                        <p:tav tm="0">
                                          <p:val>
                                            <p:strVal val="ppt_x"/>
                                          </p:val>
                                        </p:tav>
                                        <p:tav tm="100000">
                                          <p:val>
                                            <p:strVal val="ppt_x"/>
                                          </p:val>
                                        </p:tav>
                                      </p:tavLst>
                                    </p:anim>
                                    <p:anim calcmode="lin" valueType="num">
                                      <p:cBhvr additive="base">
                                        <p:cTn id="559" dur="3000"/>
                                        <p:tgtEl>
                                          <p:spTgt spid="30"/>
                                        </p:tgtEl>
                                        <p:attrNameLst>
                                          <p:attrName>ppt_y</p:attrName>
                                        </p:attrNameLst>
                                      </p:cBhvr>
                                      <p:tavLst>
                                        <p:tav tm="0">
                                          <p:val>
                                            <p:strVal val="ppt_y"/>
                                          </p:val>
                                        </p:tav>
                                        <p:tav tm="100000">
                                          <p:val>
                                            <p:strVal val="1+ppt_h/2"/>
                                          </p:val>
                                        </p:tav>
                                      </p:tavLst>
                                    </p:anim>
                                    <p:set>
                                      <p:cBhvr>
                                        <p:cTn id="560" dur="1" fill="hold">
                                          <p:stCondLst>
                                            <p:cond delay="2999"/>
                                          </p:stCondLst>
                                        </p:cTn>
                                        <p:tgtEl>
                                          <p:spTgt spid="30"/>
                                        </p:tgtEl>
                                        <p:attrNameLst>
                                          <p:attrName>style.visibility</p:attrName>
                                        </p:attrNameLst>
                                      </p:cBhvr>
                                      <p:to>
                                        <p:strVal val="hidden"/>
                                      </p:to>
                                    </p:set>
                                  </p:childTnLst>
                                </p:cTn>
                              </p:par>
                              <p:par>
                                <p:cTn id="561" presetID="2" presetClass="exit" presetSubtype="4" fill="hold" grpId="3" nodeType="withEffect">
                                  <p:stCondLst>
                                    <p:cond delay="0"/>
                                  </p:stCondLst>
                                  <p:childTnLst>
                                    <p:anim calcmode="lin" valueType="num">
                                      <p:cBhvr additive="base">
                                        <p:cTn id="562" dur="3000"/>
                                        <p:tgtEl>
                                          <p:spTgt spid="31"/>
                                        </p:tgtEl>
                                        <p:attrNameLst>
                                          <p:attrName>ppt_x</p:attrName>
                                        </p:attrNameLst>
                                      </p:cBhvr>
                                      <p:tavLst>
                                        <p:tav tm="0">
                                          <p:val>
                                            <p:strVal val="ppt_x"/>
                                          </p:val>
                                        </p:tav>
                                        <p:tav tm="100000">
                                          <p:val>
                                            <p:strVal val="ppt_x"/>
                                          </p:val>
                                        </p:tav>
                                      </p:tavLst>
                                    </p:anim>
                                    <p:anim calcmode="lin" valueType="num">
                                      <p:cBhvr additive="base">
                                        <p:cTn id="563" dur="3000"/>
                                        <p:tgtEl>
                                          <p:spTgt spid="31"/>
                                        </p:tgtEl>
                                        <p:attrNameLst>
                                          <p:attrName>ppt_y</p:attrName>
                                        </p:attrNameLst>
                                      </p:cBhvr>
                                      <p:tavLst>
                                        <p:tav tm="0">
                                          <p:val>
                                            <p:strVal val="ppt_y"/>
                                          </p:val>
                                        </p:tav>
                                        <p:tav tm="100000">
                                          <p:val>
                                            <p:strVal val="1+ppt_h/2"/>
                                          </p:val>
                                        </p:tav>
                                      </p:tavLst>
                                    </p:anim>
                                    <p:set>
                                      <p:cBhvr>
                                        <p:cTn id="564" dur="1" fill="hold">
                                          <p:stCondLst>
                                            <p:cond delay="2999"/>
                                          </p:stCondLst>
                                        </p:cTn>
                                        <p:tgtEl>
                                          <p:spTgt spid="31"/>
                                        </p:tgtEl>
                                        <p:attrNameLst>
                                          <p:attrName>style.visibility</p:attrName>
                                        </p:attrNameLst>
                                      </p:cBhvr>
                                      <p:to>
                                        <p:strVal val="hidden"/>
                                      </p:to>
                                    </p:set>
                                  </p:childTnLst>
                                </p:cTn>
                              </p:par>
                              <p:par>
                                <p:cTn id="565" presetID="2" presetClass="exit" presetSubtype="4" fill="hold" grpId="3" nodeType="withEffect">
                                  <p:stCondLst>
                                    <p:cond delay="0"/>
                                  </p:stCondLst>
                                  <p:childTnLst>
                                    <p:anim calcmode="lin" valueType="num">
                                      <p:cBhvr additive="base">
                                        <p:cTn id="566" dur="3000"/>
                                        <p:tgtEl>
                                          <p:spTgt spid="32"/>
                                        </p:tgtEl>
                                        <p:attrNameLst>
                                          <p:attrName>ppt_x</p:attrName>
                                        </p:attrNameLst>
                                      </p:cBhvr>
                                      <p:tavLst>
                                        <p:tav tm="0">
                                          <p:val>
                                            <p:strVal val="ppt_x"/>
                                          </p:val>
                                        </p:tav>
                                        <p:tav tm="100000">
                                          <p:val>
                                            <p:strVal val="ppt_x"/>
                                          </p:val>
                                        </p:tav>
                                      </p:tavLst>
                                    </p:anim>
                                    <p:anim calcmode="lin" valueType="num">
                                      <p:cBhvr additive="base">
                                        <p:cTn id="567" dur="3000"/>
                                        <p:tgtEl>
                                          <p:spTgt spid="32"/>
                                        </p:tgtEl>
                                        <p:attrNameLst>
                                          <p:attrName>ppt_y</p:attrName>
                                        </p:attrNameLst>
                                      </p:cBhvr>
                                      <p:tavLst>
                                        <p:tav tm="0">
                                          <p:val>
                                            <p:strVal val="ppt_y"/>
                                          </p:val>
                                        </p:tav>
                                        <p:tav tm="100000">
                                          <p:val>
                                            <p:strVal val="1+ppt_h/2"/>
                                          </p:val>
                                        </p:tav>
                                      </p:tavLst>
                                    </p:anim>
                                    <p:set>
                                      <p:cBhvr>
                                        <p:cTn id="568" dur="1" fill="hold">
                                          <p:stCondLst>
                                            <p:cond delay="2999"/>
                                          </p:stCondLst>
                                        </p:cTn>
                                        <p:tgtEl>
                                          <p:spTgt spid="32"/>
                                        </p:tgtEl>
                                        <p:attrNameLst>
                                          <p:attrName>style.visibility</p:attrName>
                                        </p:attrNameLst>
                                      </p:cBhvr>
                                      <p:to>
                                        <p:strVal val="hidden"/>
                                      </p:to>
                                    </p:set>
                                  </p:childTnLst>
                                </p:cTn>
                              </p:par>
                              <p:par>
                                <p:cTn id="569" presetID="2" presetClass="exit" presetSubtype="4" fill="hold" grpId="3" nodeType="withEffect">
                                  <p:stCondLst>
                                    <p:cond delay="0"/>
                                  </p:stCondLst>
                                  <p:childTnLst>
                                    <p:anim calcmode="lin" valueType="num">
                                      <p:cBhvr additive="base">
                                        <p:cTn id="570" dur="3000"/>
                                        <p:tgtEl>
                                          <p:spTgt spid="33"/>
                                        </p:tgtEl>
                                        <p:attrNameLst>
                                          <p:attrName>ppt_x</p:attrName>
                                        </p:attrNameLst>
                                      </p:cBhvr>
                                      <p:tavLst>
                                        <p:tav tm="0">
                                          <p:val>
                                            <p:strVal val="ppt_x"/>
                                          </p:val>
                                        </p:tav>
                                        <p:tav tm="100000">
                                          <p:val>
                                            <p:strVal val="ppt_x"/>
                                          </p:val>
                                        </p:tav>
                                      </p:tavLst>
                                    </p:anim>
                                    <p:anim calcmode="lin" valueType="num">
                                      <p:cBhvr additive="base">
                                        <p:cTn id="571" dur="3000"/>
                                        <p:tgtEl>
                                          <p:spTgt spid="33"/>
                                        </p:tgtEl>
                                        <p:attrNameLst>
                                          <p:attrName>ppt_y</p:attrName>
                                        </p:attrNameLst>
                                      </p:cBhvr>
                                      <p:tavLst>
                                        <p:tav tm="0">
                                          <p:val>
                                            <p:strVal val="ppt_y"/>
                                          </p:val>
                                        </p:tav>
                                        <p:tav tm="100000">
                                          <p:val>
                                            <p:strVal val="1+ppt_h/2"/>
                                          </p:val>
                                        </p:tav>
                                      </p:tavLst>
                                    </p:anim>
                                    <p:set>
                                      <p:cBhvr>
                                        <p:cTn id="572" dur="1" fill="hold">
                                          <p:stCondLst>
                                            <p:cond delay="2999"/>
                                          </p:stCondLst>
                                        </p:cTn>
                                        <p:tgtEl>
                                          <p:spTgt spid="33"/>
                                        </p:tgtEl>
                                        <p:attrNameLst>
                                          <p:attrName>style.visibility</p:attrName>
                                        </p:attrNameLst>
                                      </p:cBhvr>
                                      <p:to>
                                        <p:strVal val="hidden"/>
                                      </p:to>
                                    </p:set>
                                  </p:childTnLst>
                                </p:cTn>
                              </p:par>
                              <p:par>
                                <p:cTn id="573" presetID="2" presetClass="exit" presetSubtype="4" fill="hold" grpId="3" nodeType="withEffect">
                                  <p:stCondLst>
                                    <p:cond delay="0"/>
                                  </p:stCondLst>
                                  <p:childTnLst>
                                    <p:anim calcmode="lin" valueType="num">
                                      <p:cBhvr additive="base">
                                        <p:cTn id="574" dur="3000"/>
                                        <p:tgtEl>
                                          <p:spTgt spid="34"/>
                                        </p:tgtEl>
                                        <p:attrNameLst>
                                          <p:attrName>ppt_x</p:attrName>
                                        </p:attrNameLst>
                                      </p:cBhvr>
                                      <p:tavLst>
                                        <p:tav tm="0">
                                          <p:val>
                                            <p:strVal val="ppt_x"/>
                                          </p:val>
                                        </p:tav>
                                        <p:tav tm="100000">
                                          <p:val>
                                            <p:strVal val="ppt_x"/>
                                          </p:val>
                                        </p:tav>
                                      </p:tavLst>
                                    </p:anim>
                                    <p:anim calcmode="lin" valueType="num">
                                      <p:cBhvr additive="base">
                                        <p:cTn id="575" dur="3000"/>
                                        <p:tgtEl>
                                          <p:spTgt spid="34"/>
                                        </p:tgtEl>
                                        <p:attrNameLst>
                                          <p:attrName>ppt_y</p:attrName>
                                        </p:attrNameLst>
                                      </p:cBhvr>
                                      <p:tavLst>
                                        <p:tav tm="0">
                                          <p:val>
                                            <p:strVal val="ppt_y"/>
                                          </p:val>
                                        </p:tav>
                                        <p:tav tm="100000">
                                          <p:val>
                                            <p:strVal val="1+ppt_h/2"/>
                                          </p:val>
                                        </p:tav>
                                      </p:tavLst>
                                    </p:anim>
                                    <p:set>
                                      <p:cBhvr>
                                        <p:cTn id="576" dur="1" fill="hold">
                                          <p:stCondLst>
                                            <p:cond delay="2999"/>
                                          </p:stCondLst>
                                        </p:cTn>
                                        <p:tgtEl>
                                          <p:spTgt spid="34"/>
                                        </p:tgtEl>
                                        <p:attrNameLst>
                                          <p:attrName>style.visibility</p:attrName>
                                        </p:attrNameLst>
                                      </p:cBhvr>
                                      <p:to>
                                        <p:strVal val="hidden"/>
                                      </p:to>
                                    </p:set>
                                  </p:childTnLst>
                                </p:cTn>
                              </p:par>
                              <p:par>
                                <p:cTn id="577" presetID="2" presetClass="exit" presetSubtype="4" fill="hold" grpId="3" nodeType="withEffect">
                                  <p:stCondLst>
                                    <p:cond delay="0"/>
                                  </p:stCondLst>
                                  <p:childTnLst>
                                    <p:anim calcmode="lin" valueType="num">
                                      <p:cBhvr additive="base">
                                        <p:cTn id="578" dur="3000"/>
                                        <p:tgtEl>
                                          <p:spTgt spid="35"/>
                                        </p:tgtEl>
                                        <p:attrNameLst>
                                          <p:attrName>ppt_x</p:attrName>
                                        </p:attrNameLst>
                                      </p:cBhvr>
                                      <p:tavLst>
                                        <p:tav tm="0">
                                          <p:val>
                                            <p:strVal val="ppt_x"/>
                                          </p:val>
                                        </p:tav>
                                        <p:tav tm="100000">
                                          <p:val>
                                            <p:strVal val="ppt_x"/>
                                          </p:val>
                                        </p:tav>
                                      </p:tavLst>
                                    </p:anim>
                                    <p:anim calcmode="lin" valueType="num">
                                      <p:cBhvr additive="base">
                                        <p:cTn id="579" dur="3000"/>
                                        <p:tgtEl>
                                          <p:spTgt spid="35"/>
                                        </p:tgtEl>
                                        <p:attrNameLst>
                                          <p:attrName>ppt_y</p:attrName>
                                        </p:attrNameLst>
                                      </p:cBhvr>
                                      <p:tavLst>
                                        <p:tav tm="0">
                                          <p:val>
                                            <p:strVal val="ppt_y"/>
                                          </p:val>
                                        </p:tav>
                                        <p:tav tm="100000">
                                          <p:val>
                                            <p:strVal val="1+ppt_h/2"/>
                                          </p:val>
                                        </p:tav>
                                      </p:tavLst>
                                    </p:anim>
                                    <p:set>
                                      <p:cBhvr>
                                        <p:cTn id="580" dur="1" fill="hold">
                                          <p:stCondLst>
                                            <p:cond delay="2999"/>
                                          </p:stCondLst>
                                        </p:cTn>
                                        <p:tgtEl>
                                          <p:spTgt spid="35"/>
                                        </p:tgtEl>
                                        <p:attrNameLst>
                                          <p:attrName>style.visibility</p:attrName>
                                        </p:attrNameLst>
                                      </p:cBhvr>
                                      <p:to>
                                        <p:strVal val="hidden"/>
                                      </p:to>
                                    </p:set>
                                  </p:childTnLst>
                                </p:cTn>
                              </p:par>
                              <p:par>
                                <p:cTn id="581" presetID="2" presetClass="exit" presetSubtype="4" fill="hold" grpId="3" nodeType="withEffect">
                                  <p:stCondLst>
                                    <p:cond delay="0"/>
                                  </p:stCondLst>
                                  <p:childTnLst>
                                    <p:anim calcmode="lin" valueType="num">
                                      <p:cBhvr additive="base">
                                        <p:cTn id="582" dur="3000"/>
                                        <p:tgtEl>
                                          <p:spTgt spid="36"/>
                                        </p:tgtEl>
                                        <p:attrNameLst>
                                          <p:attrName>ppt_x</p:attrName>
                                        </p:attrNameLst>
                                      </p:cBhvr>
                                      <p:tavLst>
                                        <p:tav tm="0">
                                          <p:val>
                                            <p:strVal val="ppt_x"/>
                                          </p:val>
                                        </p:tav>
                                        <p:tav tm="100000">
                                          <p:val>
                                            <p:strVal val="ppt_x"/>
                                          </p:val>
                                        </p:tav>
                                      </p:tavLst>
                                    </p:anim>
                                    <p:anim calcmode="lin" valueType="num">
                                      <p:cBhvr additive="base">
                                        <p:cTn id="583" dur="3000"/>
                                        <p:tgtEl>
                                          <p:spTgt spid="36"/>
                                        </p:tgtEl>
                                        <p:attrNameLst>
                                          <p:attrName>ppt_y</p:attrName>
                                        </p:attrNameLst>
                                      </p:cBhvr>
                                      <p:tavLst>
                                        <p:tav tm="0">
                                          <p:val>
                                            <p:strVal val="ppt_y"/>
                                          </p:val>
                                        </p:tav>
                                        <p:tav tm="100000">
                                          <p:val>
                                            <p:strVal val="1+ppt_h/2"/>
                                          </p:val>
                                        </p:tav>
                                      </p:tavLst>
                                    </p:anim>
                                    <p:set>
                                      <p:cBhvr>
                                        <p:cTn id="584" dur="1" fill="hold">
                                          <p:stCondLst>
                                            <p:cond delay="2999"/>
                                          </p:stCondLst>
                                        </p:cTn>
                                        <p:tgtEl>
                                          <p:spTgt spid="36"/>
                                        </p:tgtEl>
                                        <p:attrNameLst>
                                          <p:attrName>style.visibility</p:attrName>
                                        </p:attrNameLst>
                                      </p:cBhvr>
                                      <p:to>
                                        <p:strVal val="hidden"/>
                                      </p:to>
                                    </p:set>
                                  </p:childTnLst>
                                </p:cTn>
                              </p:par>
                              <p:par>
                                <p:cTn id="585" presetID="2" presetClass="exit" presetSubtype="4" fill="hold" grpId="3" nodeType="withEffect">
                                  <p:stCondLst>
                                    <p:cond delay="0"/>
                                  </p:stCondLst>
                                  <p:childTnLst>
                                    <p:anim calcmode="lin" valueType="num">
                                      <p:cBhvr additive="base">
                                        <p:cTn id="586" dur="3000"/>
                                        <p:tgtEl>
                                          <p:spTgt spid="37"/>
                                        </p:tgtEl>
                                        <p:attrNameLst>
                                          <p:attrName>ppt_x</p:attrName>
                                        </p:attrNameLst>
                                      </p:cBhvr>
                                      <p:tavLst>
                                        <p:tav tm="0">
                                          <p:val>
                                            <p:strVal val="ppt_x"/>
                                          </p:val>
                                        </p:tav>
                                        <p:tav tm="100000">
                                          <p:val>
                                            <p:strVal val="ppt_x"/>
                                          </p:val>
                                        </p:tav>
                                      </p:tavLst>
                                    </p:anim>
                                    <p:anim calcmode="lin" valueType="num">
                                      <p:cBhvr additive="base">
                                        <p:cTn id="587" dur="3000"/>
                                        <p:tgtEl>
                                          <p:spTgt spid="37"/>
                                        </p:tgtEl>
                                        <p:attrNameLst>
                                          <p:attrName>ppt_y</p:attrName>
                                        </p:attrNameLst>
                                      </p:cBhvr>
                                      <p:tavLst>
                                        <p:tav tm="0">
                                          <p:val>
                                            <p:strVal val="ppt_y"/>
                                          </p:val>
                                        </p:tav>
                                        <p:tav tm="100000">
                                          <p:val>
                                            <p:strVal val="1+ppt_h/2"/>
                                          </p:val>
                                        </p:tav>
                                      </p:tavLst>
                                    </p:anim>
                                    <p:set>
                                      <p:cBhvr>
                                        <p:cTn id="588" dur="1" fill="hold">
                                          <p:stCondLst>
                                            <p:cond delay="2999"/>
                                          </p:stCondLst>
                                        </p:cTn>
                                        <p:tgtEl>
                                          <p:spTgt spid="37"/>
                                        </p:tgtEl>
                                        <p:attrNameLst>
                                          <p:attrName>style.visibility</p:attrName>
                                        </p:attrNameLst>
                                      </p:cBhvr>
                                      <p:to>
                                        <p:strVal val="hidden"/>
                                      </p:to>
                                    </p:set>
                                  </p:childTnLst>
                                </p:cTn>
                              </p:par>
                              <p:par>
                                <p:cTn id="589" presetID="2" presetClass="exit" presetSubtype="4" fill="hold" grpId="3" nodeType="withEffect">
                                  <p:stCondLst>
                                    <p:cond delay="0"/>
                                  </p:stCondLst>
                                  <p:childTnLst>
                                    <p:anim calcmode="lin" valueType="num">
                                      <p:cBhvr additive="base">
                                        <p:cTn id="590" dur="3000"/>
                                        <p:tgtEl>
                                          <p:spTgt spid="38"/>
                                        </p:tgtEl>
                                        <p:attrNameLst>
                                          <p:attrName>ppt_x</p:attrName>
                                        </p:attrNameLst>
                                      </p:cBhvr>
                                      <p:tavLst>
                                        <p:tav tm="0">
                                          <p:val>
                                            <p:strVal val="ppt_x"/>
                                          </p:val>
                                        </p:tav>
                                        <p:tav tm="100000">
                                          <p:val>
                                            <p:strVal val="ppt_x"/>
                                          </p:val>
                                        </p:tav>
                                      </p:tavLst>
                                    </p:anim>
                                    <p:anim calcmode="lin" valueType="num">
                                      <p:cBhvr additive="base">
                                        <p:cTn id="591" dur="3000"/>
                                        <p:tgtEl>
                                          <p:spTgt spid="38"/>
                                        </p:tgtEl>
                                        <p:attrNameLst>
                                          <p:attrName>ppt_y</p:attrName>
                                        </p:attrNameLst>
                                      </p:cBhvr>
                                      <p:tavLst>
                                        <p:tav tm="0">
                                          <p:val>
                                            <p:strVal val="ppt_y"/>
                                          </p:val>
                                        </p:tav>
                                        <p:tav tm="100000">
                                          <p:val>
                                            <p:strVal val="1+ppt_h/2"/>
                                          </p:val>
                                        </p:tav>
                                      </p:tavLst>
                                    </p:anim>
                                    <p:set>
                                      <p:cBhvr>
                                        <p:cTn id="592" dur="1" fill="hold">
                                          <p:stCondLst>
                                            <p:cond delay="2999"/>
                                          </p:stCondLst>
                                        </p:cTn>
                                        <p:tgtEl>
                                          <p:spTgt spid="38"/>
                                        </p:tgtEl>
                                        <p:attrNameLst>
                                          <p:attrName>style.visibility</p:attrName>
                                        </p:attrNameLst>
                                      </p:cBhvr>
                                      <p:to>
                                        <p:strVal val="hidden"/>
                                      </p:to>
                                    </p:set>
                                  </p:childTnLst>
                                </p:cTn>
                              </p:par>
                              <p:par>
                                <p:cTn id="593" presetID="2" presetClass="exit" presetSubtype="4" fill="hold" grpId="3" nodeType="withEffect">
                                  <p:stCondLst>
                                    <p:cond delay="0"/>
                                  </p:stCondLst>
                                  <p:childTnLst>
                                    <p:anim calcmode="lin" valueType="num">
                                      <p:cBhvr additive="base">
                                        <p:cTn id="594" dur="3000"/>
                                        <p:tgtEl>
                                          <p:spTgt spid="39"/>
                                        </p:tgtEl>
                                        <p:attrNameLst>
                                          <p:attrName>ppt_x</p:attrName>
                                        </p:attrNameLst>
                                      </p:cBhvr>
                                      <p:tavLst>
                                        <p:tav tm="0">
                                          <p:val>
                                            <p:strVal val="ppt_x"/>
                                          </p:val>
                                        </p:tav>
                                        <p:tav tm="100000">
                                          <p:val>
                                            <p:strVal val="ppt_x"/>
                                          </p:val>
                                        </p:tav>
                                      </p:tavLst>
                                    </p:anim>
                                    <p:anim calcmode="lin" valueType="num">
                                      <p:cBhvr additive="base">
                                        <p:cTn id="595" dur="3000"/>
                                        <p:tgtEl>
                                          <p:spTgt spid="39"/>
                                        </p:tgtEl>
                                        <p:attrNameLst>
                                          <p:attrName>ppt_y</p:attrName>
                                        </p:attrNameLst>
                                      </p:cBhvr>
                                      <p:tavLst>
                                        <p:tav tm="0">
                                          <p:val>
                                            <p:strVal val="ppt_y"/>
                                          </p:val>
                                        </p:tav>
                                        <p:tav tm="100000">
                                          <p:val>
                                            <p:strVal val="1+ppt_h/2"/>
                                          </p:val>
                                        </p:tav>
                                      </p:tavLst>
                                    </p:anim>
                                    <p:set>
                                      <p:cBhvr>
                                        <p:cTn id="596" dur="1" fill="hold">
                                          <p:stCondLst>
                                            <p:cond delay="2999"/>
                                          </p:stCondLst>
                                        </p:cTn>
                                        <p:tgtEl>
                                          <p:spTgt spid="39"/>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40"/>
                                        </p:tgtEl>
                                        <p:attrNameLst>
                                          <p:attrName>ppt_x</p:attrName>
                                        </p:attrNameLst>
                                      </p:cBhvr>
                                      <p:tavLst>
                                        <p:tav tm="0">
                                          <p:val>
                                            <p:strVal val="ppt_x"/>
                                          </p:val>
                                        </p:tav>
                                        <p:tav tm="100000">
                                          <p:val>
                                            <p:strVal val="ppt_x"/>
                                          </p:val>
                                        </p:tav>
                                      </p:tavLst>
                                    </p:anim>
                                    <p:anim calcmode="lin" valueType="num">
                                      <p:cBhvr additive="base">
                                        <p:cTn id="599" dur="3000"/>
                                        <p:tgtEl>
                                          <p:spTgt spid="40"/>
                                        </p:tgtEl>
                                        <p:attrNameLst>
                                          <p:attrName>ppt_y</p:attrName>
                                        </p:attrNameLst>
                                      </p:cBhvr>
                                      <p:tavLst>
                                        <p:tav tm="0">
                                          <p:val>
                                            <p:strVal val="ppt_y"/>
                                          </p:val>
                                        </p:tav>
                                        <p:tav tm="100000">
                                          <p:val>
                                            <p:strVal val="1+ppt_h/2"/>
                                          </p:val>
                                        </p:tav>
                                      </p:tavLst>
                                    </p:anim>
                                    <p:set>
                                      <p:cBhvr>
                                        <p:cTn id="600" dur="1" fill="hold">
                                          <p:stCondLst>
                                            <p:cond delay="2999"/>
                                          </p:stCondLst>
                                        </p:cTn>
                                        <p:tgtEl>
                                          <p:spTgt spid="40"/>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42"/>
                                        </p:tgtEl>
                                        <p:attrNameLst>
                                          <p:attrName>ppt_x</p:attrName>
                                        </p:attrNameLst>
                                      </p:cBhvr>
                                      <p:tavLst>
                                        <p:tav tm="0">
                                          <p:val>
                                            <p:strVal val="ppt_x"/>
                                          </p:val>
                                        </p:tav>
                                        <p:tav tm="100000">
                                          <p:val>
                                            <p:strVal val="ppt_x"/>
                                          </p:val>
                                        </p:tav>
                                      </p:tavLst>
                                    </p:anim>
                                    <p:anim calcmode="lin" valueType="num">
                                      <p:cBhvr additive="base">
                                        <p:cTn id="607" dur="3000"/>
                                        <p:tgtEl>
                                          <p:spTgt spid="42"/>
                                        </p:tgtEl>
                                        <p:attrNameLst>
                                          <p:attrName>ppt_y</p:attrName>
                                        </p:attrNameLst>
                                      </p:cBhvr>
                                      <p:tavLst>
                                        <p:tav tm="0">
                                          <p:val>
                                            <p:strVal val="ppt_y"/>
                                          </p:val>
                                        </p:tav>
                                        <p:tav tm="100000">
                                          <p:val>
                                            <p:strVal val="1+ppt_h/2"/>
                                          </p:val>
                                        </p:tav>
                                      </p:tavLst>
                                    </p:anim>
                                    <p:set>
                                      <p:cBhvr>
                                        <p:cTn id="608" dur="1" fill="hold">
                                          <p:stCondLst>
                                            <p:cond delay="2999"/>
                                          </p:stCondLst>
                                        </p:cTn>
                                        <p:tgtEl>
                                          <p:spTgt spid="42"/>
                                        </p:tgtEl>
                                        <p:attrNameLst>
                                          <p:attrName>style.visibility</p:attrName>
                                        </p:attrNameLst>
                                      </p:cBhvr>
                                      <p:to>
                                        <p:strVal val="hidden"/>
                                      </p:to>
                                    </p:set>
                                  </p:childTnLst>
                                </p:cTn>
                              </p:par>
                              <p:par>
                                <p:cTn id="609" presetID="17" presetClass="entr" presetSubtype="1" fill="hold" nodeType="withEffect">
                                  <p:stCondLst>
                                    <p:cond delay="0"/>
                                  </p:stCondLst>
                                  <p:childTnLst>
                                    <p:set>
                                      <p:cBhvr>
                                        <p:cTn id="610" dur="1" fill="hold">
                                          <p:stCondLst>
                                            <p:cond delay="0"/>
                                          </p:stCondLst>
                                        </p:cTn>
                                        <p:tgtEl>
                                          <p:spTgt spid="2"/>
                                        </p:tgtEl>
                                        <p:attrNameLst>
                                          <p:attrName>style.visibility</p:attrName>
                                        </p:attrNameLst>
                                      </p:cBhvr>
                                      <p:to>
                                        <p:strVal val="visible"/>
                                      </p:to>
                                    </p:set>
                                    <p:anim calcmode="lin" valueType="num">
                                      <p:cBhvr>
                                        <p:cTn id="611" dur="3000" fill="hold"/>
                                        <p:tgtEl>
                                          <p:spTgt spid="2"/>
                                        </p:tgtEl>
                                        <p:attrNameLst>
                                          <p:attrName>ppt_x</p:attrName>
                                        </p:attrNameLst>
                                      </p:cBhvr>
                                      <p:tavLst>
                                        <p:tav tm="0">
                                          <p:val>
                                            <p:strVal val="#ppt_x"/>
                                          </p:val>
                                        </p:tav>
                                        <p:tav tm="100000">
                                          <p:val>
                                            <p:strVal val="#ppt_x"/>
                                          </p:val>
                                        </p:tav>
                                      </p:tavLst>
                                    </p:anim>
                                    <p:anim calcmode="lin" valueType="num">
                                      <p:cBhvr>
                                        <p:cTn id="612" dur="3000" fill="hold"/>
                                        <p:tgtEl>
                                          <p:spTgt spid="2"/>
                                        </p:tgtEl>
                                        <p:attrNameLst>
                                          <p:attrName>ppt_y</p:attrName>
                                        </p:attrNameLst>
                                      </p:cBhvr>
                                      <p:tavLst>
                                        <p:tav tm="0">
                                          <p:val>
                                            <p:strVal val="#ppt_y-#ppt_h/2"/>
                                          </p:val>
                                        </p:tav>
                                        <p:tav tm="100000">
                                          <p:val>
                                            <p:strVal val="#ppt_y"/>
                                          </p:val>
                                        </p:tav>
                                      </p:tavLst>
                                    </p:anim>
                                    <p:anim calcmode="lin" valueType="num">
                                      <p:cBhvr>
                                        <p:cTn id="613" dur="3000" fill="hold"/>
                                        <p:tgtEl>
                                          <p:spTgt spid="2"/>
                                        </p:tgtEl>
                                        <p:attrNameLst>
                                          <p:attrName>ppt_w</p:attrName>
                                        </p:attrNameLst>
                                      </p:cBhvr>
                                      <p:tavLst>
                                        <p:tav tm="0">
                                          <p:val>
                                            <p:strVal val="#ppt_w"/>
                                          </p:val>
                                        </p:tav>
                                        <p:tav tm="100000">
                                          <p:val>
                                            <p:strVal val="#ppt_w"/>
                                          </p:val>
                                        </p:tav>
                                      </p:tavLst>
                                    </p:anim>
                                    <p:anim calcmode="lin" valueType="num">
                                      <p:cBhvr>
                                        <p:cTn id="61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CuadroTexto"/>
          <p:cNvSpPr txBox="1"/>
          <p:nvPr/>
        </p:nvSpPr>
        <p:spPr>
          <a:xfrm>
            <a:off x="2786050" y="785800"/>
            <a:ext cx="3556936" cy="923330"/>
          </a:xfrm>
          <a:prstGeom prst="rect">
            <a:avLst/>
          </a:prstGeom>
          <a:noFill/>
        </p:spPr>
        <p:txBody>
          <a:bodyPr wrap="none" rtlCol="0">
            <a:spAutoFit/>
          </a:bodyPr>
          <a:lstStyle/>
          <a:p>
            <a:pPr algn="ctr"/>
            <a:r>
              <a:rPr lang="es-ES" dirty="0" smtClean="0">
                <a:effectLst>
                  <a:outerShdw blurRad="38100" dist="38100" dir="2700000" algn="tl">
                    <a:srgbClr val="000000">
                      <a:alpha val="43137"/>
                    </a:srgbClr>
                  </a:outerShdw>
                </a:effectLst>
                <a:latin typeface="Broadway" pitchFamily="82" charset="0"/>
              </a:rPr>
              <a:t>¿Cuáles son los principales </a:t>
            </a:r>
            <a:endParaRPr lang="es-ES" dirty="0" smtClean="0">
              <a:effectLst>
                <a:outerShdw blurRad="38100" dist="38100" dir="2700000" algn="tl">
                  <a:srgbClr val="000000">
                    <a:alpha val="43137"/>
                  </a:srgbClr>
                </a:outerShdw>
              </a:effectLst>
              <a:latin typeface="Broadway" pitchFamily="82" charset="0"/>
            </a:endParaRPr>
          </a:p>
          <a:p>
            <a:pPr algn="ctr"/>
            <a:r>
              <a:rPr lang="es-ES" dirty="0" smtClean="0">
                <a:effectLst>
                  <a:outerShdw blurRad="38100" dist="38100" dir="2700000" algn="tl">
                    <a:srgbClr val="000000">
                      <a:alpha val="43137"/>
                    </a:srgbClr>
                  </a:outerShdw>
                </a:effectLst>
                <a:latin typeface="Broadway" pitchFamily="82" charset="0"/>
              </a:rPr>
              <a:t>beneficios </a:t>
            </a:r>
            <a:r>
              <a:rPr lang="es-ES" dirty="0" smtClean="0">
                <a:effectLst>
                  <a:outerShdw blurRad="38100" dist="38100" dir="2700000" algn="tl">
                    <a:srgbClr val="000000">
                      <a:alpha val="43137"/>
                    </a:srgbClr>
                  </a:outerShdw>
                </a:effectLst>
                <a:latin typeface="Broadway" pitchFamily="82" charset="0"/>
              </a:rPr>
              <a:t>de los Spa?</a:t>
            </a:r>
          </a:p>
          <a:p>
            <a:pPr algn="ctr"/>
            <a:endParaRPr lang="es-ES" dirty="0">
              <a:effectLst>
                <a:outerShdw blurRad="38100" dist="38100" dir="2700000" algn="tl">
                  <a:srgbClr val="000000">
                    <a:alpha val="43137"/>
                  </a:srgbClr>
                </a:outerShdw>
              </a:effectLst>
              <a:latin typeface="Broadway" pitchFamily="82" charset="0"/>
            </a:endParaRPr>
          </a:p>
        </p:txBody>
      </p:sp>
      <p:sp>
        <p:nvSpPr>
          <p:cNvPr id="5" name="4 CuadroTexto"/>
          <p:cNvSpPr txBox="1"/>
          <p:nvPr/>
        </p:nvSpPr>
        <p:spPr>
          <a:xfrm>
            <a:off x="1500166" y="1714494"/>
            <a:ext cx="6286544" cy="2308324"/>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Los Spa ofrecen beneficios para la salud en los siguientes niveles:</a:t>
            </a:r>
          </a:p>
          <a:p>
            <a:pPr lvl="0" algn="ctr"/>
            <a:r>
              <a:rPr lang="es-ES" b="1" dirty="0" smtClean="0">
                <a:effectLst>
                  <a:outerShdw blurRad="38100" dist="38100" dir="2700000" algn="tl">
                    <a:srgbClr val="000000">
                      <a:alpha val="43137"/>
                    </a:srgbClr>
                  </a:outerShdw>
                </a:effectLst>
                <a:latin typeface="Agency FB" pitchFamily="34" charset="0"/>
              </a:rPr>
              <a:t>Físico:</a:t>
            </a:r>
            <a:r>
              <a:rPr lang="es-ES" dirty="0" smtClean="0">
                <a:effectLst>
                  <a:outerShdw blurRad="38100" dist="38100" dir="2700000" algn="tl">
                    <a:srgbClr val="000000">
                      <a:alpha val="43137"/>
                    </a:srgbClr>
                  </a:outerShdw>
                </a:effectLst>
                <a:latin typeface="Agency FB" pitchFamily="34" charset="0"/>
              </a:rPr>
              <a:t> la hidroterapia activa el sistema inmunológico, eleva el metabolismo y previene la hipertensión. En un Spa, se consigue relajación muscular por lo que, dolores de espalda, reumáticos y musculares desaparecen. También mejoran los problemas digestivos, del aparato urinario y la próstata. El Spa es recomendable en trastornos femeninos, enfermedades nerviosas y alteraciones de las vías respiratorias.</a:t>
            </a:r>
          </a:p>
          <a:p>
            <a:pPr algn="ct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3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da97dbf5574e9d9edb078315dec037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razón"/>
          <p:cNvSpPr/>
          <p:nvPr/>
        </p:nvSpPr>
        <p:spPr>
          <a:xfrm>
            <a:off x="1643042" y="0"/>
            <a:ext cx="5786478" cy="5143500"/>
          </a:xfrm>
          <a:prstGeom prst="heart">
            <a:avLst/>
          </a:prstGeom>
          <a:noFill/>
          <a:ln w="76200">
            <a:solidFill>
              <a:schemeClr val="accent6">
                <a:lumMod val="7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razón"/>
          <p:cNvSpPr/>
          <p:nvPr/>
        </p:nvSpPr>
        <p:spPr>
          <a:xfrm>
            <a:off x="2071670" y="285734"/>
            <a:ext cx="4929222" cy="4143404"/>
          </a:xfrm>
          <a:prstGeom prst="heart">
            <a:avLst/>
          </a:prstGeom>
          <a:noFill/>
          <a:ln w="76200">
            <a:solidFill>
              <a:srgbClr val="F7923F"/>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2786050" y="571486"/>
            <a:ext cx="3509986" cy="3295672"/>
          </a:xfrm>
          <a:prstGeom prst="heart">
            <a:avLst/>
          </a:prstGeom>
          <a:noFill/>
          <a:ln w="76200">
            <a:solidFill>
              <a:srgbClr val="FABD8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razón"/>
          <p:cNvSpPr/>
          <p:nvPr/>
        </p:nvSpPr>
        <p:spPr>
          <a:xfrm>
            <a:off x="3214678" y="714362"/>
            <a:ext cx="2643206" cy="2643206"/>
          </a:xfrm>
          <a:prstGeom prst="heart">
            <a:avLst/>
          </a:prstGeom>
          <a:noFill/>
          <a:ln w="76200">
            <a:solidFill>
              <a:srgbClr val="FCDDC4"/>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6000" fill="hold"/>
                                        <p:tgtEl>
                                          <p:spTgt spid="4"/>
                                        </p:tgtEl>
                                        <p:attrNameLst>
                                          <p:attrName>ppt_w</p:attrName>
                                        </p:attrNameLst>
                                      </p:cBhvr>
                                      <p:tavLst>
                                        <p:tav tm="0" fmla="#ppt_w*sin(2.5*pi*$)">
                                          <p:val>
                                            <p:fltVal val="0"/>
                                          </p:val>
                                        </p:tav>
                                        <p:tav tm="100000">
                                          <p:val>
                                            <p:fltVal val="1"/>
                                          </p:val>
                                        </p:tav>
                                      </p:tavLst>
                                    </p:anim>
                                    <p:anim calcmode="lin" valueType="num">
                                      <p:cBhvr>
                                        <p:cTn id="11" dur="6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fmla="#ppt_w*sin(2.5*pi*$)">
                                          <p:val>
                                            <p:fltVal val="0"/>
                                          </p:val>
                                        </p:tav>
                                        <p:tav tm="100000">
                                          <p:val>
                                            <p:fltVal val="1"/>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4000" fill="hold"/>
                                        <p:tgtEl>
                                          <p:spTgt spid="6"/>
                                        </p:tgtEl>
                                        <p:attrNameLst>
                                          <p:attrName>ppt_w</p:attrName>
                                        </p:attrNameLst>
                                      </p:cBhvr>
                                      <p:tavLst>
                                        <p:tav tm="0" fmla="#ppt_w*sin(2.5*pi*$)">
                                          <p:val>
                                            <p:fltVal val="0"/>
                                          </p:val>
                                        </p:tav>
                                        <p:tav tm="100000">
                                          <p:val>
                                            <p:fltVal val="1"/>
                                          </p:val>
                                        </p:tav>
                                      </p:tavLst>
                                    </p:anim>
                                    <p:anim calcmode="lin" valueType="num">
                                      <p:cBhvr>
                                        <p:cTn id="19" dur="4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childTnLst>
                          </p:cTn>
                        </p:par>
                        <p:par>
                          <p:cTn id="24" fill="hold">
                            <p:stCondLst>
                              <p:cond delay="6000"/>
                            </p:stCondLst>
                            <p:childTnLst>
                              <p:par>
                                <p:cTn id="25" presetID="19" presetClass="exit" presetSubtype="10" fill="hold" grpId="1" nodeType="afterEffect">
                                  <p:stCondLst>
                                    <p:cond delay="0"/>
                                  </p:stCondLst>
                                  <p:childTnLst>
                                    <p:anim calcmode="lin" valueType="num">
                                      <p:cBhvr>
                                        <p:cTn id="26" dur="6000"/>
                                        <p:tgtEl>
                                          <p:spTgt spid="4"/>
                                        </p:tgtEl>
                                        <p:attrNameLst>
                                          <p:attrName>ppt_h</p:attrName>
                                        </p:attrNameLst>
                                      </p:cBhvr>
                                      <p:tavLst>
                                        <p:tav tm="0">
                                          <p:val>
                                            <p:strVal val="ppt_h"/>
                                          </p:val>
                                        </p:tav>
                                        <p:tav tm="100000">
                                          <p:val>
                                            <p:strVal val="ppt_h"/>
                                          </p:val>
                                        </p:tav>
                                      </p:tavLst>
                                    </p:anim>
                                    <p:anim calcmode="lin" valueType="num">
                                      <p:cBhvr>
                                        <p:cTn id="27" dur="6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5999"/>
                                          </p:stCondLst>
                                        </p:cTn>
                                        <p:tgtEl>
                                          <p:spTgt spid="4"/>
                                        </p:tgtEl>
                                        <p:attrNameLst>
                                          <p:attrName>style.visibility</p:attrName>
                                        </p:attrNameLst>
                                      </p:cBhvr>
                                      <p:to>
                                        <p:strVal val="hidden"/>
                                      </p:to>
                                    </p:set>
                                  </p:childTnLst>
                                </p:cTn>
                              </p:par>
                              <p:par>
                                <p:cTn id="29" presetID="19" presetClass="exit" presetSubtype="10" fill="hold" grpId="1" nodeType="withEffect">
                                  <p:stCondLst>
                                    <p:cond delay="0"/>
                                  </p:stCondLst>
                                  <p:childTnLst>
                                    <p:anim calcmode="lin" valueType="num">
                                      <p:cBhvr>
                                        <p:cTn id="30" dur="5000"/>
                                        <p:tgtEl>
                                          <p:spTgt spid="5"/>
                                        </p:tgtEl>
                                        <p:attrNameLst>
                                          <p:attrName>ppt_h</p:attrName>
                                        </p:attrNameLst>
                                      </p:cBhvr>
                                      <p:tavLst>
                                        <p:tav tm="0">
                                          <p:val>
                                            <p:strVal val="ppt_h"/>
                                          </p:val>
                                        </p:tav>
                                        <p:tav tm="100000">
                                          <p:val>
                                            <p:strVal val="ppt_h"/>
                                          </p:val>
                                        </p:tav>
                                      </p:tavLst>
                                    </p:anim>
                                    <p:anim calcmode="lin" valueType="num">
                                      <p:cBhvr>
                                        <p:cTn id="3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5"/>
                                        </p:tgtEl>
                                        <p:attrNameLst>
                                          <p:attrName>style.visibility</p:attrName>
                                        </p:attrNameLst>
                                      </p:cBhvr>
                                      <p:to>
                                        <p:strVal val="hidden"/>
                                      </p:to>
                                    </p:set>
                                  </p:childTnLst>
                                </p:cTn>
                              </p:par>
                              <p:par>
                                <p:cTn id="33" presetID="19" presetClass="exit" presetSubtype="10" fill="hold" grpId="1" nodeType="withEffect">
                                  <p:stCondLst>
                                    <p:cond delay="0"/>
                                  </p:stCondLst>
                                  <p:childTnLst>
                                    <p:anim calcmode="lin" valueType="num">
                                      <p:cBhvr>
                                        <p:cTn id="34" dur="4000"/>
                                        <p:tgtEl>
                                          <p:spTgt spid="6"/>
                                        </p:tgtEl>
                                        <p:attrNameLst>
                                          <p:attrName>ppt_h</p:attrName>
                                        </p:attrNameLst>
                                      </p:cBhvr>
                                      <p:tavLst>
                                        <p:tav tm="0">
                                          <p:val>
                                            <p:strVal val="ppt_h"/>
                                          </p:val>
                                        </p:tav>
                                        <p:tav tm="100000">
                                          <p:val>
                                            <p:strVal val="ppt_h"/>
                                          </p:val>
                                        </p:tav>
                                      </p:tavLst>
                                    </p:anim>
                                    <p:anim calcmode="lin" valueType="num">
                                      <p:cBhvr>
                                        <p:cTn id="35"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6"/>
                                        </p:tgtEl>
                                        <p:attrNameLst>
                                          <p:attrName>style.visibility</p:attrName>
                                        </p:attrNameLst>
                                      </p:cBhvr>
                                      <p:to>
                                        <p:strVal val="hidden"/>
                                      </p:to>
                                    </p:set>
                                  </p:childTnLst>
                                </p:cTn>
                              </p:par>
                              <p:par>
                                <p:cTn id="37" presetID="19" presetClass="exit" presetSubtype="10" fill="hold" grpId="1" nodeType="withEffect">
                                  <p:stCondLst>
                                    <p:cond delay="0"/>
                                  </p:stCondLst>
                                  <p:childTnLst>
                                    <p:anim calcmode="lin" valueType="num">
                                      <p:cBhvr>
                                        <p:cTn id="38" dur="3000"/>
                                        <p:tgtEl>
                                          <p:spTgt spid="7"/>
                                        </p:tgtEl>
                                        <p:attrNameLst>
                                          <p:attrName>ppt_h</p:attrName>
                                        </p:attrNameLst>
                                      </p:cBhvr>
                                      <p:tavLst>
                                        <p:tav tm="0">
                                          <p:val>
                                            <p:strVal val="ppt_h"/>
                                          </p:val>
                                        </p:tav>
                                        <p:tav tm="100000">
                                          <p:val>
                                            <p:strVal val="ppt_h"/>
                                          </p:val>
                                        </p:tav>
                                      </p:tavLst>
                                    </p:anim>
                                    <p:anim calcmode="lin" valueType="num">
                                      <p:cBhvr>
                                        <p:cTn id="3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c37ff3aa4e32288af3a43083382197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2279644">
            <a:off x="5028710" y="-480069"/>
            <a:ext cx="1586910" cy="5743760"/>
          </a:xfrm>
          <a:prstGeom prst="moon">
            <a:avLst>
              <a:gd name="adj" fmla="val 26827"/>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992529" flipH="1">
            <a:off x="2447645" y="-274831"/>
            <a:ext cx="1814996" cy="5555582"/>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2434660">
            <a:off x="4838343" y="338719"/>
            <a:ext cx="1441377" cy="4646493"/>
          </a:xfrm>
          <a:prstGeom prst="moon">
            <a:avLst>
              <a:gd name="adj" fmla="val 26827"/>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992529" flipH="1">
            <a:off x="2746163" y="476844"/>
            <a:ext cx="1718027" cy="4723165"/>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992529" flipH="1">
            <a:off x="2932197" y="1176774"/>
            <a:ext cx="1846024" cy="3861055"/>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434660">
            <a:off x="4573176" y="980171"/>
            <a:ext cx="1642396" cy="4125156"/>
          </a:xfrm>
          <a:prstGeom prst="moon">
            <a:avLst>
              <a:gd name="adj" fmla="val 21406"/>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1+#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4" fill="hold" grpId="2"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ppt_x"/>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2"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ppt_x"/>
                                          </p:val>
                                        </p:tav>
                                        <p:tav tm="100000">
                                          <p:val>
                                            <p:strVal val="#ppt_x"/>
                                          </p:val>
                                        </p:tav>
                                      </p:tavLst>
                                    </p:anim>
                                    <p:anim calcmode="lin" valueType="num">
                                      <p:cBhvr additive="base">
                                        <p:cTn id="55" dur="3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xit" presetSubtype="9" fill="hold" grpId="3"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0-ppt_w/2"/>
                                          </p:val>
                                        </p:tav>
                                      </p:tavLst>
                                    </p:anim>
                                    <p:anim calcmode="lin" valueType="num">
                                      <p:cBhvr additive="base">
                                        <p:cTn id="71" dur="3000"/>
                                        <p:tgtEl>
                                          <p:spTgt spid="4"/>
                                        </p:tgtEl>
                                        <p:attrNameLst>
                                          <p:attrName>ppt_y</p:attrName>
                                        </p:attrNameLst>
                                      </p:cBhvr>
                                      <p:tavLst>
                                        <p:tav tm="0">
                                          <p:val>
                                            <p:strVal val="ppt_y"/>
                                          </p:val>
                                        </p:tav>
                                        <p:tav tm="100000">
                                          <p:val>
                                            <p:strVal val="0-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9"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8" presetClass="emph" presetSubtype="0" fill="hold" grpId="4"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4"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4" nodeType="withEffect">
                                  <p:stCondLst>
                                    <p:cond delay="0"/>
                                  </p:stCondLst>
                                  <p:childTnLst>
                                    <p:animRot by="-21600000">
                                      <p:cBhvr>
                                        <p:cTn id="86" dur="3000" fill="hold"/>
                                        <p:tgtEl>
                                          <p:spTgt spid="7"/>
                                        </p:tgtEl>
                                        <p:attrNameLst>
                                          <p:attrName>r</p:attrName>
                                        </p:attrNameLst>
                                      </p:cBhvr>
                                    </p:animRot>
                                  </p:childTnLst>
                                </p:cTn>
                              </p:par>
                              <p:par>
                                <p:cTn id="87" presetID="2" presetClass="exit" presetSubtype="3" fill="hold" grpId="3"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0-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3" fill="hold" grpId="3"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0-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3" fill="hold" grpId="3"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0-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8" presetClass="emph" presetSubtype="0" fill="hold" grpId="4"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142976" y="357172"/>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571604" y="1428742"/>
            <a:ext cx="6143668" cy="2308324"/>
          </a:xfrm>
          <a:prstGeom prst="rect">
            <a:avLst/>
          </a:prstGeom>
          <a:noFill/>
        </p:spPr>
        <p:txBody>
          <a:bodyPr wrap="square" rtlCol="0">
            <a:spAutoFit/>
          </a:bodyPr>
          <a:lstStyle/>
          <a:p>
            <a:pPr lvl="0" algn="ctr"/>
            <a:r>
              <a:rPr lang="es-ES" b="1" dirty="0" smtClean="0">
                <a:effectLst>
                  <a:outerShdw blurRad="38100" dist="38100" dir="2700000" algn="tl">
                    <a:srgbClr val="000000">
                      <a:alpha val="43137"/>
                    </a:srgbClr>
                  </a:outerShdw>
                </a:effectLst>
                <a:latin typeface="Agency FB" pitchFamily="34" charset="0"/>
              </a:rPr>
              <a:t>Psicológico:</a:t>
            </a:r>
            <a:r>
              <a:rPr lang="es-ES" dirty="0" smtClean="0">
                <a:effectLst>
                  <a:outerShdw blurRad="38100" dist="38100" dir="2700000" algn="tl">
                    <a:srgbClr val="000000">
                      <a:alpha val="43137"/>
                    </a:srgbClr>
                  </a:outerShdw>
                </a:effectLst>
                <a:latin typeface="Agency FB" pitchFamily="34" charset="0"/>
              </a:rPr>
              <a:t> Los tratamientos en un Spa, consiguen que la persona se aísle del exterior, olvidando el estrés y centrándose en su propio cuerpo. Al relajar el cuerpo la mente también se relaja y, el malestar psíquico desaparece.</a:t>
            </a:r>
          </a:p>
          <a:p>
            <a:pPr lvl="0" algn="ctr"/>
            <a:r>
              <a:rPr lang="es-ES" b="1" dirty="0" smtClean="0">
                <a:effectLst>
                  <a:outerShdw blurRad="38100" dist="38100" dir="2700000" algn="tl">
                    <a:srgbClr val="000000">
                      <a:alpha val="43137"/>
                    </a:srgbClr>
                  </a:outerShdw>
                </a:effectLst>
                <a:latin typeface="Agency FB" pitchFamily="34" charset="0"/>
              </a:rPr>
              <a:t>Estético:</a:t>
            </a:r>
            <a:r>
              <a:rPr lang="es-ES" dirty="0" smtClean="0">
                <a:effectLst>
                  <a:outerShdw blurRad="38100" dist="38100" dir="2700000" algn="tl">
                    <a:srgbClr val="000000">
                      <a:alpha val="43137"/>
                    </a:srgbClr>
                  </a:outerShdw>
                </a:effectLst>
                <a:latin typeface="Agency FB" pitchFamily="34" charset="0"/>
              </a:rPr>
              <a:t> La mayoría de los Spa ofrecen diferentes tratamientos de belleza (peeling corporal, hidratación facial, masaje reductor y </a:t>
            </a:r>
            <a:r>
              <a:rPr lang="es-ES" dirty="0" err="1" smtClean="0">
                <a:effectLst>
                  <a:outerShdw blurRad="38100" dist="38100" dir="2700000" algn="tl">
                    <a:srgbClr val="000000">
                      <a:alpha val="43137"/>
                    </a:srgbClr>
                  </a:outerShdw>
                </a:effectLst>
                <a:latin typeface="Agency FB" pitchFamily="34" charset="0"/>
              </a:rPr>
              <a:t>anticelulítico</a:t>
            </a:r>
            <a:r>
              <a:rPr lang="es-ES" dirty="0" smtClean="0">
                <a:effectLst>
                  <a:outerShdw blurRad="38100" dist="38100" dir="2700000" algn="tl">
                    <a:srgbClr val="000000">
                      <a:alpha val="43137"/>
                    </a:srgbClr>
                  </a:outerShdw>
                </a:effectLst>
                <a:latin typeface="Agency FB" pitchFamily="34" charset="0"/>
              </a:rPr>
              <a:t>, etc.) Además, como en un Spa es fácil sentirse más relajado y tranquilo, esta sensación de bienestar se refleja en el exterior con un aspecto más luminoso y rejuvenecido.</a:t>
            </a:r>
          </a:p>
          <a:p>
            <a:pPr algn="ct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3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b8068491af0fe4a10a2ffc663c3f8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Flowers-1.png"/>
          <p:cNvPicPr>
            <a:picLocks noChangeAspect="1"/>
          </p:cNvPicPr>
          <p:nvPr/>
        </p:nvPicPr>
        <p:blipFill>
          <a:blip r:embed="rId3"/>
          <a:stretch>
            <a:fillRect/>
          </a:stretch>
        </p:blipFill>
        <p:spPr>
          <a:xfrm>
            <a:off x="3643306" y="0"/>
            <a:ext cx="952500" cy="962025"/>
          </a:xfrm>
          <a:prstGeom prst="rect">
            <a:avLst/>
          </a:prstGeom>
        </p:spPr>
      </p:pic>
      <p:pic>
        <p:nvPicPr>
          <p:cNvPr id="7" name="6 Imagen" descr="Flowers-1.png"/>
          <p:cNvPicPr>
            <a:picLocks noChangeAspect="1"/>
          </p:cNvPicPr>
          <p:nvPr/>
        </p:nvPicPr>
        <p:blipFill>
          <a:blip r:embed="rId3"/>
          <a:stretch>
            <a:fillRect/>
          </a:stretch>
        </p:blipFill>
        <p:spPr>
          <a:xfrm>
            <a:off x="4643438" y="0"/>
            <a:ext cx="952500" cy="962025"/>
          </a:xfrm>
          <a:prstGeom prst="rect">
            <a:avLst/>
          </a:prstGeom>
        </p:spPr>
      </p:pic>
      <p:pic>
        <p:nvPicPr>
          <p:cNvPr id="8" name="7 Imagen" descr="Flowers-1.png"/>
          <p:cNvPicPr>
            <a:picLocks noChangeAspect="1"/>
          </p:cNvPicPr>
          <p:nvPr/>
        </p:nvPicPr>
        <p:blipFill>
          <a:blip r:embed="rId3"/>
          <a:stretch>
            <a:fillRect/>
          </a:stretch>
        </p:blipFill>
        <p:spPr>
          <a:xfrm>
            <a:off x="3643306" y="857238"/>
            <a:ext cx="952500" cy="962025"/>
          </a:xfrm>
          <a:prstGeom prst="rect">
            <a:avLst/>
          </a:prstGeom>
        </p:spPr>
      </p:pic>
      <p:pic>
        <p:nvPicPr>
          <p:cNvPr id="9" name="8 Imagen" descr="Flowers-1.png"/>
          <p:cNvPicPr>
            <a:picLocks noChangeAspect="1"/>
          </p:cNvPicPr>
          <p:nvPr/>
        </p:nvPicPr>
        <p:blipFill>
          <a:blip r:embed="rId3"/>
          <a:stretch>
            <a:fillRect/>
          </a:stretch>
        </p:blipFill>
        <p:spPr>
          <a:xfrm>
            <a:off x="4643438" y="857238"/>
            <a:ext cx="952500" cy="962025"/>
          </a:xfrm>
          <a:prstGeom prst="rect">
            <a:avLst/>
          </a:prstGeom>
        </p:spPr>
      </p:pic>
      <p:pic>
        <p:nvPicPr>
          <p:cNvPr id="10" name="9 Imagen" descr="Flowers-1.png"/>
          <p:cNvPicPr>
            <a:picLocks noChangeAspect="1"/>
          </p:cNvPicPr>
          <p:nvPr/>
        </p:nvPicPr>
        <p:blipFill>
          <a:blip r:embed="rId3"/>
          <a:stretch>
            <a:fillRect/>
          </a:stretch>
        </p:blipFill>
        <p:spPr>
          <a:xfrm>
            <a:off x="3643306" y="1714494"/>
            <a:ext cx="952500" cy="962025"/>
          </a:xfrm>
          <a:prstGeom prst="rect">
            <a:avLst/>
          </a:prstGeom>
        </p:spPr>
      </p:pic>
      <p:pic>
        <p:nvPicPr>
          <p:cNvPr id="11" name="10 Imagen" descr="Flowers-1.png"/>
          <p:cNvPicPr>
            <a:picLocks noChangeAspect="1"/>
          </p:cNvPicPr>
          <p:nvPr/>
        </p:nvPicPr>
        <p:blipFill>
          <a:blip r:embed="rId3"/>
          <a:stretch>
            <a:fillRect/>
          </a:stretch>
        </p:blipFill>
        <p:spPr>
          <a:xfrm>
            <a:off x="4643438" y="1714494"/>
            <a:ext cx="952500" cy="962025"/>
          </a:xfrm>
          <a:prstGeom prst="rect">
            <a:avLst/>
          </a:prstGeom>
        </p:spPr>
      </p:pic>
      <p:pic>
        <p:nvPicPr>
          <p:cNvPr id="12" name="11 Imagen" descr="Flowers-1.png"/>
          <p:cNvPicPr>
            <a:picLocks noChangeAspect="1"/>
          </p:cNvPicPr>
          <p:nvPr/>
        </p:nvPicPr>
        <p:blipFill>
          <a:blip r:embed="rId3"/>
          <a:stretch>
            <a:fillRect/>
          </a:stretch>
        </p:blipFill>
        <p:spPr>
          <a:xfrm>
            <a:off x="3643306" y="2500312"/>
            <a:ext cx="952500" cy="962025"/>
          </a:xfrm>
          <a:prstGeom prst="rect">
            <a:avLst/>
          </a:prstGeom>
        </p:spPr>
      </p:pic>
      <p:pic>
        <p:nvPicPr>
          <p:cNvPr id="13" name="12 Imagen" descr="Flowers-1.png"/>
          <p:cNvPicPr>
            <a:picLocks noChangeAspect="1"/>
          </p:cNvPicPr>
          <p:nvPr/>
        </p:nvPicPr>
        <p:blipFill>
          <a:blip r:embed="rId3"/>
          <a:stretch>
            <a:fillRect/>
          </a:stretch>
        </p:blipFill>
        <p:spPr>
          <a:xfrm>
            <a:off x="4643438" y="2571750"/>
            <a:ext cx="952500" cy="962025"/>
          </a:xfrm>
          <a:prstGeom prst="rect">
            <a:avLst/>
          </a:prstGeom>
        </p:spPr>
      </p:pic>
      <p:pic>
        <p:nvPicPr>
          <p:cNvPr id="14" name="13 Imagen" descr="Flowers-1.png"/>
          <p:cNvPicPr>
            <a:picLocks noChangeAspect="1"/>
          </p:cNvPicPr>
          <p:nvPr/>
        </p:nvPicPr>
        <p:blipFill>
          <a:blip r:embed="rId3"/>
          <a:stretch>
            <a:fillRect/>
          </a:stretch>
        </p:blipFill>
        <p:spPr>
          <a:xfrm>
            <a:off x="3643306" y="3429024"/>
            <a:ext cx="952500" cy="962025"/>
          </a:xfrm>
          <a:prstGeom prst="rect">
            <a:avLst/>
          </a:prstGeom>
        </p:spPr>
      </p:pic>
      <p:pic>
        <p:nvPicPr>
          <p:cNvPr id="15" name="14 Imagen" descr="Flowers-1.png"/>
          <p:cNvPicPr>
            <a:picLocks noChangeAspect="1"/>
          </p:cNvPicPr>
          <p:nvPr/>
        </p:nvPicPr>
        <p:blipFill>
          <a:blip r:embed="rId3"/>
          <a:stretch>
            <a:fillRect/>
          </a:stretch>
        </p:blipFill>
        <p:spPr>
          <a:xfrm>
            <a:off x="4643438" y="3429024"/>
            <a:ext cx="952500" cy="962025"/>
          </a:xfrm>
          <a:prstGeom prst="rect">
            <a:avLst/>
          </a:prstGeom>
        </p:spPr>
      </p:pic>
      <p:pic>
        <p:nvPicPr>
          <p:cNvPr id="16" name="15 Imagen" descr="Flowers-1.png"/>
          <p:cNvPicPr>
            <a:picLocks noChangeAspect="1"/>
          </p:cNvPicPr>
          <p:nvPr/>
        </p:nvPicPr>
        <p:blipFill>
          <a:blip r:embed="rId3"/>
          <a:stretch>
            <a:fillRect/>
          </a:stretch>
        </p:blipFill>
        <p:spPr>
          <a:xfrm>
            <a:off x="3571868" y="4181475"/>
            <a:ext cx="952500" cy="962025"/>
          </a:xfrm>
          <a:prstGeom prst="rect">
            <a:avLst/>
          </a:prstGeom>
        </p:spPr>
      </p:pic>
      <p:pic>
        <p:nvPicPr>
          <p:cNvPr id="17" name="16 Imagen" descr="Flowers-1.png"/>
          <p:cNvPicPr>
            <a:picLocks noChangeAspect="1"/>
          </p:cNvPicPr>
          <p:nvPr/>
        </p:nvPicPr>
        <p:blipFill>
          <a:blip r:embed="rId3"/>
          <a:stretch>
            <a:fillRect/>
          </a:stretch>
        </p:blipFill>
        <p:spPr>
          <a:xfrm>
            <a:off x="4572000" y="4181475"/>
            <a:ext cx="952500" cy="962025"/>
          </a:xfrm>
          <a:prstGeom prst="rect">
            <a:avLst/>
          </a:prstGeom>
        </p:spPr>
      </p:pic>
      <p:pic>
        <p:nvPicPr>
          <p:cNvPr id="18" name="17 Imagen" descr="Flowers-1.png"/>
          <p:cNvPicPr>
            <a:picLocks noChangeAspect="1"/>
          </p:cNvPicPr>
          <p:nvPr/>
        </p:nvPicPr>
        <p:blipFill>
          <a:blip r:embed="rId3"/>
          <a:stretch>
            <a:fillRect/>
          </a:stretch>
        </p:blipFill>
        <p:spPr>
          <a:xfrm>
            <a:off x="1785918" y="0"/>
            <a:ext cx="952500" cy="962025"/>
          </a:xfrm>
          <a:prstGeom prst="rect">
            <a:avLst/>
          </a:prstGeom>
        </p:spPr>
      </p:pic>
      <p:pic>
        <p:nvPicPr>
          <p:cNvPr id="19" name="18 Imagen" descr="Flowers-1.png"/>
          <p:cNvPicPr>
            <a:picLocks noChangeAspect="1"/>
          </p:cNvPicPr>
          <p:nvPr/>
        </p:nvPicPr>
        <p:blipFill>
          <a:blip r:embed="rId3"/>
          <a:stretch>
            <a:fillRect/>
          </a:stretch>
        </p:blipFill>
        <p:spPr>
          <a:xfrm>
            <a:off x="2786050" y="0"/>
            <a:ext cx="952500" cy="962025"/>
          </a:xfrm>
          <a:prstGeom prst="rect">
            <a:avLst/>
          </a:prstGeom>
        </p:spPr>
      </p:pic>
      <p:pic>
        <p:nvPicPr>
          <p:cNvPr id="20" name="19 Imagen" descr="Flowers-1.png"/>
          <p:cNvPicPr>
            <a:picLocks noChangeAspect="1"/>
          </p:cNvPicPr>
          <p:nvPr/>
        </p:nvPicPr>
        <p:blipFill>
          <a:blip r:embed="rId3"/>
          <a:stretch>
            <a:fillRect/>
          </a:stretch>
        </p:blipFill>
        <p:spPr>
          <a:xfrm>
            <a:off x="1785918" y="857238"/>
            <a:ext cx="952500" cy="962025"/>
          </a:xfrm>
          <a:prstGeom prst="rect">
            <a:avLst/>
          </a:prstGeom>
        </p:spPr>
      </p:pic>
      <p:pic>
        <p:nvPicPr>
          <p:cNvPr id="21" name="20 Imagen" descr="Flowers-1.png"/>
          <p:cNvPicPr>
            <a:picLocks noChangeAspect="1"/>
          </p:cNvPicPr>
          <p:nvPr/>
        </p:nvPicPr>
        <p:blipFill>
          <a:blip r:embed="rId3"/>
          <a:stretch>
            <a:fillRect/>
          </a:stretch>
        </p:blipFill>
        <p:spPr>
          <a:xfrm>
            <a:off x="2786050" y="857238"/>
            <a:ext cx="952500" cy="962025"/>
          </a:xfrm>
          <a:prstGeom prst="rect">
            <a:avLst/>
          </a:prstGeom>
        </p:spPr>
      </p:pic>
      <p:pic>
        <p:nvPicPr>
          <p:cNvPr id="22" name="21 Imagen" descr="Flowers-1.png"/>
          <p:cNvPicPr>
            <a:picLocks noChangeAspect="1"/>
          </p:cNvPicPr>
          <p:nvPr/>
        </p:nvPicPr>
        <p:blipFill>
          <a:blip r:embed="rId3"/>
          <a:stretch>
            <a:fillRect/>
          </a:stretch>
        </p:blipFill>
        <p:spPr>
          <a:xfrm>
            <a:off x="1785918" y="1714494"/>
            <a:ext cx="952500" cy="962025"/>
          </a:xfrm>
          <a:prstGeom prst="rect">
            <a:avLst/>
          </a:prstGeom>
        </p:spPr>
      </p:pic>
      <p:pic>
        <p:nvPicPr>
          <p:cNvPr id="23" name="22 Imagen" descr="Flowers-1.png"/>
          <p:cNvPicPr>
            <a:picLocks noChangeAspect="1"/>
          </p:cNvPicPr>
          <p:nvPr/>
        </p:nvPicPr>
        <p:blipFill>
          <a:blip r:embed="rId3"/>
          <a:stretch>
            <a:fillRect/>
          </a:stretch>
        </p:blipFill>
        <p:spPr>
          <a:xfrm>
            <a:off x="2786050" y="1714494"/>
            <a:ext cx="952500" cy="962025"/>
          </a:xfrm>
          <a:prstGeom prst="rect">
            <a:avLst/>
          </a:prstGeom>
        </p:spPr>
      </p:pic>
      <p:pic>
        <p:nvPicPr>
          <p:cNvPr id="24" name="23 Imagen" descr="Flowers-1.png"/>
          <p:cNvPicPr>
            <a:picLocks noChangeAspect="1"/>
          </p:cNvPicPr>
          <p:nvPr/>
        </p:nvPicPr>
        <p:blipFill>
          <a:blip r:embed="rId3"/>
          <a:stretch>
            <a:fillRect/>
          </a:stretch>
        </p:blipFill>
        <p:spPr>
          <a:xfrm>
            <a:off x="1785918" y="2500312"/>
            <a:ext cx="952500" cy="962025"/>
          </a:xfrm>
          <a:prstGeom prst="rect">
            <a:avLst/>
          </a:prstGeom>
        </p:spPr>
      </p:pic>
      <p:pic>
        <p:nvPicPr>
          <p:cNvPr id="25" name="24 Imagen" descr="Flowers-1.png"/>
          <p:cNvPicPr>
            <a:picLocks noChangeAspect="1"/>
          </p:cNvPicPr>
          <p:nvPr/>
        </p:nvPicPr>
        <p:blipFill>
          <a:blip r:embed="rId3"/>
          <a:stretch>
            <a:fillRect/>
          </a:stretch>
        </p:blipFill>
        <p:spPr>
          <a:xfrm>
            <a:off x="2786050" y="2571750"/>
            <a:ext cx="952500" cy="962025"/>
          </a:xfrm>
          <a:prstGeom prst="rect">
            <a:avLst/>
          </a:prstGeom>
        </p:spPr>
      </p:pic>
      <p:pic>
        <p:nvPicPr>
          <p:cNvPr id="26" name="25 Imagen" descr="Flowers-1.png"/>
          <p:cNvPicPr>
            <a:picLocks noChangeAspect="1"/>
          </p:cNvPicPr>
          <p:nvPr/>
        </p:nvPicPr>
        <p:blipFill>
          <a:blip r:embed="rId3"/>
          <a:stretch>
            <a:fillRect/>
          </a:stretch>
        </p:blipFill>
        <p:spPr>
          <a:xfrm>
            <a:off x="1785918" y="3429024"/>
            <a:ext cx="952500" cy="962025"/>
          </a:xfrm>
          <a:prstGeom prst="rect">
            <a:avLst/>
          </a:prstGeom>
        </p:spPr>
      </p:pic>
      <p:pic>
        <p:nvPicPr>
          <p:cNvPr id="27" name="26 Imagen" descr="Flowers-1.png"/>
          <p:cNvPicPr>
            <a:picLocks noChangeAspect="1"/>
          </p:cNvPicPr>
          <p:nvPr/>
        </p:nvPicPr>
        <p:blipFill>
          <a:blip r:embed="rId3"/>
          <a:stretch>
            <a:fillRect/>
          </a:stretch>
        </p:blipFill>
        <p:spPr>
          <a:xfrm>
            <a:off x="2786050" y="3429024"/>
            <a:ext cx="952500" cy="962025"/>
          </a:xfrm>
          <a:prstGeom prst="rect">
            <a:avLst/>
          </a:prstGeom>
        </p:spPr>
      </p:pic>
      <p:pic>
        <p:nvPicPr>
          <p:cNvPr id="28" name="27 Imagen" descr="Flowers-1.png"/>
          <p:cNvPicPr>
            <a:picLocks noChangeAspect="1"/>
          </p:cNvPicPr>
          <p:nvPr/>
        </p:nvPicPr>
        <p:blipFill>
          <a:blip r:embed="rId3"/>
          <a:stretch>
            <a:fillRect/>
          </a:stretch>
        </p:blipFill>
        <p:spPr>
          <a:xfrm>
            <a:off x="1714480" y="4181475"/>
            <a:ext cx="952500" cy="962025"/>
          </a:xfrm>
          <a:prstGeom prst="rect">
            <a:avLst/>
          </a:prstGeom>
        </p:spPr>
      </p:pic>
      <p:pic>
        <p:nvPicPr>
          <p:cNvPr id="29" name="28 Imagen" descr="Flowers-1.png"/>
          <p:cNvPicPr>
            <a:picLocks noChangeAspect="1"/>
          </p:cNvPicPr>
          <p:nvPr/>
        </p:nvPicPr>
        <p:blipFill>
          <a:blip r:embed="rId3"/>
          <a:stretch>
            <a:fillRect/>
          </a:stretch>
        </p:blipFill>
        <p:spPr>
          <a:xfrm>
            <a:off x="2714612" y="4181475"/>
            <a:ext cx="952500" cy="962025"/>
          </a:xfrm>
          <a:prstGeom prst="rect">
            <a:avLst/>
          </a:prstGeom>
        </p:spPr>
      </p:pic>
      <p:pic>
        <p:nvPicPr>
          <p:cNvPr id="30" name="29 Imagen" descr="Flowers-1.png"/>
          <p:cNvPicPr>
            <a:picLocks noChangeAspect="1"/>
          </p:cNvPicPr>
          <p:nvPr/>
        </p:nvPicPr>
        <p:blipFill>
          <a:blip r:embed="rId3"/>
          <a:stretch>
            <a:fillRect/>
          </a:stretch>
        </p:blipFill>
        <p:spPr>
          <a:xfrm>
            <a:off x="5572132" y="0"/>
            <a:ext cx="952500" cy="962025"/>
          </a:xfrm>
          <a:prstGeom prst="rect">
            <a:avLst/>
          </a:prstGeom>
        </p:spPr>
      </p:pic>
      <p:pic>
        <p:nvPicPr>
          <p:cNvPr id="31" name="30 Imagen" descr="Flowers-1.png"/>
          <p:cNvPicPr>
            <a:picLocks noChangeAspect="1"/>
          </p:cNvPicPr>
          <p:nvPr/>
        </p:nvPicPr>
        <p:blipFill>
          <a:blip r:embed="rId3"/>
          <a:stretch>
            <a:fillRect/>
          </a:stretch>
        </p:blipFill>
        <p:spPr>
          <a:xfrm>
            <a:off x="6572264" y="0"/>
            <a:ext cx="952500" cy="962025"/>
          </a:xfrm>
          <a:prstGeom prst="rect">
            <a:avLst/>
          </a:prstGeom>
        </p:spPr>
      </p:pic>
      <p:pic>
        <p:nvPicPr>
          <p:cNvPr id="32" name="31 Imagen" descr="Flowers-1.png"/>
          <p:cNvPicPr>
            <a:picLocks noChangeAspect="1"/>
          </p:cNvPicPr>
          <p:nvPr/>
        </p:nvPicPr>
        <p:blipFill>
          <a:blip r:embed="rId3"/>
          <a:stretch>
            <a:fillRect/>
          </a:stretch>
        </p:blipFill>
        <p:spPr>
          <a:xfrm>
            <a:off x="5572132" y="857238"/>
            <a:ext cx="952500" cy="962025"/>
          </a:xfrm>
          <a:prstGeom prst="rect">
            <a:avLst/>
          </a:prstGeom>
        </p:spPr>
      </p:pic>
      <p:pic>
        <p:nvPicPr>
          <p:cNvPr id="33" name="32 Imagen" descr="Flowers-1.png"/>
          <p:cNvPicPr>
            <a:picLocks noChangeAspect="1"/>
          </p:cNvPicPr>
          <p:nvPr/>
        </p:nvPicPr>
        <p:blipFill>
          <a:blip r:embed="rId3"/>
          <a:stretch>
            <a:fillRect/>
          </a:stretch>
        </p:blipFill>
        <p:spPr>
          <a:xfrm>
            <a:off x="6572264" y="857238"/>
            <a:ext cx="952500" cy="962025"/>
          </a:xfrm>
          <a:prstGeom prst="rect">
            <a:avLst/>
          </a:prstGeom>
        </p:spPr>
      </p:pic>
      <p:pic>
        <p:nvPicPr>
          <p:cNvPr id="34" name="33 Imagen" descr="Flowers-1.png"/>
          <p:cNvPicPr>
            <a:picLocks noChangeAspect="1"/>
          </p:cNvPicPr>
          <p:nvPr/>
        </p:nvPicPr>
        <p:blipFill>
          <a:blip r:embed="rId3"/>
          <a:stretch>
            <a:fillRect/>
          </a:stretch>
        </p:blipFill>
        <p:spPr>
          <a:xfrm>
            <a:off x="5572132" y="1714494"/>
            <a:ext cx="952500" cy="962025"/>
          </a:xfrm>
          <a:prstGeom prst="rect">
            <a:avLst/>
          </a:prstGeom>
        </p:spPr>
      </p:pic>
      <p:pic>
        <p:nvPicPr>
          <p:cNvPr id="35" name="34 Imagen" descr="Flowers-1.png"/>
          <p:cNvPicPr>
            <a:picLocks noChangeAspect="1"/>
          </p:cNvPicPr>
          <p:nvPr/>
        </p:nvPicPr>
        <p:blipFill>
          <a:blip r:embed="rId3"/>
          <a:stretch>
            <a:fillRect/>
          </a:stretch>
        </p:blipFill>
        <p:spPr>
          <a:xfrm>
            <a:off x="6572264" y="1714494"/>
            <a:ext cx="952500" cy="962025"/>
          </a:xfrm>
          <a:prstGeom prst="rect">
            <a:avLst/>
          </a:prstGeom>
        </p:spPr>
      </p:pic>
      <p:pic>
        <p:nvPicPr>
          <p:cNvPr id="36" name="35 Imagen" descr="Flowers-1.png"/>
          <p:cNvPicPr>
            <a:picLocks noChangeAspect="1"/>
          </p:cNvPicPr>
          <p:nvPr/>
        </p:nvPicPr>
        <p:blipFill>
          <a:blip r:embed="rId3"/>
          <a:stretch>
            <a:fillRect/>
          </a:stretch>
        </p:blipFill>
        <p:spPr>
          <a:xfrm>
            <a:off x="5572132" y="2500312"/>
            <a:ext cx="952500" cy="962025"/>
          </a:xfrm>
          <a:prstGeom prst="rect">
            <a:avLst/>
          </a:prstGeom>
        </p:spPr>
      </p:pic>
      <p:pic>
        <p:nvPicPr>
          <p:cNvPr id="37" name="36 Imagen" descr="Flowers-1.png"/>
          <p:cNvPicPr>
            <a:picLocks noChangeAspect="1"/>
          </p:cNvPicPr>
          <p:nvPr/>
        </p:nvPicPr>
        <p:blipFill>
          <a:blip r:embed="rId3"/>
          <a:stretch>
            <a:fillRect/>
          </a:stretch>
        </p:blipFill>
        <p:spPr>
          <a:xfrm>
            <a:off x="6572264" y="2571750"/>
            <a:ext cx="952500" cy="962025"/>
          </a:xfrm>
          <a:prstGeom prst="rect">
            <a:avLst/>
          </a:prstGeom>
        </p:spPr>
      </p:pic>
      <p:pic>
        <p:nvPicPr>
          <p:cNvPr id="38" name="37 Imagen" descr="Flowers-1.png"/>
          <p:cNvPicPr>
            <a:picLocks noChangeAspect="1"/>
          </p:cNvPicPr>
          <p:nvPr/>
        </p:nvPicPr>
        <p:blipFill>
          <a:blip r:embed="rId3"/>
          <a:stretch>
            <a:fillRect/>
          </a:stretch>
        </p:blipFill>
        <p:spPr>
          <a:xfrm>
            <a:off x="5572132" y="3429024"/>
            <a:ext cx="952500" cy="962025"/>
          </a:xfrm>
          <a:prstGeom prst="rect">
            <a:avLst/>
          </a:prstGeom>
        </p:spPr>
      </p:pic>
      <p:pic>
        <p:nvPicPr>
          <p:cNvPr id="39" name="38 Imagen" descr="Flowers-1.png"/>
          <p:cNvPicPr>
            <a:picLocks noChangeAspect="1"/>
          </p:cNvPicPr>
          <p:nvPr/>
        </p:nvPicPr>
        <p:blipFill>
          <a:blip r:embed="rId3"/>
          <a:stretch>
            <a:fillRect/>
          </a:stretch>
        </p:blipFill>
        <p:spPr>
          <a:xfrm>
            <a:off x="6572264" y="3429024"/>
            <a:ext cx="952500" cy="962025"/>
          </a:xfrm>
          <a:prstGeom prst="rect">
            <a:avLst/>
          </a:prstGeom>
        </p:spPr>
      </p:pic>
      <p:pic>
        <p:nvPicPr>
          <p:cNvPr id="40" name="39 Imagen" descr="Flowers-1.png"/>
          <p:cNvPicPr>
            <a:picLocks noChangeAspect="1"/>
          </p:cNvPicPr>
          <p:nvPr/>
        </p:nvPicPr>
        <p:blipFill>
          <a:blip r:embed="rId3"/>
          <a:stretch>
            <a:fillRect/>
          </a:stretch>
        </p:blipFill>
        <p:spPr>
          <a:xfrm>
            <a:off x="5500694" y="4181475"/>
            <a:ext cx="952500" cy="962025"/>
          </a:xfrm>
          <a:prstGeom prst="rect">
            <a:avLst/>
          </a:prstGeom>
        </p:spPr>
      </p:pic>
      <p:pic>
        <p:nvPicPr>
          <p:cNvPr id="41" name="40 Imagen" descr="Flowers-1.png"/>
          <p:cNvPicPr>
            <a:picLocks noChangeAspect="1"/>
          </p:cNvPicPr>
          <p:nvPr/>
        </p:nvPicPr>
        <p:blipFill>
          <a:blip r:embed="rId3"/>
          <a:stretch>
            <a:fillRect/>
          </a:stretch>
        </p:blipFill>
        <p:spPr>
          <a:xfrm>
            <a:off x="6500826" y="4181475"/>
            <a:ext cx="952500" cy="962025"/>
          </a:xfrm>
          <a:prstGeom prst="rect">
            <a:avLst/>
          </a:prstGeom>
        </p:spPr>
      </p:pic>
      <p:sp>
        <p:nvSpPr>
          <p:cNvPr id="42" name="41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ppt_x"/>
                                          </p:val>
                                        </p:tav>
                                        <p:tav tm="100000">
                                          <p:val>
                                            <p:strVal val="#ppt_x"/>
                                          </p:val>
                                        </p:tav>
                                      </p:tavLst>
                                    </p:anim>
                                    <p:anim calcmode="lin" valueType="num">
                                      <p:cBhvr additive="base">
                                        <p:cTn id="107" dur="3000" fill="hold"/>
                                        <p:tgtEl>
                                          <p:spTgt spid="30"/>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ppt_x"/>
                                          </p:val>
                                        </p:tav>
                                        <p:tav tm="100000">
                                          <p:val>
                                            <p:strVal val="#ppt_x"/>
                                          </p:val>
                                        </p:tav>
                                      </p:tavLst>
                                    </p:anim>
                                    <p:anim calcmode="lin" valueType="num">
                                      <p:cBhvr additive="base">
                                        <p:cTn id="111" dur="3000" fill="hold"/>
                                        <p:tgtEl>
                                          <p:spTgt spid="31"/>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ppt_x"/>
                                          </p:val>
                                        </p:tav>
                                        <p:tav tm="100000">
                                          <p:val>
                                            <p:strVal val="#ppt_x"/>
                                          </p:val>
                                        </p:tav>
                                      </p:tavLst>
                                    </p:anim>
                                    <p:anim calcmode="lin" valueType="num">
                                      <p:cBhvr additive="base">
                                        <p:cTn id="115" dur="3000" fill="hold"/>
                                        <p:tgtEl>
                                          <p:spTgt spid="32"/>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ppt_x"/>
                                          </p:val>
                                        </p:tav>
                                        <p:tav tm="100000">
                                          <p:val>
                                            <p:strVal val="#ppt_x"/>
                                          </p:val>
                                        </p:tav>
                                      </p:tavLst>
                                    </p:anim>
                                    <p:anim calcmode="lin" valueType="num">
                                      <p:cBhvr additive="base">
                                        <p:cTn id="119" dur="3000" fill="hold"/>
                                        <p:tgtEl>
                                          <p:spTgt spid="33"/>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additive="base">
                                        <p:cTn id="122" dur="3000" fill="hold"/>
                                        <p:tgtEl>
                                          <p:spTgt spid="34"/>
                                        </p:tgtEl>
                                        <p:attrNameLst>
                                          <p:attrName>ppt_x</p:attrName>
                                        </p:attrNameLst>
                                      </p:cBhvr>
                                      <p:tavLst>
                                        <p:tav tm="0">
                                          <p:val>
                                            <p:strVal val="#ppt_x"/>
                                          </p:val>
                                        </p:tav>
                                        <p:tav tm="100000">
                                          <p:val>
                                            <p:strVal val="#ppt_x"/>
                                          </p:val>
                                        </p:tav>
                                      </p:tavLst>
                                    </p:anim>
                                    <p:anim calcmode="lin" valueType="num">
                                      <p:cBhvr additive="base">
                                        <p:cTn id="123" dur="3000" fill="hold"/>
                                        <p:tgtEl>
                                          <p:spTgt spid="34"/>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ppt_x"/>
                                          </p:val>
                                        </p:tav>
                                        <p:tav tm="100000">
                                          <p:val>
                                            <p:strVal val="#ppt_x"/>
                                          </p:val>
                                        </p:tav>
                                      </p:tavLst>
                                    </p:anim>
                                    <p:anim calcmode="lin" valueType="num">
                                      <p:cBhvr additive="base">
                                        <p:cTn id="127" dur="3000" fill="hold"/>
                                        <p:tgtEl>
                                          <p:spTgt spid="35"/>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additive="base">
                                        <p:cTn id="130" dur="3000" fill="hold"/>
                                        <p:tgtEl>
                                          <p:spTgt spid="36"/>
                                        </p:tgtEl>
                                        <p:attrNameLst>
                                          <p:attrName>ppt_x</p:attrName>
                                        </p:attrNameLst>
                                      </p:cBhvr>
                                      <p:tavLst>
                                        <p:tav tm="0">
                                          <p:val>
                                            <p:strVal val="#ppt_x"/>
                                          </p:val>
                                        </p:tav>
                                        <p:tav tm="100000">
                                          <p:val>
                                            <p:strVal val="#ppt_x"/>
                                          </p:val>
                                        </p:tav>
                                      </p:tavLst>
                                    </p:anim>
                                    <p:anim calcmode="lin" valueType="num">
                                      <p:cBhvr additive="base">
                                        <p:cTn id="131" dur="3000" fill="hold"/>
                                        <p:tgtEl>
                                          <p:spTgt spid="36"/>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additive="base">
                                        <p:cTn id="134" dur="3000" fill="hold"/>
                                        <p:tgtEl>
                                          <p:spTgt spid="37"/>
                                        </p:tgtEl>
                                        <p:attrNameLst>
                                          <p:attrName>ppt_x</p:attrName>
                                        </p:attrNameLst>
                                      </p:cBhvr>
                                      <p:tavLst>
                                        <p:tav tm="0">
                                          <p:val>
                                            <p:strVal val="#ppt_x"/>
                                          </p:val>
                                        </p:tav>
                                        <p:tav tm="100000">
                                          <p:val>
                                            <p:strVal val="#ppt_x"/>
                                          </p:val>
                                        </p:tav>
                                      </p:tavLst>
                                    </p:anim>
                                    <p:anim calcmode="lin" valueType="num">
                                      <p:cBhvr additive="base">
                                        <p:cTn id="135" dur="3000" fill="hold"/>
                                        <p:tgtEl>
                                          <p:spTgt spid="37"/>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38"/>
                                        </p:tgtEl>
                                        <p:attrNameLst>
                                          <p:attrName>style.visibility</p:attrName>
                                        </p:attrNameLst>
                                      </p:cBhvr>
                                      <p:to>
                                        <p:strVal val="visible"/>
                                      </p:to>
                                    </p:set>
                                    <p:anim calcmode="lin" valueType="num">
                                      <p:cBhvr additive="base">
                                        <p:cTn id="138" dur="3000" fill="hold"/>
                                        <p:tgtEl>
                                          <p:spTgt spid="38"/>
                                        </p:tgtEl>
                                        <p:attrNameLst>
                                          <p:attrName>ppt_x</p:attrName>
                                        </p:attrNameLst>
                                      </p:cBhvr>
                                      <p:tavLst>
                                        <p:tav tm="0">
                                          <p:val>
                                            <p:strVal val="#ppt_x"/>
                                          </p:val>
                                        </p:tav>
                                        <p:tav tm="100000">
                                          <p:val>
                                            <p:strVal val="#ppt_x"/>
                                          </p:val>
                                        </p:tav>
                                      </p:tavLst>
                                    </p:anim>
                                    <p:anim calcmode="lin" valueType="num">
                                      <p:cBhvr additive="base">
                                        <p:cTn id="139" dur="3000" fill="hold"/>
                                        <p:tgtEl>
                                          <p:spTgt spid="38"/>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9"/>
                                        </p:tgtEl>
                                        <p:attrNameLst>
                                          <p:attrName>style.visibility</p:attrName>
                                        </p:attrNameLst>
                                      </p:cBhvr>
                                      <p:to>
                                        <p:strVal val="visible"/>
                                      </p:to>
                                    </p:set>
                                    <p:anim calcmode="lin" valueType="num">
                                      <p:cBhvr additive="base">
                                        <p:cTn id="142" dur="3000" fill="hold"/>
                                        <p:tgtEl>
                                          <p:spTgt spid="39"/>
                                        </p:tgtEl>
                                        <p:attrNameLst>
                                          <p:attrName>ppt_x</p:attrName>
                                        </p:attrNameLst>
                                      </p:cBhvr>
                                      <p:tavLst>
                                        <p:tav tm="0">
                                          <p:val>
                                            <p:strVal val="#ppt_x"/>
                                          </p:val>
                                        </p:tav>
                                        <p:tav tm="100000">
                                          <p:val>
                                            <p:strVal val="#ppt_x"/>
                                          </p:val>
                                        </p:tav>
                                      </p:tavLst>
                                    </p:anim>
                                    <p:anim calcmode="lin" valueType="num">
                                      <p:cBhvr additive="base">
                                        <p:cTn id="143" dur="3000" fill="hold"/>
                                        <p:tgtEl>
                                          <p:spTgt spid="39"/>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ppt_x"/>
                                          </p:val>
                                        </p:tav>
                                        <p:tav tm="100000">
                                          <p:val>
                                            <p:strVal val="#ppt_x"/>
                                          </p:val>
                                        </p:tav>
                                      </p:tavLst>
                                    </p:anim>
                                    <p:anim calcmode="lin" valueType="num">
                                      <p:cBhvr additive="base">
                                        <p:cTn id="147" dur="3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3000" fill="hold"/>
                                        <p:tgtEl>
                                          <p:spTgt spid="41"/>
                                        </p:tgtEl>
                                        <p:attrNameLst>
                                          <p:attrName>ppt_x</p:attrName>
                                        </p:attrNameLst>
                                      </p:cBhvr>
                                      <p:tavLst>
                                        <p:tav tm="0">
                                          <p:val>
                                            <p:strVal val="#ppt_x"/>
                                          </p:val>
                                        </p:tav>
                                        <p:tav tm="100000">
                                          <p:val>
                                            <p:strVal val="#ppt_x"/>
                                          </p:val>
                                        </p:tav>
                                      </p:tavLst>
                                    </p:anim>
                                    <p:anim calcmode="lin" valueType="num">
                                      <p:cBhvr additive="base">
                                        <p:cTn id="151" dur="3000" fill="hold"/>
                                        <p:tgtEl>
                                          <p:spTgt spid="41"/>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6"/>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7"/>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0"/>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1"/>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3"/>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4"/>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5"/>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7"/>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8"/>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9"/>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1"/>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2"/>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3"/>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5"/>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6"/>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7"/>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8"/>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9"/>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30"/>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31"/>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32"/>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3"/>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4"/>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5"/>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6"/>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7"/>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8"/>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9"/>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40"/>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41"/>
                                        </p:tgtEl>
                                        <p:attrNameLst>
                                          <p:attrName>r</p:attrName>
                                        </p:attrNameLst>
                                      </p:cBhvr>
                                    </p:animRot>
                                  </p:childTnLst>
                                </p:cTn>
                              </p:par>
                              <p:par>
                                <p:cTn id="224" presetID="2" presetClass="entr" presetSubtype="2" fill="hold" nodeType="withEffect">
                                  <p:stCondLst>
                                    <p:cond delay="0"/>
                                  </p:stCondLst>
                                  <p:childTnLst>
                                    <p:set>
                                      <p:cBhvr>
                                        <p:cTn id="225" dur="1" fill="hold">
                                          <p:stCondLst>
                                            <p:cond delay="0"/>
                                          </p:stCondLst>
                                        </p:cTn>
                                        <p:tgtEl>
                                          <p:spTgt spid="6"/>
                                        </p:tgtEl>
                                        <p:attrNameLst>
                                          <p:attrName>style.visibility</p:attrName>
                                        </p:attrNameLst>
                                      </p:cBhvr>
                                      <p:to>
                                        <p:strVal val="visible"/>
                                      </p:to>
                                    </p:set>
                                    <p:anim calcmode="lin" valueType="num">
                                      <p:cBhvr additive="base">
                                        <p:cTn id="226" dur="3000" fill="hold"/>
                                        <p:tgtEl>
                                          <p:spTgt spid="6"/>
                                        </p:tgtEl>
                                        <p:attrNameLst>
                                          <p:attrName>ppt_x</p:attrName>
                                        </p:attrNameLst>
                                      </p:cBhvr>
                                      <p:tavLst>
                                        <p:tav tm="0">
                                          <p:val>
                                            <p:strVal val="1+#ppt_w/2"/>
                                          </p:val>
                                        </p:tav>
                                        <p:tav tm="100000">
                                          <p:val>
                                            <p:strVal val="#ppt_x"/>
                                          </p:val>
                                        </p:tav>
                                      </p:tavLst>
                                    </p:anim>
                                    <p:anim calcmode="lin" valueType="num">
                                      <p:cBhvr additive="base">
                                        <p:cTn id="227" dur="3000" fill="hold"/>
                                        <p:tgtEl>
                                          <p:spTgt spid="6"/>
                                        </p:tgtEl>
                                        <p:attrNameLst>
                                          <p:attrName>ppt_y</p:attrName>
                                        </p:attrNameLst>
                                      </p:cBhvr>
                                      <p:tavLst>
                                        <p:tav tm="0">
                                          <p:val>
                                            <p:strVal val="#ppt_y"/>
                                          </p:val>
                                        </p:tav>
                                        <p:tav tm="100000">
                                          <p:val>
                                            <p:strVal val="#ppt_y"/>
                                          </p:val>
                                        </p:tav>
                                      </p:tavLst>
                                    </p:anim>
                                  </p:childTnLst>
                                </p:cTn>
                              </p:par>
                              <p:par>
                                <p:cTn id="228" presetID="2" presetClass="entr" presetSubtype="2" fill="hold" nodeType="withEffect">
                                  <p:stCondLst>
                                    <p:cond delay="0"/>
                                  </p:stCondLst>
                                  <p:childTnLst>
                                    <p:set>
                                      <p:cBhvr>
                                        <p:cTn id="229" dur="1" fill="hold">
                                          <p:stCondLst>
                                            <p:cond delay="0"/>
                                          </p:stCondLst>
                                        </p:cTn>
                                        <p:tgtEl>
                                          <p:spTgt spid="8"/>
                                        </p:tgtEl>
                                        <p:attrNameLst>
                                          <p:attrName>style.visibility</p:attrName>
                                        </p:attrNameLst>
                                      </p:cBhvr>
                                      <p:to>
                                        <p:strVal val="visible"/>
                                      </p:to>
                                    </p:set>
                                    <p:anim calcmode="lin" valueType="num">
                                      <p:cBhvr additive="base">
                                        <p:cTn id="230" dur="3000" fill="hold"/>
                                        <p:tgtEl>
                                          <p:spTgt spid="8"/>
                                        </p:tgtEl>
                                        <p:attrNameLst>
                                          <p:attrName>ppt_x</p:attrName>
                                        </p:attrNameLst>
                                      </p:cBhvr>
                                      <p:tavLst>
                                        <p:tav tm="0">
                                          <p:val>
                                            <p:strVal val="1+#ppt_w/2"/>
                                          </p:val>
                                        </p:tav>
                                        <p:tav tm="100000">
                                          <p:val>
                                            <p:strVal val="#ppt_x"/>
                                          </p:val>
                                        </p:tav>
                                      </p:tavLst>
                                    </p:anim>
                                    <p:anim calcmode="lin" valueType="num">
                                      <p:cBhvr additive="base">
                                        <p:cTn id="231" dur="3000" fill="hold"/>
                                        <p:tgtEl>
                                          <p:spTgt spid="8"/>
                                        </p:tgtEl>
                                        <p:attrNameLst>
                                          <p:attrName>ppt_y</p:attrName>
                                        </p:attrNameLst>
                                      </p:cBhvr>
                                      <p:tavLst>
                                        <p:tav tm="0">
                                          <p:val>
                                            <p:strVal val="#ppt_y"/>
                                          </p:val>
                                        </p:tav>
                                        <p:tav tm="100000">
                                          <p:val>
                                            <p:strVal val="#ppt_y"/>
                                          </p:val>
                                        </p:tav>
                                      </p:tavLst>
                                    </p:anim>
                                  </p:childTnLst>
                                </p:cTn>
                              </p:par>
                              <p:par>
                                <p:cTn id="232" presetID="2" presetClass="entr" presetSubtype="2" fill="hold" nodeType="withEffect">
                                  <p:stCondLst>
                                    <p:cond delay="0"/>
                                  </p:stCondLst>
                                  <p:childTnLst>
                                    <p:set>
                                      <p:cBhvr>
                                        <p:cTn id="233" dur="1" fill="hold">
                                          <p:stCondLst>
                                            <p:cond delay="0"/>
                                          </p:stCondLst>
                                        </p:cTn>
                                        <p:tgtEl>
                                          <p:spTgt spid="10"/>
                                        </p:tgtEl>
                                        <p:attrNameLst>
                                          <p:attrName>style.visibility</p:attrName>
                                        </p:attrNameLst>
                                      </p:cBhvr>
                                      <p:to>
                                        <p:strVal val="visible"/>
                                      </p:to>
                                    </p:set>
                                    <p:anim calcmode="lin" valueType="num">
                                      <p:cBhvr additive="base">
                                        <p:cTn id="234" dur="3000" fill="hold"/>
                                        <p:tgtEl>
                                          <p:spTgt spid="10"/>
                                        </p:tgtEl>
                                        <p:attrNameLst>
                                          <p:attrName>ppt_x</p:attrName>
                                        </p:attrNameLst>
                                      </p:cBhvr>
                                      <p:tavLst>
                                        <p:tav tm="0">
                                          <p:val>
                                            <p:strVal val="1+#ppt_w/2"/>
                                          </p:val>
                                        </p:tav>
                                        <p:tav tm="100000">
                                          <p:val>
                                            <p:strVal val="#ppt_x"/>
                                          </p:val>
                                        </p:tav>
                                      </p:tavLst>
                                    </p:anim>
                                    <p:anim calcmode="lin" valueType="num">
                                      <p:cBhvr additive="base">
                                        <p:cTn id="235" dur="3000" fill="hold"/>
                                        <p:tgtEl>
                                          <p:spTgt spid="10"/>
                                        </p:tgtEl>
                                        <p:attrNameLst>
                                          <p:attrName>ppt_y</p:attrName>
                                        </p:attrNameLst>
                                      </p:cBhvr>
                                      <p:tavLst>
                                        <p:tav tm="0">
                                          <p:val>
                                            <p:strVal val="#ppt_y"/>
                                          </p:val>
                                        </p:tav>
                                        <p:tav tm="100000">
                                          <p:val>
                                            <p:strVal val="#ppt_y"/>
                                          </p:val>
                                        </p:tav>
                                      </p:tavLst>
                                    </p:anim>
                                  </p:childTnLst>
                                </p:cTn>
                              </p:par>
                              <p:par>
                                <p:cTn id="236" presetID="2" presetClass="entr" presetSubtype="2" fill="hold" nodeType="withEffect">
                                  <p:stCondLst>
                                    <p:cond delay="0"/>
                                  </p:stCondLst>
                                  <p:childTnLst>
                                    <p:set>
                                      <p:cBhvr>
                                        <p:cTn id="237" dur="1" fill="hold">
                                          <p:stCondLst>
                                            <p:cond delay="0"/>
                                          </p:stCondLst>
                                        </p:cTn>
                                        <p:tgtEl>
                                          <p:spTgt spid="12"/>
                                        </p:tgtEl>
                                        <p:attrNameLst>
                                          <p:attrName>style.visibility</p:attrName>
                                        </p:attrNameLst>
                                      </p:cBhvr>
                                      <p:to>
                                        <p:strVal val="visible"/>
                                      </p:to>
                                    </p:set>
                                    <p:anim calcmode="lin" valueType="num">
                                      <p:cBhvr additive="base">
                                        <p:cTn id="238" dur="3000" fill="hold"/>
                                        <p:tgtEl>
                                          <p:spTgt spid="12"/>
                                        </p:tgtEl>
                                        <p:attrNameLst>
                                          <p:attrName>ppt_x</p:attrName>
                                        </p:attrNameLst>
                                      </p:cBhvr>
                                      <p:tavLst>
                                        <p:tav tm="0">
                                          <p:val>
                                            <p:strVal val="1+#ppt_w/2"/>
                                          </p:val>
                                        </p:tav>
                                        <p:tav tm="100000">
                                          <p:val>
                                            <p:strVal val="#ppt_x"/>
                                          </p:val>
                                        </p:tav>
                                      </p:tavLst>
                                    </p:anim>
                                    <p:anim calcmode="lin" valueType="num">
                                      <p:cBhvr additive="base">
                                        <p:cTn id="239" dur="3000" fill="hold"/>
                                        <p:tgtEl>
                                          <p:spTgt spid="12"/>
                                        </p:tgtEl>
                                        <p:attrNameLst>
                                          <p:attrName>ppt_y</p:attrName>
                                        </p:attrNameLst>
                                      </p:cBhvr>
                                      <p:tavLst>
                                        <p:tav tm="0">
                                          <p:val>
                                            <p:strVal val="#ppt_y"/>
                                          </p:val>
                                        </p:tav>
                                        <p:tav tm="100000">
                                          <p:val>
                                            <p:strVal val="#ppt_y"/>
                                          </p:val>
                                        </p:tav>
                                      </p:tavLst>
                                    </p:anim>
                                  </p:childTnLst>
                                </p:cTn>
                              </p:par>
                              <p:par>
                                <p:cTn id="240" presetID="2" presetClass="entr" presetSubtype="2" fill="hold" nodeType="withEffect">
                                  <p:stCondLst>
                                    <p:cond delay="0"/>
                                  </p:stCondLst>
                                  <p:childTnLst>
                                    <p:set>
                                      <p:cBhvr>
                                        <p:cTn id="241" dur="1" fill="hold">
                                          <p:stCondLst>
                                            <p:cond delay="0"/>
                                          </p:stCondLst>
                                        </p:cTn>
                                        <p:tgtEl>
                                          <p:spTgt spid="14"/>
                                        </p:tgtEl>
                                        <p:attrNameLst>
                                          <p:attrName>style.visibility</p:attrName>
                                        </p:attrNameLst>
                                      </p:cBhvr>
                                      <p:to>
                                        <p:strVal val="visible"/>
                                      </p:to>
                                    </p:set>
                                    <p:anim calcmode="lin" valueType="num">
                                      <p:cBhvr additive="base">
                                        <p:cTn id="242" dur="3000" fill="hold"/>
                                        <p:tgtEl>
                                          <p:spTgt spid="14"/>
                                        </p:tgtEl>
                                        <p:attrNameLst>
                                          <p:attrName>ppt_x</p:attrName>
                                        </p:attrNameLst>
                                      </p:cBhvr>
                                      <p:tavLst>
                                        <p:tav tm="0">
                                          <p:val>
                                            <p:strVal val="1+#ppt_w/2"/>
                                          </p:val>
                                        </p:tav>
                                        <p:tav tm="100000">
                                          <p:val>
                                            <p:strVal val="#ppt_x"/>
                                          </p:val>
                                        </p:tav>
                                      </p:tavLst>
                                    </p:anim>
                                    <p:anim calcmode="lin" valueType="num">
                                      <p:cBhvr additive="base">
                                        <p:cTn id="243" dur="3000" fill="hold"/>
                                        <p:tgtEl>
                                          <p:spTgt spid="14"/>
                                        </p:tgtEl>
                                        <p:attrNameLst>
                                          <p:attrName>ppt_y</p:attrName>
                                        </p:attrNameLst>
                                      </p:cBhvr>
                                      <p:tavLst>
                                        <p:tav tm="0">
                                          <p:val>
                                            <p:strVal val="#ppt_y"/>
                                          </p:val>
                                        </p:tav>
                                        <p:tav tm="100000">
                                          <p:val>
                                            <p:strVal val="#ppt_y"/>
                                          </p:val>
                                        </p:tav>
                                      </p:tavLst>
                                    </p:anim>
                                  </p:childTnLst>
                                </p:cTn>
                              </p:par>
                              <p:par>
                                <p:cTn id="244" presetID="2" presetClass="entr" presetSubtype="2" fill="hold" nodeType="withEffect">
                                  <p:stCondLst>
                                    <p:cond delay="0"/>
                                  </p:stCondLst>
                                  <p:childTnLst>
                                    <p:set>
                                      <p:cBhvr>
                                        <p:cTn id="245" dur="1" fill="hold">
                                          <p:stCondLst>
                                            <p:cond delay="0"/>
                                          </p:stCondLst>
                                        </p:cTn>
                                        <p:tgtEl>
                                          <p:spTgt spid="16"/>
                                        </p:tgtEl>
                                        <p:attrNameLst>
                                          <p:attrName>style.visibility</p:attrName>
                                        </p:attrNameLst>
                                      </p:cBhvr>
                                      <p:to>
                                        <p:strVal val="visible"/>
                                      </p:to>
                                    </p:set>
                                    <p:anim calcmode="lin" valueType="num">
                                      <p:cBhvr additive="base">
                                        <p:cTn id="246" dur="3000" fill="hold"/>
                                        <p:tgtEl>
                                          <p:spTgt spid="16"/>
                                        </p:tgtEl>
                                        <p:attrNameLst>
                                          <p:attrName>ppt_x</p:attrName>
                                        </p:attrNameLst>
                                      </p:cBhvr>
                                      <p:tavLst>
                                        <p:tav tm="0">
                                          <p:val>
                                            <p:strVal val="1+#ppt_w/2"/>
                                          </p:val>
                                        </p:tav>
                                        <p:tav tm="100000">
                                          <p:val>
                                            <p:strVal val="#ppt_x"/>
                                          </p:val>
                                        </p:tav>
                                      </p:tavLst>
                                    </p:anim>
                                    <p:anim calcmode="lin" valueType="num">
                                      <p:cBhvr additive="base">
                                        <p:cTn id="247" dur="3000" fill="hold"/>
                                        <p:tgtEl>
                                          <p:spTgt spid="16"/>
                                        </p:tgtEl>
                                        <p:attrNameLst>
                                          <p:attrName>ppt_y</p:attrName>
                                        </p:attrNameLst>
                                      </p:cBhvr>
                                      <p:tavLst>
                                        <p:tav tm="0">
                                          <p:val>
                                            <p:strVal val="#ppt_y"/>
                                          </p:val>
                                        </p:tav>
                                        <p:tav tm="100000">
                                          <p:val>
                                            <p:strVal val="#ppt_y"/>
                                          </p:val>
                                        </p:tav>
                                      </p:tavLst>
                                    </p:anim>
                                  </p:childTnLst>
                                </p:cTn>
                              </p:par>
                              <p:par>
                                <p:cTn id="248" presetID="2" presetClass="entr" presetSubtype="2" fill="hold" nodeType="withEffect">
                                  <p:stCondLst>
                                    <p:cond delay="0"/>
                                  </p:stCondLst>
                                  <p:childTnLst>
                                    <p:set>
                                      <p:cBhvr>
                                        <p:cTn id="249" dur="1" fill="hold">
                                          <p:stCondLst>
                                            <p:cond delay="0"/>
                                          </p:stCondLst>
                                        </p:cTn>
                                        <p:tgtEl>
                                          <p:spTgt spid="18"/>
                                        </p:tgtEl>
                                        <p:attrNameLst>
                                          <p:attrName>style.visibility</p:attrName>
                                        </p:attrNameLst>
                                      </p:cBhvr>
                                      <p:to>
                                        <p:strVal val="visible"/>
                                      </p:to>
                                    </p:set>
                                    <p:anim calcmode="lin" valueType="num">
                                      <p:cBhvr additive="base">
                                        <p:cTn id="250" dur="3000" fill="hold"/>
                                        <p:tgtEl>
                                          <p:spTgt spid="18"/>
                                        </p:tgtEl>
                                        <p:attrNameLst>
                                          <p:attrName>ppt_x</p:attrName>
                                        </p:attrNameLst>
                                      </p:cBhvr>
                                      <p:tavLst>
                                        <p:tav tm="0">
                                          <p:val>
                                            <p:strVal val="1+#ppt_w/2"/>
                                          </p:val>
                                        </p:tav>
                                        <p:tav tm="100000">
                                          <p:val>
                                            <p:strVal val="#ppt_x"/>
                                          </p:val>
                                        </p:tav>
                                      </p:tavLst>
                                    </p:anim>
                                    <p:anim calcmode="lin" valueType="num">
                                      <p:cBhvr additive="base">
                                        <p:cTn id="251" dur="3000" fill="hold"/>
                                        <p:tgtEl>
                                          <p:spTgt spid="18"/>
                                        </p:tgtEl>
                                        <p:attrNameLst>
                                          <p:attrName>ppt_y</p:attrName>
                                        </p:attrNameLst>
                                      </p:cBhvr>
                                      <p:tavLst>
                                        <p:tav tm="0">
                                          <p:val>
                                            <p:strVal val="#ppt_y"/>
                                          </p:val>
                                        </p:tav>
                                        <p:tav tm="100000">
                                          <p:val>
                                            <p:strVal val="#ppt_y"/>
                                          </p:val>
                                        </p:tav>
                                      </p:tavLst>
                                    </p:anim>
                                  </p:childTnLst>
                                </p:cTn>
                              </p:par>
                              <p:par>
                                <p:cTn id="252" presetID="2" presetClass="entr" presetSubtype="2"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1+#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2" fill="hold" nodeType="withEffect">
                                  <p:stCondLst>
                                    <p:cond delay="0"/>
                                  </p:stCondLst>
                                  <p:childTnLst>
                                    <p:set>
                                      <p:cBhvr>
                                        <p:cTn id="257" dur="1" fill="hold">
                                          <p:stCondLst>
                                            <p:cond delay="0"/>
                                          </p:stCondLst>
                                        </p:cTn>
                                        <p:tgtEl>
                                          <p:spTgt spid="20"/>
                                        </p:tgtEl>
                                        <p:attrNameLst>
                                          <p:attrName>style.visibility</p:attrName>
                                        </p:attrNameLst>
                                      </p:cBhvr>
                                      <p:to>
                                        <p:strVal val="visible"/>
                                      </p:to>
                                    </p:set>
                                    <p:anim calcmode="lin" valueType="num">
                                      <p:cBhvr additive="base">
                                        <p:cTn id="258" dur="3000" fill="hold"/>
                                        <p:tgtEl>
                                          <p:spTgt spid="20"/>
                                        </p:tgtEl>
                                        <p:attrNameLst>
                                          <p:attrName>ppt_x</p:attrName>
                                        </p:attrNameLst>
                                      </p:cBhvr>
                                      <p:tavLst>
                                        <p:tav tm="0">
                                          <p:val>
                                            <p:strVal val="1+#ppt_w/2"/>
                                          </p:val>
                                        </p:tav>
                                        <p:tav tm="100000">
                                          <p:val>
                                            <p:strVal val="#ppt_x"/>
                                          </p:val>
                                        </p:tav>
                                      </p:tavLst>
                                    </p:anim>
                                    <p:anim calcmode="lin" valueType="num">
                                      <p:cBhvr additive="base">
                                        <p:cTn id="259" dur="3000" fill="hold"/>
                                        <p:tgtEl>
                                          <p:spTgt spid="20"/>
                                        </p:tgtEl>
                                        <p:attrNameLst>
                                          <p:attrName>ppt_y</p:attrName>
                                        </p:attrNameLst>
                                      </p:cBhvr>
                                      <p:tavLst>
                                        <p:tav tm="0">
                                          <p:val>
                                            <p:strVal val="#ppt_y"/>
                                          </p:val>
                                        </p:tav>
                                        <p:tav tm="100000">
                                          <p:val>
                                            <p:strVal val="#ppt_y"/>
                                          </p:val>
                                        </p:tav>
                                      </p:tavLst>
                                    </p:anim>
                                  </p:childTnLst>
                                </p:cTn>
                              </p:par>
                              <p:par>
                                <p:cTn id="260" presetID="2" presetClass="entr" presetSubtype="2" fill="hold" nodeType="withEffect">
                                  <p:stCondLst>
                                    <p:cond delay="0"/>
                                  </p:stCondLst>
                                  <p:childTnLst>
                                    <p:set>
                                      <p:cBhvr>
                                        <p:cTn id="261" dur="1" fill="hold">
                                          <p:stCondLst>
                                            <p:cond delay="0"/>
                                          </p:stCondLst>
                                        </p:cTn>
                                        <p:tgtEl>
                                          <p:spTgt spid="21"/>
                                        </p:tgtEl>
                                        <p:attrNameLst>
                                          <p:attrName>style.visibility</p:attrName>
                                        </p:attrNameLst>
                                      </p:cBhvr>
                                      <p:to>
                                        <p:strVal val="visible"/>
                                      </p:to>
                                    </p:set>
                                    <p:anim calcmode="lin" valueType="num">
                                      <p:cBhvr additive="base">
                                        <p:cTn id="262" dur="3000" fill="hold"/>
                                        <p:tgtEl>
                                          <p:spTgt spid="21"/>
                                        </p:tgtEl>
                                        <p:attrNameLst>
                                          <p:attrName>ppt_x</p:attrName>
                                        </p:attrNameLst>
                                      </p:cBhvr>
                                      <p:tavLst>
                                        <p:tav tm="0">
                                          <p:val>
                                            <p:strVal val="1+#ppt_w/2"/>
                                          </p:val>
                                        </p:tav>
                                        <p:tav tm="100000">
                                          <p:val>
                                            <p:strVal val="#ppt_x"/>
                                          </p:val>
                                        </p:tav>
                                      </p:tavLst>
                                    </p:anim>
                                    <p:anim calcmode="lin" valueType="num">
                                      <p:cBhvr additive="base">
                                        <p:cTn id="263" dur="3000" fill="hold"/>
                                        <p:tgtEl>
                                          <p:spTgt spid="21"/>
                                        </p:tgtEl>
                                        <p:attrNameLst>
                                          <p:attrName>ppt_y</p:attrName>
                                        </p:attrNameLst>
                                      </p:cBhvr>
                                      <p:tavLst>
                                        <p:tav tm="0">
                                          <p:val>
                                            <p:strVal val="#ppt_y"/>
                                          </p:val>
                                        </p:tav>
                                        <p:tav tm="100000">
                                          <p:val>
                                            <p:strVal val="#ppt_y"/>
                                          </p:val>
                                        </p:tav>
                                      </p:tavLst>
                                    </p:anim>
                                  </p:childTnLst>
                                </p:cTn>
                              </p:par>
                              <p:par>
                                <p:cTn id="264" presetID="2" presetClass="entr" presetSubtype="2" fill="hold" nodeType="withEffect">
                                  <p:stCondLst>
                                    <p:cond delay="0"/>
                                  </p:stCondLst>
                                  <p:childTnLst>
                                    <p:set>
                                      <p:cBhvr>
                                        <p:cTn id="265" dur="1" fill="hold">
                                          <p:stCondLst>
                                            <p:cond delay="0"/>
                                          </p:stCondLst>
                                        </p:cTn>
                                        <p:tgtEl>
                                          <p:spTgt spid="22"/>
                                        </p:tgtEl>
                                        <p:attrNameLst>
                                          <p:attrName>style.visibility</p:attrName>
                                        </p:attrNameLst>
                                      </p:cBhvr>
                                      <p:to>
                                        <p:strVal val="visible"/>
                                      </p:to>
                                    </p:set>
                                    <p:anim calcmode="lin" valueType="num">
                                      <p:cBhvr additive="base">
                                        <p:cTn id="266" dur="3000" fill="hold"/>
                                        <p:tgtEl>
                                          <p:spTgt spid="22"/>
                                        </p:tgtEl>
                                        <p:attrNameLst>
                                          <p:attrName>ppt_x</p:attrName>
                                        </p:attrNameLst>
                                      </p:cBhvr>
                                      <p:tavLst>
                                        <p:tav tm="0">
                                          <p:val>
                                            <p:strVal val="1+#ppt_w/2"/>
                                          </p:val>
                                        </p:tav>
                                        <p:tav tm="100000">
                                          <p:val>
                                            <p:strVal val="#ppt_x"/>
                                          </p:val>
                                        </p:tav>
                                      </p:tavLst>
                                    </p:anim>
                                    <p:anim calcmode="lin" valueType="num">
                                      <p:cBhvr additive="base">
                                        <p:cTn id="267" dur="3000" fill="hold"/>
                                        <p:tgtEl>
                                          <p:spTgt spid="22"/>
                                        </p:tgtEl>
                                        <p:attrNameLst>
                                          <p:attrName>ppt_y</p:attrName>
                                        </p:attrNameLst>
                                      </p:cBhvr>
                                      <p:tavLst>
                                        <p:tav tm="0">
                                          <p:val>
                                            <p:strVal val="#ppt_y"/>
                                          </p:val>
                                        </p:tav>
                                        <p:tav tm="100000">
                                          <p:val>
                                            <p:strVal val="#ppt_y"/>
                                          </p:val>
                                        </p:tav>
                                      </p:tavLst>
                                    </p:anim>
                                  </p:childTnLst>
                                </p:cTn>
                              </p:par>
                              <p:par>
                                <p:cTn id="268" presetID="2" presetClass="entr" presetSubtype="2" fill="hold" nodeType="withEffect">
                                  <p:stCondLst>
                                    <p:cond delay="0"/>
                                  </p:stCondLst>
                                  <p:childTnLst>
                                    <p:set>
                                      <p:cBhvr>
                                        <p:cTn id="269" dur="1" fill="hold">
                                          <p:stCondLst>
                                            <p:cond delay="0"/>
                                          </p:stCondLst>
                                        </p:cTn>
                                        <p:tgtEl>
                                          <p:spTgt spid="23"/>
                                        </p:tgtEl>
                                        <p:attrNameLst>
                                          <p:attrName>style.visibility</p:attrName>
                                        </p:attrNameLst>
                                      </p:cBhvr>
                                      <p:to>
                                        <p:strVal val="visible"/>
                                      </p:to>
                                    </p:set>
                                    <p:anim calcmode="lin" valueType="num">
                                      <p:cBhvr additive="base">
                                        <p:cTn id="270" dur="3000" fill="hold"/>
                                        <p:tgtEl>
                                          <p:spTgt spid="23"/>
                                        </p:tgtEl>
                                        <p:attrNameLst>
                                          <p:attrName>ppt_x</p:attrName>
                                        </p:attrNameLst>
                                      </p:cBhvr>
                                      <p:tavLst>
                                        <p:tav tm="0">
                                          <p:val>
                                            <p:strVal val="1+#ppt_w/2"/>
                                          </p:val>
                                        </p:tav>
                                        <p:tav tm="100000">
                                          <p:val>
                                            <p:strVal val="#ppt_x"/>
                                          </p:val>
                                        </p:tav>
                                      </p:tavLst>
                                    </p:anim>
                                    <p:anim calcmode="lin" valueType="num">
                                      <p:cBhvr additive="base">
                                        <p:cTn id="271" dur="3000" fill="hold"/>
                                        <p:tgtEl>
                                          <p:spTgt spid="23"/>
                                        </p:tgtEl>
                                        <p:attrNameLst>
                                          <p:attrName>ppt_y</p:attrName>
                                        </p:attrNameLst>
                                      </p:cBhvr>
                                      <p:tavLst>
                                        <p:tav tm="0">
                                          <p:val>
                                            <p:strVal val="#ppt_y"/>
                                          </p:val>
                                        </p:tav>
                                        <p:tav tm="100000">
                                          <p:val>
                                            <p:strVal val="#ppt_y"/>
                                          </p:val>
                                        </p:tav>
                                      </p:tavLst>
                                    </p:anim>
                                  </p:childTnLst>
                                </p:cTn>
                              </p:par>
                              <p:par>
                                <p:cTn id="272" presetID="2" presetClass="entr" presetSubtype="2" fill="hold" nodeType="withEffect">
                                  <p:stCondLst>
                                    <p:cond delay="0"/>
                                  </p:stCondLst>
                                  <p:childTnLst>
                                    <p:set>
                                      <p:cBhvr>
                                        <p:cTn id="273" dur="1" fill="hold">
                                          <p:stCondLst>
                                            <p:cond delay="0"/>
                                          </p:stCondLst>
                                        </p:cTn>
                                        <p:tgtEl>
                                          <p:spTgt spid="24"/>
                                        </p:tgtEl>
                                        <p:attrNameLst>
                                          <p:attrName>style.visibility</p:attrName>
                                        </p:attrNameLst>
                                      </p:cBhvr>
                                      <p:to>
                                        <p:strVal val="visible"/>
                                      </p:to>
                                    </p:set>
                                    <p:anim calcmode="lin" valueType="num">
                                      <p:cBhvr additive="base">
                                        <p:cTn id="274" dur="3000" fill="hold"/>
                                        <p:tgtEl>
                                          <p:spTgt spid="24"/>
                                        </p:tgtEl>
                                        <p:attrNameLst>
                                          <p:attrName>ppt_x</p:attrName>
                                        </p:attrNameLst>
                                      </p:cBhvr>
                                      <p:tavLst>
                                        <p:tav tm="0">
                                          <p:val>
                                            <p:strVal val="1+#ppt_w/2"/>
                                          </p:val>
                                        </p:tav>
                                        <p:tav tm="100000">
                                          <p:val>
                                            <p:strVal val="#ppt_x"/>
                                          </p:val>
                                        </p:tav>
                                      </p:tavLst>
                                    </p:anim>
                                    <p:anim calcmode="lin" valueType="num">
                                      <p:cBhvr additive="base">
                                        <p:cTn id="275" dur="3000" fill="hold"/>
                                        <p:tgtEl>
                                          <p:spTgt spid="24"/>
                                        </p:tgtEl>
                                        <p:attrNameLst>
                                          <p:attrName>ppt_y</p:attrName>
                                        </p:attrNameLst>
                                      </p:cBhvr>
                                      <p:tavLst>
                                        <p:tav tm="0">
                                          <p:val>
                                            <p:strVal val="#ppt_y"/>
                                          </p:val>
                                        </p:tav>
                                        <p:tav tm="100000">
                                          <p:val>
                                            <p:strVal val="#ppt_y"/>
                                          </p:val>
                                        </p:tav>
                                      </p:tavLst>
                                    </p:anim>
                                  </p:childTnLst>
                                </p:cTn>
                              </p:par>
                              <p:par>
                                <p:cTn id="276" presetID="2" presetClass="entr" presetSubtype="2" fill="hold" nodeType="withEffect">
                                  <p:stCondLst>
                                    <p:cond delay="0"/>
                                  </p:stCondLst>
                                  <p:childTnLst>
                                    <p:set>
                                      <p:cBhvr>
                                        <p:cTn id="277" dur="1" fill="hold">
                                          <p:stCondLst>
                                            <p:cond delay="0"/>
                                          </p:stCondLst>
                                        </p:cTn>
                                        <p:tgtEl>
                                          <p:spTgt spid="25"/>
                                        </p:tgtEl>
                                        <p:attrNameLst>
                                          <p:attrName>style.visibility</p:attrName>
                                        </p:attrNameLst>
                                      </p:cBhvr>
                                      <p:to>
                                        <p:strVal val="visible"/>
                                      </p:to>
                                    </p:set>
                                    <p:anim calcmode="lin" valueType="num">
                                      <p:cBhvr additive="base">
                                        <p:cTn id="278" dur="3000" fill="hold"/>
                                        <p:tgtEl>
                                          <p:spTgt spid="25"/>
                                        </p:tgtEl>
                                        <p:attrNameLst>
                                          <p:attrName>ppt_x</p:attrName>
                                        </p:attrNameLst>
                                      </p:cBhvr>
                                      <p:tavLst>
                                        <p:tav tm="0">
                                          <p:val>
                                            <p:strVal val="1+#ppt_w/2"/>
                                          </p:val>
                                        </p:tav>
                                        <p:tav tm="100000">
                                          <p:val>
                                            <p:strVal val="#ppt_x"/>
                                          </p:val>
                                        </p:tav>
                                      </p:tavLst>
                                    </p:anim>
                                    <p:anim calcmode="lin" valueType="num">
                                      <p:cBhvr additive="base">
                                        <p:cTn id="279" dur="3000" fill="hold"/>
                                        <p:tgtEl>
                                          <p:spTgt spid="25"/>
                                        </p:tgtEl>
                                        <p:attrNameLst>
                                          <p:attrName>ppt_y</p:attrName>
                                        </p:attrNameLst>
                                      </p:cBhvr>
                                      <p:tavLst>
                                        <p:tav tm="0">
                                          <p:val>
                                            <p:strVal val="#ppt_y"/>
                                          </p:val>
                                        </p:tav>
                                        <p:tav tm="100000">
                                          <p:val>
                                            <p:strVal val="#ppt_y"/>
                                          </p:val>
                                        </p:tav>
                                      </p:tavLst>
                                    </p:anim>
                                  </p:childTnLst>
                                </p:cTn>
                              </p:par>
                              <p:par>
                                <p:cTn id="280" presetID="2" presetClass="entr" presetSubtype="2" fill="hold" nodeType="withEffect">
                                  <p:stCondLst>
                                    <p:cond delay="0"/>
                                  </p:stCondLst>
                                  <p:childTnLst>
                                    <p:set>
                                      <p:cBhvr>
                                        <p:cTn id="281" dur="1" fill="hold">
                                          <p:stCondLst>
                                            <p:cond delay="0"/>
                                          </p:stCondLst>
                                        </p:cTn>
                                        <p:tgtEl>
                                          <p:spTgt spid="26"/>
                                        </p:tgtEl>
                                        <p:attrNameLst>
                                          <p:attrName>style.visibility</p:attrName>
                                        </p:attrNameLst>
                                      </p:cBhvr>
                                      <p:to>
                                        <p:strVal val="visible"/>
                                      </p:to>
                                    </p:set>
                                    <p:anim calcmode="lin" valueType="num">
                                      <p:cBhvr additive="base">
                                        <p:cTn id="282" dur="3000" fill="hold"/>
                                        <p:tgtEl>
                                          <p:spTgt spid="26"/>
                                        </p:tgtEl>
                                        <p:attrNameLst>
                                          <p:attrName>ppt_x</p:attrName>
                                        </p:attrNameLst>
                                      </p:cBhvr>
                                      <p:tavLst>
                                        <p:tav tm="0">
                                          <p:val>
                                            <p:strVal val="1+#ppt_w/2"/>
                                          </p:val>
                                        </p:tav>
                                        <p:tav tm="100000">
                                          <p:val>
                                            <p:strVal val="#ppt_x"/>
                                          </p:val>
                                        </p:tav>
                                      </p:tavLst>
                                    </p:anim>
                                    <p:anim calcmode="lin" valueType="num">
                                      <p:cBhvr additive="base">
                                        <p:cTn id="283" dur="3000" fill="hold"/>
                                        <p:tgtEl>
                                          <p:spTgt spid="26"/>
                                        </p:tgtEl>
                                        <p:attrNameLst>
                                          <p:attrName>ppt_y</p:attrName>
                                        </p:attrNameLst>
                                      </p:cBhvr>
                                      <p:tavLst>
                                        <p:tav tm="0">
                                          <p:val>
                                            <p:strVal val="#ppt_y"/>
                                          </p:val>
                                        </p:tav>
                                        <p:tav tm="100000">
                                          <p:val>
                                            <p:strVal val="#ppt_y"/>
                                          </p:val>
                                        </p:tav>
                                      </p:tavLst>
                                    </p:anim>
                                  </p:childTnLst>
                                </p:cTn>
                              </p:par>
                              <p:par>
                                <p:cTn id="284" presetID="2" presetClass="entr" presetSubtype="2" fill="hold" nodeType="withEffect">
                                  <p:stCondLst>
                                    <p:cond delay="0"/>
                                  </p:stCondLst>
                                  <p:childTnLst>
                                    <p:set>
                                      <p:cBhvr>
                                        <p:cTn id="285" dur="1" fill="hold">
                                          <p:stCondLst>
                                            <p:cond delay="0"/>
                                          </p:stCondLst>
                                        </p:cTn>
                                        <p:tgtEl>
                                          <p:spTgt spid="27"/>
                                        </p:tgtEl>
                                        <p:attrNameLst>
                                          <p:attrName>style.visibility</p:attrName>
                                        </p:attrNameLst>
                                      </p:cBhvr>
                                      <p:to>
                                        <p:strVal val="visible"/>
                                      </p:to>
                                    </p:set>
                                    <p:anim calcmode="lin" valueType="num">
                                      <p:cBhvr additive="base">
                                        <p:cTn id="286" dur="3000" fill="hold"/>
                                        <p:tgtEl>
                                          <p:spTgt spid="27"/>
                                        </p:tgtEl>
                                        <p:attrNameLst>
                                          <p:attrName>ppt_x</p:attrName>
                                        </p:attrNameLst>
                                      </p:cBhvr>
                                      <p:tavLst>
                                        <p:tav tm="0">
                                          <p:val>
                                            <p:strVal val="1+#ppt_w/2"/>
                                          </p:val>
                                        </p:tav>
                                        <p:tav tm="100000">
                                          <p:val>
                                            <p:strVal val="#ppt_x"/>
                                          </p:val>
                                        </p:tav>
                                      </p:tavLst>
                                    </p:anim>
                                    <p:anim calcmode="lin" valueType="num">
                                      <p:cBhvr additive="base">
                                        <p:cTn id="287" dur="3000" fill="hold"/>
                                        <p:tgtEl>
                                          <p:spTgt spid="27"/>
                                        </p:tgtEl>
                                        <p:attrNameLst>
                                          <p:attrName>ppt_y</p:attrName>
                                        </p:attrNameLst>
                                      </p:cBhvr>
                                      <p:tavLst>
                                        <p:tav tm="0">
                                          <p:val>
                                            <p:strVal val="#ppt_y"/>
                                          </p:val>
                                        </p:tav>
                                        <p:tav tm="100000">
                                          <p:val>
                                            <p:strVal val="#ppt_y"/>
                                          </p:val>
                                        </p:tav>
                                      </p:tavLst>
                                    </p:anim>
                                  </p:childTnLst>
                                </p:cTn>
                              </p:par>
                              <p:par>
                                <p:cTn id="288" presetID="2" presetClass="entr" presetSubtype="2" fill="hold" nodeType="withEffect">
                                  <p:stCondLst>
                                    <p:cond delay="0"/>
                                  </p:stCondLst>
                                  <p:childTnLst>
                                    <p:set>
                                      <p:cBhvr>
                                        <p:cTn id="289" dur="1" fill="hold">
                                          <p:stCondLst>
                                            <p:cond delay="0"/>
                                          </p:stCondLst>
                                        </p:cTn>
                                        <p:tgtEl>
                                          <p:spTgt spid="28"/>
                                        </p:tgtEl>
                                        <p:attrNameLst>
                                          <p:attrName>style.visibility</p:attrName>
                                        </p:attrNameLst>
                                      </p:cBhvr>
                                      <p:to>
                                        <p:strVal val="visible"/>
                                      </p:to>
                                    </p:set>
                                    <p:anim calcmode="lin" valueType="num">
                                      <p:cBhvr additive="base">
                                        <p:cTn id="290" dur="3000" fill="hold"/>
                                        <p:tgtEl>
                                          <p:spTgt spid="28"/>
                                        </p:tgtEl>
                                        <p:attrNameLst>
                                          <p:attrName>ppt_x</p:attrName>
                                        </p:attrNameLst>
                                      </p:cBhvr>
                                      <p:tavLst>
                                        <p:tav tm="0">
                                          <p:val>
                                            <p:strVal val="1+#ppt_w/2"/>
                                          </p:val>
                                        </p:tav>
                                        <p:tav tm="100000">
                                          <p:val>
                                            <p:strVal val="#ppt_x"/>
                                          </p:val>
                                        </p:tav>
                                      </p:tavLst>
                                    </p:anim>
                                    <p:anim calcmode="lin" valueType="num">
                                      <p:cBhvr additive="base">
                                        <p:cTn id="291" dur="3000" fill="hold"/>
                                        <p:tgtEl>
                                          <p:spTgt spid="28"/>
                                        </p:tgtEl>
                                        <p:attrNameLst>
                                          <p:attrName>ppt_y</p:attrName>
                                        </p:attrNameLst>
                                      </p:cBhvr>
                                      <p:tavLst>
                                        <p:tav tm="0">
                                          <p:val>
                                            <p:strVal val="#ppt_y"/>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29"/>
                                        </p:tgtEl>
                                        <p:attrNameLst>
                                          <p:attrName>style.visibility</p:attrName>
                                        </p:attrNameLst>
                                      </p:cBhvr>
                                      <p:to>
                                        <p:strVal val="visible"/>
                                      </p:to>
                                    </p:set>
                                    <p:anim calcmode="lin" valueType="num">
                                      <p:cBhvr additive="base">
                                        <p:cTn id="294" dur="3000" fill="hold"/>
                                        <p:tgtEl>
                                          <p:spTgt spid="29"/>
                                        </p:tgtEl>
                                        <p:attrNameLst>
                                          <p:attrName>ppt_x</p:attrName>
                                        </p:attrNameLst>
                                      </p:cBhvr>
                                      <p:tavLst>
                                        <p:tav tm="0">
                                          <p:val>
                                            <p:strVal val="1+#ppt_w/2"/>
                                          </p:val>
                                        </p:tav>
                                        <p:tav tm="100000">
                                          <p:val>
                                            <p:strVal val="#ppt_x"/>
                                          </p:val>
                                        </p:tav>
                                      </p:tavLst>
                                    </p:anim>
                                    <p:anim calcmode="lin" valueType="num">
                                      <p:cBhvr additive="base">
                                        <p:cTn id="295" dur="3000" fill="hold"/>
                                        <p:tgtEl>
                                          <p:spTgt spid="29"/>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7"/>
                                        </p:tgtEl>
                                        <p:attrNameLst>
                                          <p:attrName>style.visibility</p:attrName>
                                        </p:attrNameLst>
                                      </p:cBhvr>
                                      <p:to>
                                        <p:strVal val="visible"/>
                                      </p:to>
                                    </p:set>
                                    <p:anim calcmode="lin" valueType="num">
                                      <p:cBhvr additive="base">
                                        <p:cTn id="298" dur="3000" fill="hold"/>
                                        <p:tgtEl>
                                          <p:spTgt spid="7"/>
                                        </p:tgtEl>
                                        <p:attrNameLst>
                                          <p:attrName>ppt_x</p:attrName>
                                        </p:attrNameLst>
                                      </p:cBhvr>
                                      <p:tavLst>
                                        <p:tav tm="0">
                                          <p:val>
                                            <p:strVal val="0-#ppt_w/2"/>
                                          </p:val>
                                        </p:tav>
                                        <p:tav tm="100000">
                                          <p:val>
                                            <p:strVal val="#ppt_x"/>
                                          </p:val>
                                        </p:tav>
                                      </p:tavLst>
                                    </p:anim>
                                    <p:anim calcmode="lin" valueType="num">
                                      <p:cBhvr additive="base">
                                        <p:cTn id="299" dur="3000" fill="hold"/>
                                        <p:tgtEl>
                                          <p:spTgt spid="7"/>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9"/>
                                        </p:tgtEl>
                                        <p:attrNameLst>
                                          <p:attrName>style.visibility</p:attrName>
                                        </p:attrNameLst>
                                      </p:cBhvr>
                                      <p:to>
                                        <p:strVal val="visible"/>
                                      </p:to>
                                    </p:set>
                                    <p:anim calcmode="lin" valueType="num">
                                      <p:cBhvr additive="base">
                                        <p:cTn id="302" dur="3000" fill="hold"/>
                                        <p:tgtEl>
                                          <p:spTgt spid="9"/>
                                        </p:tgtEl>
                                        <p:attrNameLst>
                                          <p:attrName>ppt_x</p:attrName>
                                        </p:attrNameLst>
                                      </p:cBhvr>
                                      <p:tavLst>
                                        <p:tav tm="0">
                                          <p:val>
                                            <p:strVal val="0-#ppt_w/2"/>
                                          </p:val>
                                        </p:tav>
                                        <p:tav tm="100000">
                                          <p:val>
                                            <p:strVal val="#ppt_x"/>
                                          </p:val>
                                        </p:tav>
                                      </p:tavLst>
                                    </p:anim>
                                    <p:anim calcmode="lin" valueType="num">
                                      <p:cBhvr additive="base">
                                        <p:cTn id="303" dur="3000" fill="hold"/>
                                        <p:tgtEl>
                                          <p:spTgt spid="9"/>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11"/>
                                        </p:tgtEl>
                                        <p:attrNameLst>
                                          <p:attrName>style.visibility</p:attrName>
                                        </p:attrNameLst>
                                      </p:cBhvr>
                                      <p:to>
                                        <p:strVal val="visible"/>
                                      </p:to>
                                    </p:set>
                                    <p:anim calcmode="lin" valueType="num">
                                      <p:cBhvr additive="base">
                                        <p:cTn id="306" dur="3000" fill="hold"/>
                                        <p:tgtEl>
                                          <p:spTgt spid="11"/>
                                        </p:tgtEl>
                                        <p:attrNameLst>
                                          <p:attrName>ppt_x</p:attrName>
                                        </p:attrNameLst>
                                      </p:cBhvr>
                                      <p:tavLst>
                                        <p:tav tm="0">
                                          <p:val>
                                            <p:strVal val="0-#ppt_w/2"/>
                                          </p:val>
                                        </p:tav>
                                        <p:tav tm="100000">
                                          <p:val>
                                            <p:strVal val="#ppt_x"/>
                                          </p:val>
                                        </p:tav>
                                      </p:tavLst>
                                    </p:anim>
                                    <p:anim calcmode="lin" valueType="num">
                                      <p:cBhvr additive="base">
                                        <p:cTn id="307" dur="3000" fill="hold"/>
                                        <p:tgtEl>
                                          <p:spTgt spid="11"/>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13"/>
                                        </p:tgtEl>
                                        <p:attrNameLst>
                                          <p:attrName>style.visibility</p:attrName>
                                        </p:attrNameLst>
                                      </p:cBhvr>
                                      <p:to>
                                        <p:strVal val="visible"/>
                                      </p:to>
                                    </p:set>
                                    <p:anim calcmode="lin" valueType="num">
                                      <p:cBhvr additive="base">
                                        <p:cTn id="310" dur="3000" fill="hold"/>
                                        <p:tgtEl>
                                          <p:spTgt spid="13"/>
                                        </p:tgtEl>
                                        <p:attrNameLst>
                                          <p:attrName>ppt_x</p:attrName>
                                        </p:attrNameLst>
                                      </p:cBhvr>
                                      <p:tavLst>
                                        <p:tav tm="0">
                                          <p:val>
                                            <p:strVal val="0-#ppt_w/2"/>
                                          </p:val>
                                        </p:tav>
                                        <p:tav tm="100000">
                                          <p:val>
                                            <p:strVal val="#ppt_x"/>
                                          </p:val>
                                        </p:tav>
                                      </p:tavLst>
                                    </p:anim>
                                    <p:anim calcmode="lin" valueType="num">
                                      <p:cBhvr additive="base">
                                        <p:cTn id="311" dur="3000" fill="hold"/>
                                        <p:tgtEl>
                                          <p:spTgt spid="13"/>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15"/>
                                        </p:tgtEl>
                                        <p:attrNameLst>
                                          <p:attrName>style.visibility</p:attrName>
                                        </p:attrNameLst>
                                      </p:cBhvr>
                                      <p:to>
                                        <p:strVal val="visible"/>
                                      </p:to>
                                    </p:set>
                                    <p:anim calcmode="lin" valueType="num">
                                      <p:cBhvr additive="base">
                                        <p:cTn id="314" dur="3000" fill="hold"/>
                                        <p:tgtEl>
                                          <p:spTgt spid="15"/>
                                        </p:tgtEl>
                                        <p:attrNameLst>
                                          <p:attrName>ppt_x</p:attrName>
                                        </p:attrNameLst>
                                      </p:cBhvr>
                                      <p:tavLst>
                                        <p:tav tm="0">
                                          <p:val>
                                            <p:strVal val="0-#ppt_w/2"/>
                                          </p:val>
                                        </p:tav>
                                        <p:tav tm="100000">
                                          <p:val>
                                            <p:strVal val="#ppt_x"/>
                                          </p:val>
                                        </p:tav>
                                      </p:tavLst>
                                    </p:anim>
                                    <p:anim calcmode="lin" valueType="num">
                                      <p:cBhvr additive="base">
                                        <p:cTn id="315" dur="3000" fill="hold"/>
                                        <p:tgtEl>
                                          <p:spTgt spid="15"/>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17"/>
                                        </p:tgtEl>
                                        <p:attrNameLst>
                                          <p:attrName>style.visibility</p:attrName>
                                        </p:attrNameLst>
                                      </p:cBhvr>
                                      <p:to>
                                        <p:strVal val="visible"/>
                                      </p:to>
                                    </p:set>
                                    <p:anim calcmode="lin" valueType="num">
                                      <p:cBhvr additive="base">
                                        <p:cTn id="318" dur="3000" fill="hold"/>
                                        <p:tgtEl>
                                          <p:spTgt spid="17"/>
                                        </p:tgtEl>
                                        <p:attrNameLst>
                                          <p:attrName>ppt_x</p:attrName>
                                        </p:attrNameLst>
                                      </p:cBhvr>
                                      <p:tavLst>
                                        <p:tav tm="0">
                                          <p:val>
                                            <p:strVal val="0-#ppt_w/2"/>
                                          </p:val>
                                        </p:tav>
                                        <p:tav tm="100000">
                                          <p:val>
                                            <p:strVal val="#ppt_x"/>
                                          </p:val>
                                        </p:tav>
                                      </p:tavLst>
                                    </p:anim>
                                    <p:anim calcmode="lin" valueType="num">
                                      <p:cBhvr additive="base">
                                        <p:cTn id="319" dur="3000" fill="hold"/>
                                        <p:tgtEl>
                                          <p:spTgt spid="17"/>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30"/>
                                        </p:tgtEl>
                                        <p:attrNameLst>
                                          <p:attrName>style.visibility</p:attrName>
                                        </p:attrNameLst>
                                      </p:cBhvr>
                                      <p:to>
                                        <p:strVal val="visible"/>
                                      </p:to>
                                    </p:set>
                                    <p:anim calcmode="lin" valueType="num">
                                      <p:cBhvr additive="base">
                                        <p:cTn id="322" dur="3000" fill="hold"/>
                                        <p:tgtEl>
                                          <p:spTgt spid="30"/>
                                        </p:tgtEl>
                                        <p:attrNameLst>
                                          <p:attrName>ppt_x</p:attrName>
                                        </p:attrNameLst>
                                      </p:cBhvr>
                                      <p:tavLst>
                                        <p:tav tm="0">
                                          <p:val>
                                            <p:strVal val="0-#ppt_w/2"/>
                                          </p:val>
                                        </p:tav>
                                        <p:tav tm="100000">
                                          <p:val>
                                            <p:strVal val="#ppt_x"/>
                                          </p:val>
                                        </p:tav>
                                      </p:tavLst>
                                    </p:anim>
                                    <p:anim calcmode="lin" valueType="num">
                                      <p:cBhvr additive="base">
                                        <p:cTn id="323" dur="3000" fill="hold"/>
                                        <p:tgtEl>
                                          <p:spTgt spid="30"/>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31"/>
                                        </p:tgtEl>
                                        <p:attrNameLst>
                                          <p:attrName>style.visibility</p:attrName>
                                        </p:attrNameLst>
                                      </p:cBhvr>
                                      <p:to>
                                        <p:strVal val="visible"/>
                                      </p:to>
                                    </p:set>
                                    <p:anim calcmode="lin" valueType="num">
                                      <p:cBhvr additive="base">
                                        <p:cTn id="326" dur="3000" fill="hold"/>
                                        <p:tgtEl>
                                          <p:spTgt spid="31"/>
                                        </p:tgtEl>
                                        <p:attrNameLst>
                                          <p:attrName>ppt_x</p:attrName>
                                        </p:attrNameLst>
                                      </p:cBhvr>
                                      <p:tavLst>
                                        <p:tav tm="0">
                                          <p:val>
                                            <p:strVal val="0-#ppt_w/2"/>
                                          </p:val>
                                        </p:tav>
                                        <p:tav tm="100000">
                                          <p:val>
                                            <p:strVal val="#ppt_x"/>
                                          </p:val>
                                        </p:tav>
                                      </p:tavLst>
                                    </p:anim>
                                    <p:anim calcmode="lin" valueType="num">
                                      <p:cBhvr additive="base">
                                        <p:cTn id="327" dur="3000" fill="hold"/>
                                        <p:tgtEl>
                                          <p:spTgt spid="31"/>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32"/>
                                        </p:tgtEl>
                                        <p:attrNameLst>
                                          <p:attrName>style.visibility</p:attrName>
                                        </p:attrNameLst>
                                      </p:cBhvr>
                                      <p:to>
                                        <p:strVal val="visible"/>
                                      </p:to>
                                    </p:set>
                                    <p:anim calcmode="lin" valueType="num">
                                      <p:cBhvr additive="base">
                                        <p:cTn id="330" dur="3000" fill="hold"/>
                                        <p:tgtEl>
                                          <p:spTgt spid="32"/>
                                        </p:tgtEl>
                                        <p:attrNameLst>
                                          <p:attrName>ppt_x</p:attrName>
                                        </p:attrNameLst>
                                      </p:cBhvr>
                                      <p:tavLst>
                                        <p:tav tm="0">
                                          <p:val>
                                            <p:strVal val="0-#ppt_w/2"/>
                                          </p:val>
                                        </p:tav>
                                        <p:tav tm="100000">
                                          <p:val>
                                            <p:strVal val="#ppt_x"/>
                                          </p:val>
                                        </p:tav>
                                      </p:tavLst>
                                    </p:anim>
                                    <p:anim calcmode="lin" valueType="num">
                                      <p:cBhvr additive="base">
                                        <p:cTn id="331" dur="3000" fill="hold"/>
                                        <p:tgtEl>
                                          <p:spTgt spid="32"/>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33"/>
                                        </p:tgtEl>
                                        <p:attrNameLst>
                                          <p:attrName>style.visibility</p:attrName>
                                        </p:attrNameLst>
                                      </p:cBhvr>
                                      <p:to>
                                        <p:strVal val="visible"/>
                                      </p:to>
                                    </p:set>
                                    <p:anim calcmode="lin" valueType="num">
                                      <p:cBhvr additive="base">
                                        <p:cTn id="334" dur="3000" fill="hold"/>
                                        <p:tgtEl>
                                          <p:spTgt spid="33"/>
                                        </p:tgtEl>
                                        <p:attrNameLst>
                                          <p:attrName>ppt_x</p:attrName>
                                        </p:attrNameLst>
                                      </p:cBhvr>
                                      <p:tavLst>
                                        <p:tav tm="0">
                                          <p:val>
                                            <p:strVal val="0-#ppt_w/2"/>
                                          </p:val>
                                        </p:tav>
                                        <p:tav tm="100000">
                                          <p:val>
                                            <p:strVal val="#ppt_x"/>
                                          </p:val>
                                        </p:tav>
                                      </p:tavLst>
                                    </p:anim>
                                    <p:anim calcmode="lin" valueType="num">
                                      <p:cBhvr additive="base">
                                        <p:cTn id="335" dur="3000" fill="hold"/>
                                        <p:tgtEl>
                                          <p:spTgt spid="33"/>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34"/>
                                        </p:tgtEl>
                                        <p:attrNameLst>
                                          <p:attrName>style.visibility</p:attrName>
                                        </p:attrNameLst>
                                      </p:cBhvr>
                                      <p:to>
                                        <p:strVal val="visible"/>
                                      </p:to>
                                    </p:set>
                                    <p:anim calcmode="lin" valueType="num">
                                      <p:cBhvr additive="base">
                                        <p:cTn id="338" dur="3000" fill="hold"/>
                                        <p:tgtEl>
                                          <p:spTgt spid="34"/>
                                        </p:tgtEl>
                                        <p:attrNameLst>
                                          <p:attrName>ppt_x</p:attrName>
                                        </p:attrNameLst>
                                      </p:cBhvr>
                                      <p:tavLst>
                                        <p:tav tm="0">
                                          <p:val>
                                            <p:strVal val="0-#ppt_w/2"/>
                                          </p:val>
                                        </p:tav>
                                        <p:tav tm="100000">
                                          <p:val>
                                            <p:strVal val="#ppt_x"/>
                                          </p:val>
                                        </p:tav>
                                      </p:tavLst>
                                    </p:anim>
                                    <p:anim calcmode="lin" valueType="num">
                                      <p:cBhvr additive="base">
                                        <p:cTn id="339" dur="3000" fill="hold"/>
                                        <p:tgtEl>
                                          <p:spTgt spid="34"/>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5"/>
                                        </p:tgtEl>
                                        <p:attrNameLst>
                                          <p:attrName>style.visibility</p:attrName>
                                        </p:attrNameLst>
                                      </p:cBhvr>
                                      <p:to>
                                        <p:strVal val="visible"/>
                                      </p:to>
                                    </p:set>
                                    <p:anim calcmode="lin" valueType="num">
                                      <p:cBhvr additive="base">
                                        <p:cTn id="342" dur="3000" fill="hold"/>
                                        <p:tgtEl>
                                          <p:spTgt spid="35"/>
                                        </p:tgtEl>
                                        <p:attrNameLst>
                                          <p:attrName>ppt_x</p:attrName>
                                        </p:attrNameLst>
                                      </p:cBhvr>
                                      <p:tavLst>
                                        <p:tav tm="0">
                                          <p:val>
                                            <p:strVal val="0-#ppt_w/2"/>
                                          </p:val>
                                        </p:tav>
                                        <p:tav tm="100000">
                                          <p:val>
                                            <p:strVal val="#ppt_x"/>
                                          </p:val>
                                        </p:tav>
                                      </p:tavLst>
                                    </p:anim>
                                    <p:anim calcmode="lin" valueType="num">
                                      <p:cBhvr additive="base">
                                        <p:cTn id="343" dur="3000" fill="hold"/>
                                        <p:tgtEl>
                                          <p:spTgt spid="35"/>
                                        </p:tgtEl>
                                        <p:attrNameLst>
                                          <p:attrName>ppt_y</p:attrName>
                                        </p:attrNameLst>
                                      </p:cBhvr>
                                      <p:tavLst>
                                        <p:tav tm="0">
                                          <p:val>
                                            <p:strVal val="#ppt_y"/>
                                          </p:val>
                                        </p:tav>
                                        <p:tav tm="100000">
                                          <p:val>
                                            <p:strVal val="#ppt_y"/>
                                          </p:val>
                                        </p:tav>
                                      </p:tavLst>
                                    </p:anim>
                                  </p:childTnLst>
                                </p:cTn>
                              </p:par>
                              <p:par>
                                <p:cTn id="344" presetID="2" presetClass="entr" presetSubtype="8" fill="hold" nodeType="withEffect">
                                  <p:stCondLst>
                                    <p:cond delay="0"/>
                                  </p:stCondLst>
                                  <p:childTnLst>
                                    <p:set>
                                      <p:cBhvr>
                                        <p:cTn id="345" dur="1" fill="hold">
                                          <p:stCondLst>
                                            <p:cond delay="0"/>
                                          </p:stCondLst>
                                        </p:cTn>
                                        <p:tgtEl>
                                          <p:spTgt spid="36"/>
                                        </p:tgtEl>
                                        <p:attrNameLst>
                                          <p:attrName>style.visibility</p:attrName>
                                        </p:attrNameLst>
                                      </p:cBhvr>
                                      <p:to>
                                        <p:strVal val="visible"/>
                                      </p:to>
                                    </p:set>
                                    <p:anim calcmode="lin" valueType="num">
                                      <p:cBhvr additive="base">
                                        <p:cTn id="346" dur="3000" fill="hold"/>
                                        <p:tgtEl>
                                          <p:spTgt spid="36"/>
                                        </p:tgtEl>
                                        <p:attrNameLst>
                                          <p:attrName>ppt_x</p:attrName>
                                        </p:attrNameLst>
                                      </p:cBhvr>
                                      <p:tavLst>
                                        <p:tav tm="0">
                                          <p:val>
                                            <p:strVal val="0-#ppt_w/2"/>
                                          </p:val>
                                        </p:tav>
                                        <p:tav tm="100000">
                                          <p:val>
                                            <p:strVal val="#ppt_x"/>
                                          </p:val>
                                        </p:tav>
                                      </p:tavLst>
                                    </p:anim>
                                    <p:anim calcmode="lin" valueType="num">
                                      <p:cBhvr additive="base">
                                        <p:cTn id="347" dur="3000" fill="hold"/>
                                        <p:tgtEl>
                                          <p:spTgt spid="36"/>
                                        </p:tgtEl>
                                        <p:attrNameLst>
                                          <p:attrName>ppt_y</p:attrName>
                                        </p:attrNameLst>
                                      </p:cBhvr>
                                      <p:tavLst>
                                        <p:tav tm="0">
                                          <p:val>
                                            <p:strVal val="#ppt_y"/>
                                          </p:val>
                                        </p:tav>
                                        <p:tav tm="100000">
                                          <p:val>
                                            <p:strVal val="#ppt_y"/>
                                          </p:val>
                                        </p:tav>
                                      </p:tavLst>
                                    </p:anim>
                                  </p:childTnLst>
                                </p:cTn>
                              </p:par>
                              <p:par>
                                <p:cTn id="348" presetID="2" presetClass="entr" presetSubtype="8" fill="hold" nodeType="withEffect">
                                  <p:stCondLst>
                                    <p:cond delay="0"/>
                                  </p:stCondLst>
                                  <p:childTnLst>
                                    <p:set>
                                      <p:cBhvr>
                                        <p:cTn id="349" dur="1" fill="hold">
                                          <p:stCondLst>
                                            <p:cond delay="0"/>
                                          </p:stCondLst>
                                        </p:cTn>
                                        <p:tgtEl>
                                          <p:spTgt spid="37"/>
                                        </p:tgtEl>
                                        <p:attrNameLst>
                                          <p:attrName>style.visibility</p:attrName>
                                        </p:attrNameLst>
                                      </p:cBhvr>
                                      <p:to>
                                        <p:strVal val="visible"/>
                                      </p:to>
                                    </p:set>
                                    <p:anim calcmode="lin" valueType="num">
                                      <p:cBhvr additive="base">
                                        <p:cTn id="350" dur="3000" fill="hold"/>
                                        <p:tgtEl>
                                          <p:spTgt spid="37"/>
                                        </p:tgtEl>
                                        <p:attrNameLst>
                                          <p:attrName>ppt_x</p:attrName>
                                        </p:attrNameLst>
                                      </p:cBhvr>
                                      <p:tavLst>
                                        <p:tav tm="0">
                                          <p:val>
                                            <p:strVal val="0-#ppt_w/2"/>
                                          </p:val>
                                        </p:tav>
                                        <p:tav tm="100000">
                                          <p:val>
                                            <p:strVal val="#ppt_x"/>
                                          </p:val>
                                        </p:tav>
                                      </p:tavLst>
                                    </p:anim>
                                    <p:anim calcmode="lin" valueType="num">
                                      <p:cBhvr additive="base">
                                        <p:cTn id="351" dur="3000" fill="hold"/>
                                        <p:tgtEl>
                                          <p:spTgt spid="37"/>
                                        </p:tgtEl>
                                        <p:attrNameLst>
                                          <p:attrName>ppt_y</p:attrName>
                                        </p:attrNameLst>
                                      </p:cBhvr>
                                      <p:tavLst>
                                        <p:tav tm="0">
                                          <p:val>
                                            <p:strVal val="#ppt_y"/>
                                          </p:val>
                                        </p:tav>
                                        <p:tav tm="100000">
                                          <p:val>
                                            <p:strVal val="#ppt_y"/>
                                          </p:val>
                                        </p:tav>
                                      </p:tavLst>
                                    </p:anim>
                                  </p:childTnLst>
                                </p:cTn>
                              </p:par>
                              <p:par>
                                <p:cTn id="352" presetID="2" presetClass="entr" presetSubtype="8" fill="hold" nodeType="withEffect">
                                  <p:stCondLst>
                                    <p:cond delay="0"/>
                                  </p:stCondLst>
                                  <p:childTnLst>
                                    <p:set>
                                      <p:cBhvr>
                                        <p:cTn id="353" dur="1" fill="hold">
                                          <p:stCondLst>
                                            <p:cond delay="0"/>
                                          </p:stCondLst>
                                        </p:cTn>
                                        <p:tgtEl>
                                          <p:spTgt spid="38"/>
                                        </p:tgtEl>
                                        <p:attrNameLst>
                                          <p:attrName>style.visibility</p:attrName>
                                        </p:attrNameLst>
                                      </p:cBhvr>
                                      <p:to>
                                        <p:strVal val="visible"/>
                                      </p:to>
                                    </p:set>
                                    <p:anim calcmode="lin" valueType="num">
                                      <p:cBhvr additive="base">
                                        <p:cTn id="354" dur="3000" fill="hold"/>
                                        <p:tgtEl>
                                          <p:spTgt spid="38"/>
                                        </p:tgtEl>
                                        <p:attrNameLst>
                                          <p:attrName>ppt_x</p:attrName>
                                        </p:attrNameLst>
                                      </p:cBhvr>
                                      <p:tavLst>
                                        <p:tav tm="0">
                                          <p:val>
                                            <p:strVal val="0-#ppt_w/2"/>
                                          </p:val>
                                        </p:tav>
                                        <p:tav tm="100000">
                                          <p:val>
                                            <p:strVal val="#ppt_x"/>
                                          </p:val>
                                        </p:tav>
                                      </p:tavLst>
                                    </p:anim>
                                    <p:anim calcmode="lin" valueType="num">
                                      <p:cBhvr additive="base">
                                        <p:cTn id="355" dur="3000" fill="hold"/>
                                        <p:tgtEl>
                                          <p:spTgt spid="38"/>
                                        </p:tgtEl>
                                        <p:attrNameLst>
                                          <p:attrName>ppt_y</p:attrName>
                                        </p:attrNameLst>
                                      </p:cBhvr>
                                      <p:tavLst>
                                        <p:tav tm="0">
                                          <p:val>
                                            <p:strVal val="#ppt_y"/>
                                          </p:val>
                                        </p:tav>
                                        <p:tav tm="100000">
                                          <p:val>
                                            <p:strVal val="#ppt_y"/>
                                          </p:val>
                                        </p:tav>
                                      </p:tavLst>
                                    </p:anim>
                                  </p:childTnLst>
                                </p:cTn>
                              </p:par>
                              <p:par>
                                <p:cTn id="356" presetID="2" presetClass="entr" presetSubtype="8" fill="hold" nodeType="withEffect">
                                  <p:stCondLst>
                                    <p:cond delay="0"/>
                                  </p:stCondLst>
                                  <p:childTnLst>
                                    <p:set>
                                      <p:cBhvr>
                                        <p:cTn id="357" dur="1" fill="hold">
                                          <p:stCondLst>
                                            <p:cond delay="0"/>
                                          </p:stCondLst>
                                        </p:cTn>
                                        <p:tgtEl>
                                          <p:spTgt spid="39"/>
                                        </p:tgtEl>
                                        <p:attrNameLst>
                                          <p:attrName>style.visibility</p:attrName>
                                        </p:attrNameLst>
                                      </p:cBhvr>
                                      <p:to>
                                        <p:strVal val="visible"/>
                                      </p:to>
                                    </p:set>
                                    <p:anim calcmode="lin" valueType="num">
                                      <p:cBhvr additive="base">
                                        <p:cTn id="358" dur="3000" fill="hold"/>
                                        <p:tgtEl>
                                          <p:spTgt spid="39"/>
                                        </p:tgtEl>
                                        <p:attrNameLst>
                                          <p:attrName>ppt_x</p:attrName>
                                        </p:attrNameLst>
                                      </p:cBhvr>
                                      <p:tavLst>
                                        <p:tav tm="0">
                                          <p:val>
                                            <p:strVal val="0-#ppt_w/2"/>
                                          </p:val>
                                        </p:tav>
                                        <p:tav tm="100000">
                                          <p:val>
                                            <p:strVal val="#ppt_x"/>
                                          </p:val>
                                        </p:tav>
                                      </p:tavLst>
                                    </p:anim>
                                    <p:anim calcmode="lin" valueType="num">
                                      <p:cBhvr additive="base">
                                        <p:cTn id="359" dur="3000" fill="hold"/>
                                        <p:tgtEl>
                                          <p:spTgt spid="39"/>
                                        </p:tgtEl>
                                        <p:attrNameLst>
                                          <p:attrName>ppt_y</p:attrName>
                                        </p:attrNameLst>
                                      </p:cBhvr>
                                      <p:tavLst>
                                        <p:tav tm="0">
                                          <p:val>
                                            <p:strVal val="#ppt_y"/>
                                          </p:val>
                                        </p:tav>
                                        <p:tav tm="100000">
                                          <p:val>
                                            <p:strVal val="#ppt_y"/>
                                          </p:val>
                                        </p:tav>
                                      </p:tavLst>
                                    </p:anim>
                                  </p:childTnLst>
                                </p:cTn>
                              </p:par>
                              <p:par>
                                <p:cTn id="360" presetID="2" presetClass="entr" presetSubtype="8" fill="hold" nodeType="withEffect">
                                  <p:stCondLst>
                                    <p:cond delay="0"/>
                                  </p:stCondLst>
                                  <p:childTnLst>
                                    <p:set>
                                      <p:cBhvr>
                                        <p:cTn id="361" dur="1" fill="hold">
                                          <p:stCondLst>
                                            <p:cond delay="0"/>
                                          </p:stCondLst>
                                        </p:cTn>
                                        <p:tgtEl>
                                          <p:spTgt spid="40"/>
                                        </p:tgtEl>
                                        <p:attrNameLst>
                                          <p:attrName>style.visibility</p:attrName>
                                        </p:attrNameLst>
                                      </p:cBhvr>
                                      <p:to>
                                        <p:strVal val="visible"/>
                                      </p:to>
                                    </p:set>
                                    <p:anim calcmode="lin" valueType="num">
                                      <p:cBhvr additive="base">
                                        <p:cTn id="362" dur="3000" fill="hold"/>
                                        <p:tgtEl>
                                          <p:spTgt spid="40"/>
                                        </p:tgtEl>
                                        <p:attrNameLst>
                                          <p:attrName>ppt_x</p:attrName>
                                        </p:attrNameLst>
                                      </p:cBhvr>
                                      <p:tavLst>
                                        <p:tav tm="0">
                                          <p:val>
                                            <p:strVal val="0-#ppt_w/2"/>
                                          </p:val>
                                        </p:tav>
                                        <p:tav tm="100000">
                                          <p:val>
                                            <p:strVal val="#ppt_x"/>
                                          </p:val>
                                        </p:tav>
                                      </p:tavLst>
                                    </p:anim>
                                    <p:anim calcmode="lin" valueType="num">
                                      <p:cBhvr additive="base">
                                        <p:cTn id="363" dur="3000" fill="hold"/>
                                        <p:tgtEl>
                                          <p:spTgt spid="40"/>
                                        </p:tgtEl>
                                        <p:attrNameLst>
                                          <p:attrName>ppt_y</p:attrName>
                                        </p:attrNameLst>
                                      </p:cBhvr>
                                      <p:tavLst>
                                        <p:tav tm="0">
                                          <p:val>
                                            <p:strVal val="#ppt_y"/>
                                          </p:val>
                                        </p:tav>
                                        <p:tav tm="100000">
                                          <p:val>
                                            <p:strVal val="#ppt_y"/>
                                          </p:val>
                                        </p:tav>
                                      </p:tavLst>
                                    </p:anim>
                                  </p:childTnLst>
                                </p:cTn>
                              </p:par>
                              <p:par>
                                <p:cTn id="364" presetID="2" presetClass="entr" presetSubtype="8" fill="hold" nodeType="withEffect">
                                  <p:stCondLst>
                                    <p:cond delay="0"/>
                                  </p:stCondLst>
                                  <p:childTnLst>
                                    <p:set>
                                      <p:cBhvr>
                                        <p:cTn id="365" dur="1" fill="hold">
                                          <p:stCondLst>
                                            <p:cond delay="0"/>
                                          </p:stCondLst>
                                        </p:cTn>
                                        <p:tgtEl>
                                          <p:spTgt spid="41"/>
                                        </p:tgtEl>
                                        <p:attrNameLst>
                                          <p:attrName>style.visibility</p:attrName>
                                        </p:attrNameLst>
                                      </p:cBhvr>
                                      <p:to>
                                        <p:strVal val="visible"/>
                                      </p:to>
                                    </p:set>
                                    <p:anim calcmode="lin" valueType="num">
                                      <p:cBhvr additive="base">
                                        <p:cTn id="366" dur="3000" fill="hold"/>
                                        <p:tgtEl>
                                          <p:spTgt spid="41"/>
                                        </p:tgtEl>
                                        <p:attrNameLst>
                                          <p:attrName>ppt_x</p:attrName>
                                        </p:attrNameLst>
                                      </p:cBhvr>
                                      <p:tavLst>
                                        <p:tav tm="0">
                                          <p:val>
                                            <p:strVal val="0-#ppt_w/2"/>
                                          </p:val>
                                        </p:tav>
                                        <p:tav tm="100000">
                                          <p:val>
                                            <p:strVal val="#ppt_x"/>
                                          </p:val>
                                        </p:tav>
                                      </p:tavLst>
                                    </p:anim>
                                    <p:anim calcmode="lin" valueType="num">
                                      <p:cBhvr additive="base">
                                        <p:cTn id="367" dur="3000" fill="hold"/>
                                        <p:tgtEl>
                                          <p:spTgt spid="41"/>
                                        </p:tgtEl>
                                        <p:attrNameLst>
                                          <p:attrName>ppt_y</p:attrName>
                                        </p:attrNameLst>
                                      </p:cBhvr>
                                      <p:tavLst>
                                        <p:tav tm="0">
                                          <p:val>
                                            <p:strVal val="#ppt_y"/>
                                          </p:val>
                                        </p:tav>
                                        <p:tav tm="100000">
                                          <p:val>
                                            <p:strVal val="#ppt_y"/>
                                          </p:val>
                                        </p:tav>
                                      </p:tavLst>
                                    </p:anim>
                                  </p:childTnLst>
                                </p:cTn>
                              </p:par>
                            </p:childTnLst>
                          </p:cTn>
                        </p:par>
                        <p:par>
                          <p:cTn id="368" fill="hold">
                            <p:stCondLst>
                              <p:cond delay="3000"/>
                            </p:stCondLst>
                            <p:childTnLst>
                              <p:par>
                                <p:cTn id="369" presetID="2" presetClass="exit" presetSubtype="4" fill="hold" nodeType="afterEffect">
                                  <p:stCondLst>
                                    <p:cond delay="0"/>
                                  </p:stCondLst>
                                  <p:childTnLst>
                                    <p:anim calcmode="lin" valueType="num">
                                      <p:cBhvr additive="base">
                                        <p:cTn id="370" dur="3000"/>
                                        <p:tgtEl>
                                          <p:spTgt spid="6"/>
                                        </p:tgtEl>
                                        <p:attrNameLst>
                                          <p:attrName>ppt_x</p:attrName>
                                        </p:attrNameLst>
                                      </p:cBhvr>
                                      <p:tavLst>
                                        <p:tav tm="0">
                                          <p:val>
                                            <p:strVal val="ppt_x"/>
                                          </p:val>
                                        </p:tav>
                                        <p:tav tm="100000">
                                          <p:val>
                                            <p:strVal val="ppt_x"/>
                                          </p:val>
                                        </p:tav>
                                      </p:tavLst>
                                    </p:anim>
                                    <p:anim calcmode="lin" valueType="num">
                                      <p:cBhvr additive="base">
                                        <p:cTn id="371" dur="3000"/>
                                        <p:tgtEl>
                                          <p:spTgt spid="6"/>
                                        </p:tgtEl>
                                        <p:attrNameLst>
                                          <p:attrName>ppt_y</p:attrName>
                                        </p:attrNameLst>
                                      </p:cBhvr>
                                      <p:tavLst>
                                        <p:tav tm="0">
                                          <p:val>
                                            <p:strVal val="ppt_y"/>
                                          </p:val>
                                        </p:tav>
                                        <p:tav tm="100000">
                                          <p:val>
                                            <p:strVal val="1+ppt_h/2"/>
                                          </p:val>
                                        </p:tav>
                                      </p:tavLst>
                                    </p:anim>
                                    <p:set>
                                      <p:cBhvr>
                                        <p:cTn id="372" dur="1" fill="hold">
                                          <p:stCondLst>
                                            <p:cond delay="2999"/>
                                          </p:stCondLst>
                                        </p:cTn>
                                        <p:tgtEl>
                                          <p:spTgt spid="6"/>
                                        </p:tgtEl>
                                        <p:attrNameLst>
                                          <p:attrName>style.visibility</p:attrName>
                                        </p:attrNameLst>
                                      </p:cBhvr>
                                      <p:to>
                                        <p:strVal val="hidden"/>
                                      </p:to>
                                    </p:set>
                                  </p:childTnLst>
                                </p:cTn>
                              </p:par>
                              <p:par>
                                <p:cTn id="373" presetID="2" presetClass="exit" presetSubtype="4" fill="hold" nodeType="withEffect">
                                  <p:stCondLst>
                                    <p:cond delay="0"/>
                                  </p:stCondLst>
                                  <p:childTnLst>
                                    <p:anim calcmode="lin" valueType="num">
                                      <p:cBhvr additive="base">
                                        <p:cTn id="374" dur="3000"/>
                                        <p:tgtEl>
                                          <p:spTgt spid="8"/>
                                        </p:tgtEl>
                                        <p:attrNameLst>
                                          <p:attrName>ppt_x</p:attrName>
                                        </p:attrNameLst>
                                      </p:cBhvr>
                                      <p:tavLst>
                                        <p:tav tm="0">
                                          <p:val>
                                            <p:strVal val="ppt_x"/>
                                          </p:val>
                                        </p:tav>
                                        <p:tav tm="100000">
                                          <p:val>
                                            <p:strVal val="ppt_x"/>
                                          </p:val>
                                        </p:tav>
                                      </p:tavLst>
                                    </p:anim>
                                    <p:anim calcmode="lin" valueType="num">
                                      <p:cBhvr additive="base">
                                        <p:cTn id="375" dur="3000"/>
                                        <p:tgtEl>
                                          <p:spTgt spid="8"/>
                                        </p:tgtEl>
                                        <p:attrNameLst>
                                          <p:attrName>ppt_y</p:attrName>
                                        </p:attrNameLst>
                                      </p:cBhvr>
                                      <p:tavLst>
                                        <p:tav tm="0">
                                          <p:val>
                                            <p:strVal val="ppt_y"/>
                                          </p:val>
                                        </p:tav>
                                        <p:tav tm="100000">
                                          <p:val>
                                            <p:strVal val="1+ppt_h/2"/>
                                          </p:val>
                                        </p:tav>
                                      </p:tavLst>
                                    </p:anim>
                                    <p:set>
                                      <p:cBhvr>
                                        <p:cTn id="376" dur="1" fill="hold">
                                          <p:stCondLst>
                                            <p:cond delay="2999"/>
                                          </p:stCondLst>
                                        </p:cTn>
                                        <p:tgtEl>
                                          <p:spTgt spid="8"/>
                                        </p:tgtEl>
                                        <p:attrNameLst>
                                          <p:attrName>style.visibility</p:attrName>
                                        </p:attrNameLst>
                                      </p:cBhvr>
                                      <p:to>
                                        <p:strVal val="hidden"/>
                                      </p:to>
                                    </p:set>
                                  </p:childTnLst>
                                </p:cTn>
                              </p:par>
                              <p:par>
                                <p:cTn id="377" presetID="2" presetClass="exit" presetSubtype="4" fill="hold" nodeType="withEffect">
                                  <p:stCondLst>
                                    <p:cond delay="0"/>
                                  </p:stCondLst>
                                  <p:childTnLst>
                                    <p:anim calcmode="lin" valueType="num">
                                      <p:cBhvr additive="base">
                                        <p:cTn id="378" dur="3000"/>
                                        <p:tgtEl>
                                          <p:spTgt spid="10"/>
                                        </p:tgtEl>
                                        <p:attrNameLst>
                                          <p:attrName>ppt_x</p:attrName>
                                        </p:attrNameLst>
                                      </p:cBhvr>
                                      <p:tavLst>
                                        <p:tav tm="0">
                                          <p:val>
                                            <p:strVal val="ppt_x"/>
                                          </p:val>
                                        </p:tav>
                                        <p:tav tm="100000">
                                          <p:val>
                                            <p:strVal val="ppt_x"/>
                                          </p:val>
                                        </p:tav>
                                      </p:tavLst>
                                    </p:anim>
                                    <p:anim calcmode="lin" valueType="num">
                                      <p:cBhvr additive="base">
                                        <p:cTn id="379" dur="3000"/>
                                        <p:tgtEl>
                                          <p:spTgt spid="10"/>
                                        </p:tgtEl>
                                        <p:attrNameLst>
                                          <p:attrName>ppt_y</p:attrName>
                                        </p:attrNameLst>
                                      </p:cBhvr>
                                      <p:tavLst>
                                        <p:tav tm="0">
                                          <p:val>
                                            <p:strVal val="ppt_y"/>
                                          </p:val>
                                        </p:tav>
                                        <p:tav tm="100000">
                                          <p:val>
                                            <p:strVal val="1+ppt_h/2"/>
                                          </p:val>
                                        </p:tav>
                                      </p:tavLst>
                                    </p:anim>
                                    <p:set>
                                      <p:cBhvr>
                                        <p:cTn id="380" dur="1" fill="hold">
                                          <p:stCondLst>
                                            <p:cond delay="2999"/>
                                          </p:stCondLst>
                                        </p:cTn>
                                        <p:tgtEl>
                                          <p:spTgt spid="10"/>
                                        </p:tgtEl>
                                        <p:attrNameLst>
                                          <p:attrName>style.visibility</p:attrName>
                                        </p:attrNameLst>
                                      </p:cBhvr>
                                      <p:to>
                                        <p:strVal val="hidden"/>
                                      </p:to>
                                    </p:set>
                                  </p:childTnLst>
                                </p:cTn>
                              </p:par>
                              <p:par>
                                <p:cTn id="381" presetID="2" presetClass="exit" presetSubtype="4" fill="hold" nodeType="withEffect">
                                  <p:stCondLst>
                                    <p:cond delay="0"/>
                                  </p:stCondLst>
                                  <p:childTnLst>
                                    <p:anim calcmode="lin" valueType="num">
                                      <p:cBhvr additive="base">
                                        <p:cTn id="382" dur="3000"/>
                                        <p:tgtEl>
                                          <p:spTgt spid="12"/>
                                        </p:tgtEl>
                                        <p:attrNameLst>
                                          <p:attrName>ppt_x</p:attrName>
                                        </p:attrNameLst>
                                      </p:cBhvr>
                                      <p:tavLst>
                                        <p:tav tm="0">
                                          <p:val>
                                            <p:strVal val="ppt_x"/>
                                          </p:val>
                                        </p:tav>
                                        <p:tav tm="100000">
                                          <p:val>
                                            <p:strVal val="ppt_x"/>
                                          </p:val>
                                        </p:tav>
                                      </p:tavLst>
                                    </p:anim>
                                    <p:anim calcmode="lin" valueType="num">
                                      <p:cBhvr additive="base">
                                        <p:cTn id="383" dur="3000"/>
                                        <p:tgtEl>
                                          <p:spTgt spid="12"/>
                                        </p:tgtEl>
                                        <p:attrNameLst>
                                          <p:attrName>ppt_y</p:attrName>
                                        </p:attrNameLst>
                                      </p:cBhvr>
                                      <p:tavLst>
                                        <p:tav tm="0">
                                          <p:val>
                                            <p:strVal val="ppt_y"/>
                                          </p:val>
                                        </p:tav>
                                        <p:tav tm="100000">
                                          <p:val>
                                            <p:strVal val="1+ppt_h/2"/>
                                          </p:val>
                                        </p:tav>
                                      </p:tavLst>
                                    </p:anim>
                                    <p:set>
                                      <p:cBhvr>
                                        <p:cTn id="384" dur="1" fill="hold">
                                          <p:stCondLst>
                                            <p:cond delay="2999"/>
                                          </p:stCondLst>
                                        </p:cTn>
                                        <p:tgtEl>
                                          <p:spTgt spid="12"/>
                                        </p:tgtEl>
                                        <p:attrNameLst>
                                          <p:attrName>style.visibility</p:attrName>
                                        </p:attrNameLst>
                                      </p:cBhvr>
                                      <p:to>
                                        <p:strVal val="hidden"/>
                                      </p:to>
                                    </p:set>
                                  </p:childTnLst>
                                </p:cTn>
                              </p:par>
                              <p:par>
                                <p:cTn id="385" presetID="2" presetClass="exit" presetSubtype="4" fill="hold" nodeType="withEffect">
                                  <p:stCondLst>
                                    <p:cond delay="0"/>
                                  </p:stCondLst>
                                  <p:childTnLst>
                                    <p:anim calcmode="lin" valueType="num">
                                      <p:cBhvr additive="base">
                                        <p:cTn id="386" dur="3000"/>
                                        <p:tgtEl>
                                          <p:spTgt spid="14"/>
                                        </p:tgtEl>
                                        <p:attrNameLst>
                                          <p:attrName>ppt_x</p:attrName>
                                        </p:attrNameLst>
                                      </p:cBhvr>
                                      <p:tavLst>
                                        <p:tav tm="0">
                                          <p:val>
                                            <p:strVal val="ppt_x"/>
                                          </p:val>
                                        </p:tav>
                                        <p:tav tm="100000">
                                          <p:val>
                                            <p:strVal val="ppt_x"/>
                                          </p:val>
                                        </p:tav>
                                      </p:tavLst>
                                    </p:anim>
                                    <p:anim calcmode="lin" valueType="num">
                                      <p:cBhvr additive="base">
                                        <p:cTn id="387" dur="3000"/>
                                        <p:tgtEl>
                                          <p:spTgt spid="14"/>
                                        </p:tgtEl>
                                        <p:attrNameLst>
                                          <p:attrName>ppt_y</p:attrName>
                                        </p:attrNameLst>
                                      </p:cBhvr>
                                      <p:tavLst>
                                        <p:tav tm="0">
                                          <p:val>
                                            <p:strVal val="ppt_y"/>
                                          </p:val>
                                        </p:tav>
                                        <p:tav tm="100000">
                                          <p:val>
                                            <p:strVal val="1+ppt_h/2"/>
                                          </p:val>
                                        </p:tav>
                                      </p:tavLst>
                                    </p:anim>
                                    <p:set>
                                      <p:cBhvr>
                                        <p:cTn id="388" dur="1" fill="hold">
                                          <p:stCondLst>
                                            <p:cond delay="2999"/>
                                          </p:stCondLst>
                                        </p:cTn>
                                        <p:tgtEl>
                                          <p:spTgt spid="14"/>
                                        </p:tgtEl>
                                        <p:attrNameLst>
                                          <p:attrName>style.visibility</p:attrName>
                                        </p:attrNameLst>
                                      </p:cBhvr>
                                      <p:to>
                                        <p:strVal val="hidden"/>
                                      </p:to>
                                    </p:set>
                                  </p:childTnLst>
                                </p:cTn>
                              </p:par>
                              <p:par>
                                <p:cTn id="389" presetID="2" presetClass="exit" presetSubtype="4" fill="hold" nodeType="withEffect">
                                  <p:stCondLst>
                                    <p:cond delay="0"/>
                                  </p:stCondLst>
                                  <p:childTnLst>
                                    <p:anim calcmode="lin" valueType="num">
                                      <p:cBhvr additive="base">
                                        <p:cTn id="390" dur="3000"/>
                                        <p:tgtEl>
                                          <p:spTgt spid="16"/>
                                        </p:tgtEl>
                                        <p:attrNameLst>
                                          <p:attrName>ppt_x</p:attrName>
                                        </p:attrNameLst>
                                      </p:cBhvr>
                                      <p:tavLst>
                                        <p:tav tm="0">
                                          <p:val>
                                            <p:strVal val="ppt_x"/>
                                          </p:val>
                                        </p:tav>
                                        <p:tav tm="100000">
                                          <p:val>
                                            <p:strVal val="ppt_x"/>
                                          </p:val>
                                        </p:tav>
                                      </p:tavLst>
                                    </p:anim>
                                    <p:anim calcmode="lin" valueType="num">
                                      <p:cBhvr additive="base">
                                        <p:cTn id="391" dur="3000"/>
                                        <p:tgtEl>
                                          <p:spTgt spid="16"/>
                                        </p:tgtEl>
                                        <p:attrNameLst>
                                          <p:attrName>ppt_y</p:attrName>
                                        </p:attrNameLst>
                                      </p:cBhvr>
                                      <p:tavLst>
                                        <p:tav tm="0">
                                          <p:val>
                                            <p:strVal val="ppt_y"/>
                                          </p:val>
                                        </p:tav>
                                        <p:tav tm="100000">
                                          <p:val>
                                            <p:strVal val="1+ppt_h/2"/>
                                          </p:val>
                                        </p:tav>
                                      </p:tavLst>
                                    </p:anim>
                                    <p:set>
                                      <p:cBhvr>
                                        <p:cTn id="392" dur="1" fill="hold">
                                          <p:stCondLst>
                                            <p:cond delay="2999"/>
                                          </p:stCondLst>
                                        </p:cTn>
                                        <p:tgtEl>
                                          <p:spTgt spid="16"/>
                                        </p:tgtEl>
                                        <p:attrNameLst>
                                          <p:attrName>style.visibility</p:attrName>
                                        </p:attrNameLst>
                                      </p:cBhvr>
                                      <p:to>
                                        <p:strVal val="hidden"/>
                                      </p:to>
                                    </p:set>
                                  </p:childTnLst>
                                </p:cTn>
                              </p:par>
                              <p:par>
                                <p:cTn id="393" presetID="2" presetClass="exit" presetSubtype="4" fill="hold" nodeType="withEffect">
                                  <p:stCondLst>
                                    <p:cond delay="0"/>
                                  </p:stCondLst>
                                  <p:childTnLst>
                                    <p:anim calcmode="lin" valueType="num">
                                      <p:cBhvr additive="base">
                                        <p:cTn id="394" dur="3000"/>
                                        <p:tgtEl>
                                          <p:spTgt spid="18"/>
                                        </p:tgtEl>
                                        <p:attrNameLst>
                                          <p:attrName>ppt_x</p:attrName>
                                        </p:attrNameLst>
                                      </p:cBhvr>
                                      <p:tavLst>
                                        <p:tav tm="0">
                                          <p:val>
                                            <p:strVal val="ppt_x"/>
                                          </p:val>
                                        </p:tav>
                                        <p:tav tm="100000">
                                          <p:val>
                                            <p:strVal val="ppt_x"/>
                                          </p:val>
                                        </p:tav>
                                      </p:tavLst>
                                    </p:anim>
                                    <p:anim calcmode="lin" valueType="num">
                                      <p:cBhvr additive="base">
                                        <p:cTn id="395" dur="3000"/>
                                        <p:tgtEl>
                                          <p:spTgt spid="18"/>
                                        </p:tgtEl>
                                        <p:attrNameLst>
                                          <p:attrName>ppt_y</p:attrName>
                                        </p:attrNameLst>
                                      </p:cBhvr>
                                      <p:tavLst>
                                        <p:tav tm="0">
                                          <p:val>
                                            <p:strVal val="ppt_y"/>
                                          </p:val>
                                        </p:tav>
                                        <p:tav tm="100000">
                                          <p:val>
                                            <p:strVal val="1+ppt_h/2"/>
                                          </p:val>
                                        </p:tav>
                                      </p:tavLst>
                                    </p:anim>
                                    <p:set>
                                      <p:cBhvr>
                                        <p:cTn id="396" dur="1" fill="hold">
                                          <p:stCondLst>
                                            <p:cond delay="2999"/>
                                          </p:stCondLst>
                                        </p:cTn>
                                        <p:tgtEl>
                                          <p:spTgt spid="18"/>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9"/>
                                        </p:tgtEl>
                                        <p:attrNameLst>
                                          <p:attrName>ppt_x</p:attrName>
                                        </p:attrNameLst>
                                      </p:cBhvr>
                                      <p:tavLst>
                                        <p:tav tm="0">
                                          <p:val>
                                            <p:strVal val="ppt_x"/>
                                          </p:val>
                                        </p:tav>
                                        <p:tav tm="100000">
                                          <p:val>
                                            <p:strVal val="ppt_x"/>
                                          </p:val>
                                        </p:tav>
                                      </p:tavLst>
                                    </p:anim>
                                    <p:anim calcmode="lin" valueType="num">
                                      <p:cBhvr additive="base">
                                        <p:cTn id="399" dur="3000"/>
                                        <p:tgtEl>
                                          <p:spTgt spid="19"/>
                                        </p:tgtEl>
                                        <p:attrNameLst>
                                          <p:attrName>ppt_y</p:attrName>
                                        </p:attrNameLst>
                                      </p:cBhvr>
                                      <p:tavLst>
                                        <p:tav tm="0">
                                          <p:val>
                                            <p:strVal val="ppt_y"/>
                                          </p:val>
                                        </p:tav>
                                        <p:tav tm="100000">
                                          <p:val>
                                            <p:strVal val="1+ppt_h/2"/>
                                          </p:val>
                                        </p:tav>
                                      </p:tavLst>
                                    </p:anim>
                                    <p:set>
                                      <p:cBhvr>
                                        <p:cTn id="400" dur="1" fill="hold">
                                          <p:stCondLst>
                                            <p:cond delay="2999"/>
                                          </p:stCondLst>
                                        </p:cTn>
                                        <p:tgtEl>
                                          <p:spTgt spid="19"/>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20"/>
                                        </p:tgtEl>
                                        <p:attrNameLst>
                                          <p:attrName>ppt_x</p:attrName>
                                        </p:attrNameLst>
                                      </p:cBhvr>
                                      <p:tavLst>
                                        <p:tav tm="0">
                                          <p:val>
                                            <p:strVal val="ppt_x"/>
                                          </p:val>
                                        </p:tav>
                                        <p:tav tm="100000">
                                          <p:val>
                                            <p:strVal val="ppt_x"/>
                                          </p:val>
                                        </p:tav>
                                      </p:tavLst>
                                    </p:anim>
                                    <p:anim calcmode="lin" valueType="num">
                                      <p:cBhvr additive="base">
                                        <p:cTn id="403" dur="3000"/>
                                        <p:tgtEl>
                                          <p:spTgt spid="20"/>
                                        </p:tgtEl>
                                        <p:attrNameLst>
                                          <p:attrName>ppt_y</p:attrName>
                                        </p:attrNameLst>
                                      </p:cBhvr>
                                      <p:tavLst>
                                        <p:tav tm="0">
                                          <p:val>
                                            <p:strVal val="ppt_y"/>
                                          </p:val>
                                        </p:tav>
                                        <p:tav tm="100000">
                                          <p:val>
                                            <p:strVal val="1+ppt_h/2"/>
                                          </p:val>
                                        </p:tav>
                                      </p:tavLst>
                                    </p:anim>
                                    <p:set>
                                      <p:cBhvr>
                                        <p:cTn id="404" dur="1" fill="hold">
                                          <p:stCondLst>
                                            <p:cond delay="2999"/>
                                          </p:stCondLst>
                                        </p:cTn>
                                        <p:tgtEl>
                                          <p:spTgt spid="20"/>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21"/>
                                        </p:tgtEl>
                                        <p:attrNameLst>
                                          <p:attrName>ppt_x</p:attrName>
                                        </p:attrNameLst>
                                      </p:cBhvr>
                                      <p:tavLst>
                                        <p:tav tm="0">
                                          <p:val>
                                            <p:strVal val="ppt_x"/>
                                          </p:val>
                                        </p:tav>
                                        <p:tav tm="100000">
                                          <p:val>
                                            <p:strVal val="ppt_x"/>
                                          </p:val>
                                        </p:tav>
                                      </p:tavLst>
                                    </p:anim>
                                    <p:anim calcmode="lin" valueType="num">
                                      <p:cBhvr additive="base">
                                        <p:cTn id="407" dur="3000"/>
                                        <p:tgtEl>
                                          <p:spTgt spid="21"/>
                                        </p:tgtEl>
                                        <p:attrNameLst>
                                          <p:attrName>ppt_y</p:attrName>
                                        </p:attrNameLst>
                                      </p:cBhvr>
                                      <p:tavLst>
                                        <p:tav tm="0">
                                          <p:val>
                                            <p:strVal val="ppt_y"/>
                                          </p:val>
                                        </p:tav>
                                        <p:tav tm="100000">
                                          <p:val>
                                            <p:strVal val="1+ppt_h/2"/>
                                          </p:val>
                                        </p:tav>
                                      </p:tavLst>
                                    </p:anim>
                                    <p:set>
                                      <p:cBhvr>
                                        <p:cTn id="408" dur="1" fill="hold">
                                          <p:stCondLst>
                                            <p:cond delay="2999"/>
                                          </p:stCondLst>
                                        </p:cTn>
                                        <p:tgtEl>
                                          <p:spTgt spid="21"/>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22"/>
                                        </p:tgtEl>
                                        <p:attrNameLst>
                                          <p:attrName>ppt_x</p:attrName>
                                        </p:attrNameLst>
                                      </p:cBhvr>
                                      <p:tavLst>
                                        <p:tav tm="0">
                                          <p:val>
                                            <p:strVal val="ppt_x"/>
                                          </p:val>
                                        </p:tav>
                                        <p:tav tm="100000">
                                          <p:val>
                                            <p:strVal val="ppt_x"/>
                                          </p:val>
                                        </p:tav>
                                      </p:tavLst>
                                    </p:anim>
                                    <p:anim calcmode="lin" valueType="num">
                                      <p:cBhvr additive="base">
                                        <p:cTn id="411" dur="3000"/>
                                        <p:tgtEl>
                                          <p:spTgt spid="22"/>
                                        </p:tgtEl>
                                        <p:attrNameLst>
                                          <p:attrName>ppt_y</p:attrName>
                                        </p:attrNameLst>
                                      </p:cBhvr>
                                      <p:tavLst>
                                        <p:tav tm="0">
                                          <p:val>
                                            <p:strVal val="ppt_y"/>
                                          </p:val>
                                        </p:tav>
                                        <p:tav tm="100000">
                                          <p:val>
                                            <p:strVal val="1+ppt_h/2"/>
                                          </p:val>
                                        </p:tav>
                                      </p:tavLst>
                                    </p:anim>
                                    <p:set>
                                      <p:cBhvr>
                                        <p:cTn id="412" dur="1" fill="hold">
                                          <p:stCondLst>
                                            <p:cond delay="2999"/>
                                          </p:stCondLst>
                                        </p:cTn>
                                        <p:tgtEl>
                                          <p:spTgt spid="22"/>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23"/>
                                        </p:tgtEl>
                                        <p:attrNameLst>
                                          <p:attrName>ppt_x</p:attrName>
                                        </p:attrNameLst>
                                      </p:cBhvr>
                                      <p:tavLst>
                                        <p:tav tm="0">
                                          <p:val>
                                            <p:strVal val="ppt_x"/>
                                          </p:val>
                                        </p:tav>
                                        <p:tav tm="100000">
                                          <p:val>
                                            <p:strVal val="ppt_x"/>
                                          </p:val>
                                        </p:tav>
                                      </p:tavLst>
                                    </p:anim>
                                    <p:anim calcmode="lin" valueType="num">
                                      <p:cBhvr additive="base">
                                        <p:cTn id="415" dur="3000"/>
                                        <p:tgtEl>
                                          <p:spTgt spid="23"/>
                                        </p:tgtEl>
                                        <p:attrNameLst>
                                          <p:attrName>ppt_y</p:attrName>
                                        </p:attrNameLst>
                                      </p:cBhvr>
                                      <p:tavLst>
                                        <p:tav tm="0">
                                          <p:val>
                                            <p:strVal val="ppt_y"/>
                                          </p:val>
                                        </p:tav>
                                        <p:tav tm="100000">
                                          <p:val>
                                            <p:strVal val="1+ppt_h/2"/>
                                          </p:val>
                                        </p:tav>
                                      </p:tavLst>
                                    </p:anim>
                                    <p:set>
                                      <p:cBhvr>
                                        <p:cTn id="416" dur="1" fill="hold">
                                          <p:stCondLst>
                                            <p:cond delay="2999"/>
                                          </p:stCondLst>
                                        </p:cTn>
                                        <p:tgtEl>
                                          <p:spTgt spid="23"/>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24"/>
                                        </p:tgtEl>
                                        <p:attrNameLst>
                                          <p:attrName>ppt_x</p:attrName>
                                        </p:attrNameLst>
                                      </p:cBhvr>
                                      <p:tavLst>
                                        <p:tav tm="0">
                                          <p:val>
                                            <p:strVal val="ppt_x"/>
                                          </p:val>
                                        </p:tav>
                                        <p:tav tm="100000">
                                          <p:val>
                                            <p:strVal val="ppt_x"/>
                                          </p:val>
                                        </p:tav>
                                      </p:tavLst>
                                    </p:anim>
                                    <p:anim calcmode="lin" valueType="num">
                                      <p:cBhvr additive="base">
                                        <p:cTn id="419" dur="3000"/>
                                        <p:tgtEl>
                                          <p:spTgt spid="24"/>
                                        </p:tgtEl>
                                        <p:attrNameLst>
                                          <p:attrName>ppt_y</p:attrName>
                                        </p:attrNameLst>
                                      </p:cBhvr>
                                      <p:tavLst>
                                        <p:tav tm="0">
                                          <p:val>
                                            <p:strVal val="ppt_y"/>
                                          </p:val>
                                        </p:tav>
                                        <p:tav tm="100000">
                                          <p:val>
                                            <p:strVal val="1+ppt_h/2"/>
                                          </p:val>
                                        </p:tav>
                                      </p:tavLst>
                                    </p:anim>
                                    <p:set>
                                      <p:cBhvr>
                                        <p:cTn id="420" dur="1" fill="hold">
                                          <p:stCondLst>
                                            <p:cond delay="2999"/>
                                          </p:stCondLst>
                                        </p:cTn>
                                        <p:tgtEl>
                                          <p:spTgt spid="24"/>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25"/>
                                        </p:tgtEl>
                                        <p:attrNameLst>
                                          <p:attrName>ppt_x</p:attrName>
                                        </p:attrNameLst>
                                      </p:cBhvr>
                                      <p:tavLst>
                                        <p:tav tm="0">
                                          <p:val>
                                            <p:strVal val="ppt_x"/>
                                          </p:val>
                                        </p:tav>
                                        <p:tav tm="100000">
                                          <p:val>
                                            <p:strVal val="ppt_x"/>
                                          </p:val>
                                        </p:tav>
                                      </p:tavLst>
                                    </p:anim>
                                    <p:anim calcmode="lin" valueType="num">
                                      <p:cBhvr additive="base">
                                        <p:cTn id="423" dur="3000"/>
                                        <p:tgtEl>
                                          <p:spTgt spid="25"/>
                                        </p:tgtEl>
                                        <p:attrNameLst>
                                          <p:attrName>ppt_y</p:attrName>
                                        </p:attrNameLst>
                                      </p:cBhvr>
                                      <p:tavLst>
                                        <p:tav tm="0">
                                          <p:val>
                                            <p:strVal val="ppt_y"/>
                                          </p:val>
                                        </p:tav>
                                        <p:tav tm="100000">
                                          <p:val>
                                            <p:strVal val="1+ppt_h/2"/>
                                          </p:val>
                                        </p:tav>
                                      </p:tavLst>
                                    </p:anim>
                                    <p:set>
                                      <p:cBhvr>
                                        <p:cTn id="424" dur="1" fill="hold">
                                          <p:stCondLst>
                                            <p:cond delay="2999"/>
                                          </p:stCondLst>
                                        </p:cTn>
                                        <p:tgtEl>
                                          <p:spTgt spid="25"/>
                                        </p:tgtEl>
                                        <p:attrNameLst>
                                          <p:attrName>style.visibility</p:attrName>
                                        </p:attrNameLst>
                                      </p:cBhvr>
                                      <p:to>
                                        <p:strVal val="hidden"/>
                                      </p:to>
                                    </p:set>
                                  </p:childTnLst>
                                </p:cTn>
                              </p:par>
                              <p:par>
                                <p:cTn id="425" presetID="2" presetClass="exit" presetSubtype="4" fill="hold" nodeType="withEffect">
                                  <p:stCondLst>
                                    <p:cond delay="0"/>
                                  </p:stCondLst>
                                  <p:childTnLst>
                                    <p:anim calcmode="lin" valueType="num">
                                      <p:cBhvr additive="base">
                                        <p:cTn id="426" dur="3000"/>
                                        <p:tgtEl>
                                          <p:spTgt spid="26"/>
                                        </p:tgtEl>
                                        <p:attrNameLst>
                                          <p:attrName>ppt_x</p:attrName>
                                        </p:attrNameLst>
                                      </p:cBhvr>
                                      <p:tavLst>
                                        <p:tav tm="0">
                                          <p:val>
                                            <p:strVal val="ppt_x"/>
                                          </p:val>
                                        </p:tav>
                                        <p:tav tm="100000">
                                          <p:val>
                                            <p:strVal val="ppt_x"/>
                                          </p:val>
                                        </p:tav>
                                      </p:tavLst>
                                    </p:anim>
                                    <p:anim calcmode="lin" valueType="num">
                                      <p:cBhvr additive="base">
                                        <p:cTn id="427" dur="3000"/>
                                        <p:tgtEl>
                                          <p:spTgt spid="26"/>
                                        </p:tgtEl>
                                        <p:attrNameLst>
                                          <p:attrName>ppt_y</p:attrName>
                                        </p:attrNameLst>
                                      </p:cBhvr>
                                      <p:tavLst>
                                        <p:tav tm="0">
                                          <p:val>
                                            <p:strVal val="ppt_y"/>
                                          </p:val>
                                        </p:tav>
                                        <p:tav tm="100000">
                                          <p:val>
                                            <p:strVal val="1+ppt_h/2"/>
                                          </p:val>
                                        </p:tav>
                                      </p:tavLst>
                                    </p:anim>
                                    <p:set>
                                      <p:cBhvr>
                                        <p:cTn id="428" dur="1" fill="hold">
                                          <p:stCondLst>
                                            <p:cond delay="2999"/>
                                          </p:stCondLst>
                                        </p:cTn>
                                        <p:tgtEl>
                                          <p:spTgt spid="26"/>
                                        </p:tgtEl>
                                        <p:attrNameLst>
                                          <p:attrName>style.visibility</p:attrName>
                                        </p:attrNameLst>
                                      </p:cBhvr>
                                      <p:to>
                                        <p:strVal val="hidden"/>
                                      </p:to>
                                    </p:set>
                                  </p:childTnLst>
                                </p:cTn>
                              </p:par>
                              <p:par>
                                <p:cTn id="429" presetID="2" presetClass="exit" presetSubtype="4" fill="hold"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nodeType="withEffect">
                                  <p:stCondLst>
                                    <p:cond delay="0"/>
                                  </p:stCondLst>
                                  <p:childTnLst>
                                    <p:anim calcmode="lin" valueType="num">
                                      <p:cBhvr additive="base">
                                        <p:cTn id="434" dur="3000"/>
                                        <p:tgtEl>
                                          <p:spTgt spid="28"/>
                                        </p:tgtEl>
                                        <p:attrNameLst>
                                          <p:attrName>ppt_x</p:attrName>
                                        </p:attrNameLst>
                                      </p:cBhvr>
                                      <p:tavLst>
                                        <p:tav tm="0">
                                          <p:val>
                                            <p:strVal val="ppt_x"/>
                                          </p:val>
                                        </p:tav>
                                        <p:tav tm="100000">
                                          <p:val>
                                            <p:strVal val="ppt_x"/>
                                          </p:val>
                                        </p:tav>
                                      </p:tavLst>
                                    </p:anim>
                                    <p:anim calcmode="lin" valueType="num">
                                      <p:cBhvr additive="base">
                                        <p:cTn id="435" dur="3000"/>
                                        <p:tgtEl>
                                          <p:spTgt spid="28"/>
                                        </p:tgtEl>
                                        <p:attrNameLst>
                                          <p:attrName>ppt_y</p:attrName>
                                        </p:attrNameLst>
                                      </p:cBhvr>
                                      <p:tavLst>
                                        <p:tav tm="0">
                                          <p:val>
                                            <p:strVal val="ppt_y"/>
                                          </p:val>
                                        </p:tav>
                                        <p:tav tm="100000">
                                          <p:val>
                                            <p:strVal val="1+ppt_h/2"/>
                                          </p:val>
                                        </p:tav>
                                      </p:tavLst>
                                    </p:anim>
                                    <p:set>
                                      <p:cBhvr>
                                        <p:cTn id="436" dur="1" fill="hold">
                                          <p:stCondLst>
                                            <p:cond delay="2999"/>
                                          </p:stCondLst>
                                        </p:cTn>
                                        <p:tgtEl>
                                          <p:spTgt spid="28"/>
                                        </p:tgtEl>
                                        <p:attrNameLst>
                                          <p:attrName>style.visibility</p:attrName>
                                        </p:attrNameLst>
                                      </p:cBhvr>
                                      <p:to>
                                        <p:strVal val="hidden"/>
                                      </p:to>
                                    </p:set>
                                  </p:childTnLst>
                                </p:cTn>
                              </p:par>
                              <p:par>
                                <p:cTn id="437" presetID="2" presetClass="exit" presetSubtype="4" fill="hold" nodeType="withEffect">
                                  <p:stCondLst>
                                    <p:cond delay="0"/>
                                  </p:stCondLst>
                                  <p:childTnLst>
                                    <p:anim calcmode="lin" valueType="num">
                                      <p:cBhvr additive="base">
                                        <p:cTn id="438" dur="3000"/>
                                        <p:tgtEl>
                                          <p:spTgt spid="29"/>
                                        </p:tgtEl>
                                        <p:attrNameLst>
                                          <p:attrName>ppt_x</p:attrName>
                                        </p:attrNameLst>
                                      </p:cBhvr>
                                      <p:tavLst>
                                        <p:tav tm="0">
                                          <p:val>
                                            <p:strVal val="ppt_x"/>
                                          </p:val>
                                        </p:tav>
                                        <p:tav tm="100000">
                                          <p:val>
                                            <p:strVal val="ppt_x"/>
                                          </p:val>
                                        </p:tav>
                                      </p:tavLst>
                                    </p:anim>
                                    <p:anim calcmode="lin" valueType="num">
                                      <p:cBhvr additive="base">
                                        <p:cTn id="439" dur="3000"/>
                                        <p:tgtEl>
                                          <p:spTgt spid="29"/>
                                        </p:tgtEl>
                                        <p:attrNameLst>
                                          <p:attrName>ppt_y</p:attrName>
                                        </p:attrNameLst>
                                      </p:cBhvr>
                                      <p:tavLst>
                                        <p:tav tm="0">
                                          <p:val>
                                            <p:strVal val="ppt_y"/>
                                          </p:val>
                                        </p:tav>
                                        <p:tav tm="100000">
                                          <p:val>
                                            <p:strVal val="1+ppt_h/2"/>
                                          </p:val>
                                        </p:tav>
                                      </p:tavLst>
                                    </p:anim>
                                    <p:set>
                                      <p:cBhvr>
                                        <p:cTn id="440" dur="1" fill="hold">
                                          <p:stCondLst>
                                            <p:cond delay="2999"/>
                                          </p:stCondLst>
                                        </p:cTn>
                                        <p:tgtEl>
                                          <p:spTgt spid="29"/>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7"/>
                                        </p:tgtEl>
                                        <p:attrNameLst>
                                          <p:attrName>ppt_x</p:attrName>
                                        </p:attrNameLst>
                                      </p:cBhvr>
                                      <p:tavLst>
                                        <p:tav tm="0">
                                          <p:val>
                                            <p:strVal val="ppt_x"/>
                                          </p:val>
                                        </p:tav>
                                        <p:tav tm="100000">
                                          <p:val>
                                            <p:strVal val="ppt_x"/>
                                          </p:val>
                                        </p:tav>
                                      </p:tavLst>
                                    </p:anim>
                                    <p:anim calcmode="lin" valueType="num">
                                      <p:cBhvr additive="base">
                                        <p:cTn id="443" dur="3000"/>
                                        <p:tgtEl>
                                          <p:spTgt spid="7"/>
                                        </p:tgtEl>
                                        <p:attrNameLst>
                                          <p:attrName>ppt_y</p:attrName>
                                        </p:attrNameLst>
                                      </p:cBhvr>
                                      <p:tavLst>
                                        <p:tav tm="0">
                                          <p:val>
                                            <p:strVal val="ppt_y"/>
                                          </p:val>
                                        </p:tav>
                                        <p:tav tm="100000">
                                          <p:val>
                                            <p:strVal val="0-ppt_h/2"/>
                                          </p:val>
                                        </p:tav>
                                      </p:tavLst>
                                    </p:anim>
                                    <p:set>
                                      <p:cBhvr>
                                        <p:cTn id="444" dur="1" fill="hold">
                                          <p:stCondLst>
                                            <p:cond delay="2999"/>
                                          </p:stCondLst>
                                        </p:cTn>
                                        <p:tgtEl>
                                          <p:spTgt spid="7"/>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9"/>
                                        </p:tgtEl>
                                        <p:attrNameLst>
                                          <p:attrName>ppt_x</p:attrName>
                                        </p:attrNameLst>
                                      </p:cBhvr>
                                      <p:tavLst>
                                        <p:tav tm="0">
                                          <p:val>
                                            <p:strVal val="ppt_x"/>
                                          </p:val>
                                        </p:tav>
                                        <p:tav tm="100000">
                                          <p:val>
                                            <p:strVal val="ppt_x"/>
                                          </p:val>
                                        </p:tav>
                                      </p:tavLst>
                                    </p:anim>
                                    <p:anim calcmode="lin" valueType="num">
                                      <p:cBhvr additive="base">
                                        <p:cTn id="447" dur="3000"/>
                                        <p:tgtEl>
                                          <p:spTgt spid="9"/>
                                        </p:tgtEl>
                                        <p:attrNameLst>
                                          <p:attrName>ppt_y</p:attrName>
                                        </p:attrNameLst>
                                      </p:cBhvr>
                                      <p:tavLst>
                                        <p:tav tm="0">
                                          <p:val>
                                            <p:strVal val="ppt_y"/>
                                          </p:val>
                                        </p:tav>
                                        <p:tav tm="100000">
                                          <p:val>
                                            <p:strVal val="0-ppt_h/2"/>
                                          </p:val>
                                        </p:tav>
                                      </p:tavLst>
                                    </p:anim>
                                    <p:set>
                                      <p:cBhvr>
                                        <p:cTn id="448" dur="1" fill="hold">
                                          <p:stCondLst>
                                            <p:cond delay="2999"/>
                                          </p:stCondLst>
                                        </p:cTn>
                                        <p:tgtEl>
                                          <p:spTgt spid="9"/>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11"/>
                                        </p:tgtEl>
                                        <p:attrNameLst>
                                          <p:attrName>ppt_x</p:attrName>
                                        </p:attrNameLst>
                                      </p:cBhvr>
                                      <p:tavLst>
                                        <p:tav tm="0">
                                          <p:val>
                                            <p:strVal val="ppt_x"/>
                                          </p:val>
                                        </p:tav>
                                        <p:tav tm="100000">
                                          <p:val>
                                            <p:strVal val="ppt_x"/>
                                          </p:val>
                                        </p:tav>
                                      </p:tavLst>
                                    </p:anim>
                                    <p:anim calcmode="lin" valueType="num">
                                      <p:cBhvr additive="base">
                                        <p:cTn id="451" dur="3000"/>
                                        <p:tgtEl>
                                          <p:spTgt spid="11"/>
                                        </p:tgtEl>
                                        <p:attrNameLst>
                                          <p:attrName>ppt_y</p:attrName>
                                        </p:attrNameLst>
                                      </p:cBhvr>
                                      <p:tavLst>
                                        <p:tav tm="0">
                                          <p:val>
                                            <p:strVal val="ppt_y"/>
                                          </p:val>
                                        </p:tav>
                                        <p:tav tm="100000">
                                          <p:val>
                                            <p:strVal val="0-ppt_h/2"/>
                                          </p:val>
                                        </p:tav>
                                      </p:tavLst>
                                    </p:anim>
                                    <p:set>
                                      <p:cBhvr>
                                        <p:cTn id="452" dur="1" fill="hold">
                                          <p:stCondLst>
                                            <p:cond delay="2999"/>
                                          </p:stCondLst>
                                        </p:cTn>
                                        <p:tgtEl>
                                          <p:spTgt spid="11"/>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13"/>
                                        </p:tgtEl>
                                        <p:attrNameLst>
                                          <p:attrName>ppt_x</p:attrName>
                                        </p:attrNameLst>
                                      </p:cBhvr>
                                      <p:tavLst>
                                        <p:tav tm="0">
                                          <p:val>
                                            <p:strVal val="ppt_x"/>
                                          </p:val>
                                        </p:tav>
                                        <p:tav tm="100000">
                                          <p:val>
                                            <p:strVal val="ppt_x"/>
                                          </p:val>
                                        </p:tav>
                                      </p:tavLst>
                                    </p:anim>
                                    <p:anim calcmode="lin" valueType="num">
                                      <p:cBhvr additive="base">
                                        <p:cTn id="455" dur="3000"/>
                                        <p:tgtEl>
                                          <p:spTgt spid="13"/>
                                        </p:tgtEl>
                                        <p:attrNameLst>
                                          <p:attrName>ppt_y</p:attrName>
                                        </p:attrNameLst>
                                      </p:cBhvr>
                                      <p:tavLst>
                                        <p:tav tm="0">
                                          <p:val>
                                            <p:strVal val="ppt_y"/>
                                          </p:val>
                                        </p:tav>
                                        <p:tav tm="100000">
                                          <p:val>
                                            <p:strVal val="0-ppt_h/2"/>
                                          </p:val>
                                        </p:tav>
                                      </p:tavLst>
                                    </p:anim>
                                    <p:set>
                                      <p:cBhvr>
                                        <p:cTn id="456" dur="1" fill="hold">
                                          <p:stCondLst>
                                            <p:cond delay="2999"/>
                                          </p:stCondLst>
                                        </p:cTn>
                                        <p:tgtEl>
                                          <p:spTgt spid="13"/>
                                        </p:tgtEl>
                                        <p:attrNameLst>
                                          <p:attrName>style.visibility</p:attrName>
                                        </p:attrNameLst>
                                      </p:cBhvr>
                                      <p:to>
                                        <p:strVal val="hidden"/>
                                      </p:to>
                                    </p:set>
                                  </p:childTnLst>
                                </p:cTn>
                              </p:par>
                              <p:par>
                                <p:cTn id="457" presetID="2" presetClass="exit" presetSubtype="1" fill="hold" nodeType="withEffect">
                                  <p:stCondLst>
                                    <p:cond delay="0"/>
                                  </p:stCondLst>
                                  <p:childTnLst>
                                    <p:anim calcmode="lin" valueType="num">
                                      <p:cBhvr additive="base">
                                        <p:cTn id="458" dur="3000"/>
                                        <p:tgtEl>
                                          <p:spTgt spid="15"/>
                                        </p:tgtEl>
                                        <p:attrNameLst>
                                          <p:attrName>ppt_x</p:attrName>
                                        </p:attrNameLst>
                                      </p:cBhvr>
                                      <p:tavLst>
                                        <p:tav tm="0">
                                          <p:val>
                                            <p:strVal val="ppt_x"/>
                                          </p:val>
                                        </p:tav>
                                        <p:tav tm="100000">
                                          <p:val>
                                            <p:strVal val="ppt_x"/>
                                          </p:val>
                                        </p:tav>
                                      </p:tavLst>
                                    </p:anim>
                                    <p:anim calcmode="lin" valueType="num">
                                      <p:cBhvr additive="base">
                                        <p:cTn id="459" dur="3000"/>
                                        <p:tgtEl>
                                          <p:spTgt spid="15"/>
                                        </p:tgtEl>
                                        <p:attrNameLst>
                                          <p:attrName>ppt_y</p:attrName>
                                        </p:attrNameLst>
                                      </p:cBhvr>
                                      <p:tavLst>
                                        <p:tav tm="0">
                                          <p:val>
                                            <p:strVal val="ppt_y"/>
                                          </p:val>
                                        </p:tav>
                                        <p:tav tm="100000">
                                          <p:val>
                                            <p:strVal val="0-ppt_h/2"/>
                                          </p:val>
                                        </p:tav>
                                      </p:tavLst>
                                    </p:anim>
                                    <p:set>
                                      <p:cBhvr>
                                        <p:cTn id="460" dur="1" fill="hold">
                                          <p:stCondLst>
                                            <p:cond delay="2999"/>
                                          </p:stCondLst>
                                        </p:cTn>
                                        <p:tgtEl>
                                          <p:spTgt spid="15"/>
                                        </p:tgtEl>
                                        <p:attrNameLst>
                                          <p:attrName>style.visibility</p:attrName>
                                        </p:attrNameLst>
                                      </p:cBhvr>
                                      <p:to>
                                        <p:strVal val="hidden"/>
                                      </p:to>
                                    </p:set>
                                  </p:childTnLst>
                                </p:cTn>
                              </p:par>
                              <p:par>
                                <p:cTn id="461" presetID="2" presetClass="exit" presetSubtype="1" fill="hold"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nodeType="withEffect">
                                  <p:stCondLst>
                                    <p:cond delay="0"/>
                                  </p:stCondLst>
                                  <p:childTnLst>
                                    <p:anim calcmode="lin" valueType="num">
                                      <p:cBhvr additive="base">
                                        <p:cTn id="466" dur="3000"/>
                                        <p:tgtEl>
                                          <p:spTgt spid="30"/>
                                        </p:tgtEl>
                                        <p:attrNameLst>
                                          <p:attrName>ppt_x</p:attrName>
                                        </p:attrNameLst>
                                      </p:cBhvr>
                                      <p:tavLst>
                                        <p:tav tm="0">
                                          <p:val>
                                            <p:strVal val="ppt_x"/>
                                          </p:val>
                                        </p:tav>
                                        <p:tav tm="100000">
                                          <p:val>
                                            <p:strVal val="ppt_x"/>
                                          </p:val>
                                        </p:tav>
                                      </p:tavLst>
                                    </p:anim>
                                    <p:anim calcmode="lin" valueType="num">
                                      <p:cBhvr additive="base">
                                        <p:cTn id="467" dur="3000"/>
                                        <p:tgtEl>
                                          <p:spTgt spid="30"/>
                                        </p:tgtEl>
                                        <p:attrNameLst>
                                          <p:attrName>ppt_y</p:attrName>
                                        </p:attrNameLst>
                                      </p:cBhvr>
                                      <p:tavLst>
                                        <p:tav tm="0">
                                          <p:val>
                                            <p:strVal val="ppt_y"/>
                                          </p:val>
                                        </p:tav>
                                        <p:tav tm="100000">
                                          <p:val>
                                            <p:strVal val="0-ppt_h/2"/>
                                          </p:val>
                                        </p:tav>
                                      </p:tavLst>
                                    </p:anim>
                                    <p:set>
                                      <p:cBhvr>
                                        <p:cTn id="468" dur="1" fill="hold">
                                          <p:stCondLst>
                                            <p:cond delay="2999"/>
                                          </p:stCondLst>
                                        </p:cTn>
                                        <p:tgtEl>
                                          <p:spTgt spid="30"/>
                                        </p:tgtEl>
                                        <p:attrNameLst>
                                          <p:attrName>style.visibility</p:attrName>
                                        </p:attrNameLst>
                                      </p:cBhvr>
                                      <p:to>
                                        <p:strVal val="hidden"/>
                                      </p:to>
                                    </p:set>
                                  </p:childTnLst>
                                </p:cTn>
                              </p:par>
                              <p:par>
                                <p:cTn id="469" presetID="2" presetClass="exit" presetSubtype="1" fill="hold" nodeType="withEffect">
                                  <p:stCondLst>
                                    <p:cond delay="0"/>
                                  </p:stCondLst>
                                  <p:childTnLst>
                                    <p:anim calcmode="lin" valueType="num">
                                      <p:cBhvr additive="base">
                                        <p:cTn id="470" dur="3000"/>
                                        <p:tgtEl>
                                          <p:spTgt spid="31"/>
                                        </p:tgtEl>
                                        <p:attrNameLst>
                                          <p:attrName>ppt_x</p:attrName>
                                        </p:attrNameLst>
                                      </p:cBhvr>
                                      <p:tavLst>
                                        <p:tav tm="0">
                                          <p:val>
                                            <p:strVal val="ppt_x"/>
                                          </p:val>
                                        </p:tav>
                                        <p:tav tm="100000">
                                          <p:val>
                                            <p:strVal val="ppt_x"/>
                                          </p:val>
                                        </p:tav>
                                      </p:tavLst>
                                    </p:anim>
                                    <p:anim calcmode="lin" valueType="num">
                                      <p:cBhvr additive="base">
                                        <p:cTn id="471" dur="3000"/>
                                        <p:tgtEl>
                                          <p:spTgt spid="31"/>
                                        </p:tgtEl>
                                        <p:attrNameLst>
                                          <p:attrName>ppt_y</p:attrName>
                                        </p:attrNameLst>
                                      </p:cBhvr>
                                      <p:tavLst>
                                        <p:tav tm="0">
                                          <p:val>
                                            <p:strVal val="ppt_y"/>
                                          </p:val>
                                        </p:tav>
                                        <p:tav tm="100000">
                                          <p:val>
                                            <p:strVal val="0-ppt_h/2"/>
                                          </p:val>
                                        </p:tav>
                                      </p:tavLst>
                                    </p:anim>
                                    <p:set>
                                      <p:cBhvr>
                                        <p:cTn id="472" dur="1" fill="hold">
                                          <p:stCondLst>
                                            <p:cond delay="2999"/>
                                          </p:stCondLst>
                                        </p:cTn>
                                        <p:tgtEl>
                                          <p:spTgt spid="31"/>
                                        </p:tgtEl>
                                        <p:attrNameLst>
                                          <p:attrName>style.visibility</p:attrName>
                                        </p:attrNameLst>
                                      </p:cBhvr>
                                      <p:to>
                                        <p:strVal val="hidden"/>
                                      </p:to>
                                    </p:set>
                                  </p:childTnLst>
                                </p:cTn>
                              </p:par>
                              <p:par>
                                <p:cTn id="473" presetID="2" presetClass="exit" presetSubtype="1" fill="hold" nodeType="withEffect">
                                  <p:stCondLst>
                                    <p:cond delay="0"/>
                                  </p:stCondLst>
                                  <p:childTnLst>
                                    <p:anim calcmode="lin" valueType="num">
                                      <p:cBhvr additive="base">
                                        <p:cTn id="474" dur="3000"/>
                                        <p:tgtEl>
                                          <p:spTgt spid="32"/>
                                        </p:tgtEl>
                                        <p:attrNameLst>
                                          <p:attrName>ppt_x</p:attrName>
                                        </p:attrNameLst>
                                      </p:cBhvr>
                                      <p:tavLst>
                                        <p:tav tm="0">
                                          <p:val>
                                            <p:strVal val="ppt_x"/>
                                          </p:val>
                                        </p:tav>
                                        <p:tav tm="100000">
                                          <p:val>
                                            <p:strVal val="ppt_x"/>
                                          </p:val>
                                        </p:tav>
                                      </p:tavLst>
                                    </p:anim>
                                    <p:anim calcmode="lin" valueType="num">
                                      <p:cBhvr additive="base">
                                        <p:cTn id="475" dur="3000"/>
                                        <p:tgtEl>
                                          <p:spTgt spid="32"/>
                                        </p:tgtEl>
                                        <p:attrNameLst>
                                          <p:attrName>ppt_y</p:attrName>
                                        </p:attrNameLst>
                                      </p:cBhvr>
                                      <p:tavLst>
                                        <p:tav tm="0">
                                          <p:val>
                                            <p:strVal val="ppt_y"/>
                                          </p:val>
                                        </p:tav>
                                        <p:tav tm="100000">
                                          <p:val>
                                            <p:strVal val="0-ppt_h/2"/>
                                          </p:val>
                                        </p:tav>
                                      </p:tavLst>
                                    </p:anim>
                                    <p:set>
                                      <p:cBhvr>
                                        <p:cTn id="476" dur="1" fill="hold">
                                          <p:stCondLst>
                                            <p:cond delay="2999"/>
                                          </p:stCondLst>
                                        </p:cTn>
                                        <p:tgtEl>
                                          <p:spTgt spid="32"/>
                                        </p:tgtEl>
                                        <p:attrNameLst>
                                          <p:attrName>style.visibility</p:attrName>
                                        </p:attrNameLst>
                                      </p:cBhvr>
                                      <p:to>
                                        <p:strVal val="hidden"/>
                                      </p:to>
                                    </p:set>
                                  </p:childTnLst>
                                </p:cTn>
                              </p:par>
                              <p:par>
                                <p:cTn id="477" presetID="2" presetClass="exit" presetSubtype="1" fill="hold"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nodeType="withEffect">
                                  <p:stCondLst>
                                    <p:cond delay="0"/>
                                  </p:stCondLst>
                                  <p:childTnLst>
                                    <p:anim calcmode="lin" valueType="num">
                                      <p:cBhvr additive="base">
                                        <p:cTn id="482" dur="3000"/>
                                        <p:tgtEl>
                                          <p:spTgt spid="34"/>
                                        </p:tgtEl>
                                        <p:attrNameLst>
                                          <p:attrName>ppt_x</p:attrName>
                                        </p:attrNameLst>
                                      </p:cBhvr>
                                      <p:tavLst>
                                        <p:tav tm="0">
                                          <p:val>
                                            <p:strVal val="ppt_x"/>
                                          </p:val>
                                        </p:tav>
                                        <p:tav tm="100000">
                                          <p:val>
                                            <p:strVal val="ppt_x"/>
                                          </p:val>
                                        </p:tav>
                                      </p:tavLst>
                                    </p:anim>
                                    <p:anim calcmode="lin" valueType="num">
                                      <p:cBhvr additive="base">
                                        <p:cTn id="483" dur="3000"/>
                                        <p:tgtEl>
                                          <p:spTgt spid="34"/>
                                        </p:tgtEl>
                                        <p:attrNameLst>
                                          <p:attrName>ppt_y</p:attrName>
                                        </p:attrNameLst>
                                      </p:cBhvr>
                                      <p:tavLst>
                                        <p:tav tm="0">
                                          <p:val>
                                            <p:strVal val="ppt_y"/>
                                          </p:val>
                                        </p:tav>
                                        <p:tav tm="100000">
                                          <p:val>
                                            <p:strVal val="0-ppt_h/2"/>
                                          </p:val>
                                        </p:tav>
                                      </p:tavLst>
                                    </p:anim>
                                    <p:set>
                                      <p:cBhvr>
                                        <p:cTn id="484" dur="1" fill="hold">
                                          <p:stCondLst>
                                            <p:cond delay="2999"/>
                                          </p:stCondLst>
                                        </p:cTn>
                                        <p:tgtEl>
                                          <p:spTgt spid="34"/>
                                        </p:tgtEl>
                                        <p:attrNameLst>
                                          <p:attrName>style.visibility</p:attrName>
                                        </p:attrNameLst>
                                      </p:cBhvr>
                                      <p:to>
                                        <p:strVal val="hidden"/>
                                      </p:to>
                                    </p:set>
                                  </p:childTnLst>
                                </p:cTn>
                              </p:par>
                              <p:par>
                                <p:cTn id="485" presetID="2" presetClass="exit" presetSubtype="1" fill="hold" nodeType="withEffect">
                                  <p:stCondLst>
                                    <p:cond delay="0"/>
                                  </p:stCondLst>
                                  <p:childTnLst>
                                    <p:anim calcmode="lin" valueType="num">
                                      <p:cBhvr additive="base">
                                        <p:cTn id="486" dur="3000"/>
                                        <p:tgtEl>
                                          <p:spTgt spid="35"/>
                                        </p:tgtEl>
                                        <p:attrNameLst>
                                          <p:attrName>ppt_x</p:attrName>
                                        </p:attrNameLst>
                                      </p:cBhvr>
                                      <p:tavLst>
                                        <p:tav tm="0">
                                          <p:val>
                                            <p:strVal val="ppt_x"/>
                                          </p:val>
                                        </p:tav>
                                        <p:tav tm="100000">
                                          <p:val>
                                            <p:strVal val="ppt_x"/>
                                          </p:val>
                                        </p:tav>
                                      </p:tavLst>
                                    </p:anim>
                                    <p:anim calcmode="lin" valueType="num">
                                      <p:cBhvr additive="base">
                                        <p:cTn id="487" dur="3000"/>
                                        <p:tgtEl>
                                          <p:spTgt spid="35"/>
                                        </p:tgtEl>
                                        <p:attrNameLst>
                                          <p:attrName>ppt_y</p:attrName>
                                        </p:attrNameLst>
                                      </p:cBhvr>
                                      <p:tavLst>
                                        <p:tav tm="0">
                                          <p:val>
                                            <p:strVal val="ppt_y"/>
                                          </p:val>
                                        </p:tav>
                                        <p:tav tm="100000">
                                          <p:val>
                                            <p:strVal val="0-ppt_h/2"/>
                                          </p:val>
                                        </p:tav>
                                      </p:tavLst>
                                    </p:anim>
                                    <p:set>
                                      <p:cBhvr>
                                        <p:cTn id="488" dur="1" fill="hold">
                                          <p:stCondLst>
                                            <p:cond delay="2999"/>
                                          </p:stCondLst>
                                        </p:cTn>
                                        <p:tgtEl>
                                          <p:spTgt spid="35"/>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36"/>
                                        </p:tgtEl>
                                        <p:attrNameLst>
                                          <p:attrName>ppt_x</p:attrName>
                                        </p:attrNameLst>
                                      </p:cBhvr>
                                      <p:tavLst>
                                        <p:tav tm="0">
                                          <p:val>
                                            <p:strVal val="ppt_x"/>
                                          </p:val>
                                        </p:tav>
                                        <p:tav tm="100000">
                                          <p:val>
                                            <p:strVal val="ppt_x"/>
                                          </p:val>
                                        </p:tav>
                                      </p:tavLst>
                                    </p:anim>
                                    <p:anim calcmode="lin" valueType="num">
                                      <p:cBhvr additive="base">
                                        <p:cTn id="491" dur="3000"/>
                                        <p:tgtEl>
                                          <p:spTgt spid="36"/>
                                        </p:tgtEl>
                                        <p:attrNameLst>
                                          <p:attrName>ppt_y</p:attrName>
                                        </p:attrNameLst>
                                      </p:cBhvr>
                                      <p:tavLst>
                                        <p:tav tm="0">
                                          <p:val>
                                            <p:strVal val="ppt_y"/>
                                          </p:val>
                                        </p:tav>
                                        <p:tav tm="100000">
                                          <p:val>
                                            <p:strVal val="0-ppt_h/2"/>
                                          </p:val>
                                        </p:tav>
                                      </p:tavLst>
                                    </p:anim>
                                    <p:set>
                                      <p:cBhvr>
                                        <p:cTn id="492" dur="1" fill="hold">
                                          <p:stCondLst>
                                            <p:cond delay="2999"/>
                                          </p:stCondLst>
                                        </p:cTn>
                                        <p:tgtEl>
                                          <p:spTgt spid="36"/>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37"/>
                                        </p:tgtEl>
                                        <p:attrNameLst>
                                          <p:attrName>ppt_x</p:attrName>
                                        </p:attrNameLst>
                                      </p:cBhvr>
                                      <p:tavLst>
                                        <p:tav tm="0">
                                          <p:val>
                                            <p:strVal val="ppt_x"/>
                                          </p:val>
                                        </p:tav>
                                        <p:tav tm="100000">
                                          <p:val>
                                            <p:strVal val="ppt_x"/>
                                          </p:val>
                                        </p:tav>
                                      </p:tavLst>
                                    </p:anim>
                                    <p:anim calcmode="lin" valueType="num">
                                      <p:cBhvr additive="base">
                                        <p:cTn id="495" dur="3000"/>
                                        <p:tgtEl>
                                          <p:spTgt spid="37"/>
                                        </p:tgtEl>
                                        <p:attrNameLst>
                                          <p:attrName>ppt_y</p:attrName>
                                        </p:attrNameLst>
                                      </p:cBhvr>
                                      <p:tavLst>
                                        <p:tav tm="0">
                                          <p:val>
                                            <p:strVal val="ppt_y"/>
                                          </p:val>
                                        </p:tav>
                                        <p:tav tm="100000">
                                          <p:val>
                                            <p:strVal val="0-ppt_h/2"/>
                                          </p:val>
                                        </p:tav>
                                      </p:tavLst>
                                    </p:anim>
                                    <p:set>
                                      <p:cBhvr>
                                        <p:cTn id="496" dur="1" fill="hold">
                                          <p:stCondLst>
                                            <p:cond delay="2999"/>
                                          </p:stCondLst>
                                        </p:cTn>
                                        <p:tgtEl>
                                          <p:spTgt spid="37"/>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38"/>
                                        </p:tgtEl>
                                        <p:attrNameLst>
                                          <p:attrName>ppt_x</p:attrName>
                                        </p:attrNameLst>
                                      </p:cBhvr>
                                      <p:tavLst>
                                        <p:tav tm="0">
                                          <p:val>
                                            <p:strVal val="ppt_x"/>
                                          </p:val>
                                        </p:tav>
                                        <p:tav tm="100000">
                                          <p:val>
                                            <p:strVal val="ppt_x"/>
                                          </p:val>
                                        </p:tav>
                                      </p:tavLst>
                                    </p:anim>
                                    <p:anim calcmode="lin" valueType="num">
                                      <p:cBhvr additive="base">
                                        <p:cTn id="499" dur="3000"/>
                                        <p:tgtEl>
                                          <p:spTgt spid="38"/>
                                        </p:tgtEl>
                                        <p:attrNameLst>
                                          <p:attrName>ppt_y</p:attrName>
                                        </p:attrNameLst>
                                      </p:cBhvr>
                                      <p:tavLst>
                                        <p:tav tm="0">
                                          <p:val>
                                            <p:strVal val="ppt_y"/>
                                          </p:val>
                                        </p:tav>
                                        <p:tav tm="100000">
                                          <p:val>
                                            <p:strVal val="0-ppt_h/2"/>
                                          </p:val>
                                        </p:tav>
                                      </p:tavLst>
                                    </p:anim>
                                    <p:set>
                                      <p:cBhvr>
                                        <p:cTn id="500" dur="1" fill="hold">
                                          <p:stCondLst>
                                            <p:cond delay="2999"/>
                                          </p:stCondLst>
                                        </p:cTn>
                                        <p:tgtEl>
                                          <p:spTgt spid="38"/>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39"/>
                                        </p:tgtEl>
                                        <p:attrNameLst>
                                          <p:attrName>ppt_x</p:attrName>
                                        </p:attrNameLst>
                                      </p:cBhvr>
                                      <p:tavLst>
                                        <p:tav tm="0">
                                          <p:val>
                                            <p:strVal val="ppt_x"/>
                                          </p:val>
                                        </p:tav>
                                        <p:tav tm="100000">
                                          <p:val>
                                            <p:strVal val="ppt_x"/>
                                          </p:val>
                                        </p:tav>
                                      </p:tavLst>
                                    </p:anim>
                                    <p:anim calcmode="lin" valueType="num">
                                      <p:cBhvr additive="base">
                                        <p:cTn id="503" dur="3000"/>
                                        <p:tgtEl>
                                          <p:spTgt spid="39"/>
                                        </p:tgtEl>
                                        <p:attrNameLst>
                                          <p:attrName>ppt_y</p:attrName>
                                        </p:attrNameLst>
                                      </p:cBhvr>
                                      <p:tavLst>
                                        <p:tav tm="0">
                                          <p:val>
                                            <p:strVal val="ppt_y"/>
                                          </p:val>
                                        </p:tav>
                                        <p:tav tm="100000">
                                          <p:val>
                                            <p:strVal val="0-ppt_h/2"/>
                                          </p:val>
                                        </p:tav>
                                      </p:tavLst>
                                    </p:anim>
                                    <p:set>
                                      <p:cBhvr>
                                        <p:cTn id="504" dur="1" fill="hold">
                                          <p:stCondLst>
                                            <p:cond delay="2999"/>
                                          </p:stCondLst>
                                        </p:cTn>
                                        <p:tgtEl>
                                          <p:spTgt spid="39"/>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40"/>
                                        </p:tgtEl>
                                        <p:attrNameLst>
                                          <p:attrName>ppt_x</p:attrName>
                                        </p:attrNameLst>
                                      </p:cBhvr>
                                      <p:tavLst>
                                        <p:tav tm="0">
                                          <p:val>
                                            <p:strVal val="ppt_x"/>
                                          </p:val>
                                        </p:tav>
                                        <p:tav tm="100000">
                                          <p:val>
                                            <p:strVal val="ppt_x"/>
                                          </p:val>
                                        </p:tav>
                                      </p:tavLst>
                                    </p:anim>
                                    <p:anim calcmode="lin" valueType="num">
                                      <p:cBhvr additive="base">
                                        <p:cTn id="507" dur="3000"/>
                                        <p:tgtEl>
                                          <p:spTgt spid="40"/>
                                        </p:tgtEl>
                                        <p:attrNameLst>
                                          <p:attrName>ppt_y</p:attrName>
                                        </p:attrNameLst>
                                      </p:cBhvr>
                                      <p:tavLst>
                                        <p:tav tm="0">
                                          <p:val>
                                            <p:strVal val="ppt_y"/>
                                          </p:val>
                                        </p:tav>
                                        <p:tav tm="100000">
                                          <p:val>
                                            <p:strVal val="0-ppt_h/2"/>
                                          </p:val>
                                        </p:tav>
                                      </p:tavLst>
                                    </p:anim>
                                    <p:set>
                                      <p:cBhvr>
                                        <p:cTn id="508" dur="1" fill="hold">
                                          <p:stCondLst>
                                            <p:cond delay="2999"/>
                                          </p:stCondLst>
                                        </p:cTn>
                                        <p:tgtEl>
                                          <p:spTgt spid="40"/>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41"/>
                                        </p:tgtEl>
                                        <p:attrNameLst>
                                          <p:attrName>ppt_x</p:attrName>
                                        </p:attrNameLst>
                                      </p:cBhvr>
                                      <p:tavLst>
                                        <p:tav tm="0">
                                          <p:val>
                                            <p:strVal val="ppt_x"/>
                                          </p:val>
                                        </p:tav>
                                        <p:tav tm="100000">
                                          <p:val>
                                            <p:strVal val="ppt_x"/>
                                          </p:val>
                                        </p:tav>
                                      </p:tavLst>
                                    </p:anim>
                                    <p:anim calcmode="lin" valueType="num">
                                      <p:cBhvr additive="base">
                                        <p:cTn id="511" dur="3000"/>
                                        <p:tgtEl>
                                          <p:spTgt spid="41"/>
                                        </p:tgtEl>
                                        <p:attrNameLst>
                                          <p:attrName>ppt_y</p:attrName>
                                        </p:attrNameLst>
                                      </p:cBhvr>
                                      <p:tavLst>
                                        <p:tav tm="0">
                                          <p:val>
                                            <p:strVal val="ppt_y"/>
                                          </p:val>
                                        </p:tav>
                                        <p:tav tm="100000">
                                          <p:val>
                                            <p:strVal val="0-ppt_h/2"/>
                                          </p:val>
                                        </p:tav>
                                      </p:tavLst>
                                    </p:anim>
                                    <p:set>
                                      <p:cBhvr>
                                        <p:cTn id="512" dur="1" fill="hold">
                                          <p:stCondLst>
                                            <p:cond delay="2999"/>
                                          </p:stCondLst>
                                        </p:cTn>
                                        <p:tgtEl>
                                          <p:spTgt spid="41"/>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3000" fill="hold"/>
                                        <p:tgtEl>
                                          <p:spTgt spid="6"/>
                                        </p:tgtEl>
                                        <p:attrNameLst>
                                          <p:attrName>r</p:attrName>
                                        </p:attrNameLst>
                                      </p:cBhvr>
                                    </p:animRot>
                                  </p:childTnLst>
                                </p:cTn>
                              </p:par>
                              <p:par>
                                <p:cTn id="515" presetID="8" presetClass="emph" presetSubtype="0" fill="hold" nodeType="withEffect">
                                  <p:stCondLst>
                                    <p:cond delay="0"/>
                                  </p:stCondLst>
                                  <p:childTnLst>
                                    <p:animRot by="21600000">
                                      <p:cBhvr>
                                        <p:cTn id="516" dur="3000" fill="hold"/>
                                        <p:tgtEl>
                                          <p:spTgt spid="7"/>
                                        </p:tgtEl>
                                        <p:attrNameLst>
                                          <p:attrName>r</p:attrName>
                                        </p:attrNameLst>
                                      </p:cBhvr>
                                    </p:animRot>
                                  </p:childTnLst>
                                </p:cTn>
                              </p:par>
                              <p:par>
                                <p:cTn id="517" presetID="8" presetClass="emph" presetSubtype="0" fill="hold" nodeType="withEffect">
                                  <p:stCondLst>
                                    <p:cond delay="0"/>
                                  </p:stCondLst>
                                  <p:childTnLst>
                                    <p:animRot by="21600000">
                                      <p:cBhvr>
                                        <p:cTn id="518" dur="3000" fill="hold"/>
                                        <p:tgtEl>
                                          <p:spTgt spid="8"/>
                                        </p:tgtEl>
                                        <p:attrNameLst>
                                          <p:attrName>r</p:attrName>
                                        </p:attrNameLst>
                                      </p:cBhvr>
                                    </p:animRot>
                                  </p:childTnLst>
                                </p:cTn>
                              </p:par>
                              <p:par>
                                <p:cTn id="519" presetID="8" presetClass="emph" presetSubtype="0" fill="hold" nodeType="withEffect">
                                  <p:stCondLst>
                                    <p:cond delay="0"/>
                                  </p:stCondLst>
                                  <p:childTnLst>
                                    <p:animRot by="21600000">
                                      <p:cBhvr>
                                        <p:cTn id="520" dur="3000" fill="hold"/>
                                        <p:tgtEl>
                                          <p:spTgt spid="9"/>
                                        </p:tgtEl>
                                        <p:attrNameLst>
                                          <p:attrName>r</p:attrName>
                                        </p:attrNameLst>
                                      </p:cBhvr>
                                    </p:animRot>
                                  </p:childTnLst>
                                </p:cTn>
                              </p:par>
                              <p:par>
                                <p:cTn id="521" presetID="8" presetClass="emph" presetSubtype="0" fill="hold" nodeType="withEffect">
                                  <p:stCondLst>
                                    <p:cond delay="0"/>
                                  </p:stCondLst>
                                  <p:childTnLst>
                                    <p:animRot by="21600000">
                                      <p:cBhvr>
                                        <p:cTn id="522" dur="3000" fill="hold"/>
                                        <p:tgtEl>
                                          <p:spTgt spid="10"/>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11"/>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12"/>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13"/>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14"/>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5"/>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6"/>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7"/>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8"/>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9"/>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20"/>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21"/>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22"/>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23"/>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24"/>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5"/>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6"/>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7"/>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8"/>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9"/>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30"/>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31"/>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32"/>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33"/>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34"/>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5"/>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6"/>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7"/>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8"/>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9"/>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40"/>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41"/>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Horizont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c57eb5ee4fd53d1f0fdf2f61afb93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000364" y="0"/>
            <a:ext cx="1428760" cy="1643056"/>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357686" y="0"/>
            <a:ext cx="1428760" cy="1643056"/>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2364942" y="214297"/>
            <a:ext cx="1278364" cy="1316673"/>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079586" y="214296"/>
            <a:ext cx="1278364" cy="1316673"/>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947593" y="357172"/>
            <a:ext cx="1052771" cy="92941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805242" y="428610"/>
            <a:ext cx="1052771" cy="92941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304651" y="500049"/>
            <a:ext cx="1052771" cy="697063"/>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448184" y="500048"/>
            <a:ext cx="1052771" cy="697063"/>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643056"/>
            <a:ext cx="1428760" cy="1785950"/>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357686" y="1643056"/>
            <a:ext cx="1428760" cy="1785950"/>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364942" y="1857353"/>
            <a:ext cx="1278364" cy="1431182"/>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079586" y="1857351"/>
            <a:ext cx="1278364" cy="1431182"/>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947593" y="2000228"/>
            <a:ext cx="1052771" cy="101024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805241" y="2071666"/>
            <a:ext cx="1052771" cy="101024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304651" y="2143105"/>
            <a:ext cx="1052771" cy="757685"/>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448183" y="2143103"/>
            <a:ext cx="1052771" cy="757685"/>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3000364" y="3429006"/>
            <a:ext cx="1428760" cy="1714494"/>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357686" y="3429006"/>
            <a:ext cx="1428760" cy="1714494"/>
          </a:xfrm>
          <a:prstGeom prst="chevron">
            <a:avLst>
              <a:gd name="adj" fmla="val 6122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64942" y="3657495"/>
            <a:ext cx="1278364" cy="1373920"/>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079586" y="3657493"/>
            <a:ext cx="1278364" cy="1373920"/>
          </a:xfrm>
          <a:prstGeom prst="chevron">
            <a:avLst>
              <a:gd name="adj" fmla="val 65411"/>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1947593" y="3817206"/>
            <a:ext cx="1052771" cy="96982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805241" y="3888644"/>
            <a:ext cx="1052771" cy="969826"/>
          </a:xfrm>
          <a:prstGeom prst="chevron">
            <a:avLst>
              <a:gd name="adj" fmla="val 72078"/>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1304651" y="3970187"/>
            <a:ext cx="1052771" cy="727370"/>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448183" y="3970185"/>
            <a:ext cx="1052771" cy="727370"/>
          </a:xfrm>
          <a:prstGeom prst="chevron">
            <a:avLst>
              <a:gd name="adj" fmla="val 89856"/>
            </a:avLst>
          </a:prstGeom>
          <a:blipFill dpi="0" rotWithShape="1">
            <a:blip r:embed="rId3"/>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0-#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0-#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0-#ppt_w/2"/>
                                          </p:val>
                                        </p:tav>
                                        <p:tav tm="100000">
                                          <p:val>
                                            <p:strVal val="#ppt_x"/>
                                          </p:val>
                                        </p:tav>
                                      </p:tavLst>
                                    </p:anim>
                                    <p:anim calcmode="lin" valueType="num">
                                      <p:cBhvr additive="base">
                                        <p:cTn id="99" dur="3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p:val>
                                            <p:strVal val="#ppt_w"/>
                                          </p:val>
                                        </p:tav>
                                        <p:tav tm="100000">
                                          <p:val>
                                            <p:strVal val="#ppt_w"/>
                                          </p:val>
                                        </p:tav>
                                      </p:tavLst>
                                    </p:anim>
                                    <p:anim calcmode="lin" valueType="num">
                                      <p:cBhvr>
                                        <p:cTn id="111" dur="3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p:val>
                                            <p:strVal val="#ppt_w"/>
                                          </p:val>
                                        </p:tav>
                                        <p:tav tm="100000">
                                          <p:val>
                                            <p:strVal val="#ppt_w"/>
                                          </p:val>
                                        </p:tav>
                                      </p:tavLst>
                                    </p:anim>
                                    <p:anim calcmode="lin" valueType="num">
                                      <p:cBhvr>
                                        <p:cTn id="115" dur="3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3000" fill="hold"/>
                                        <p:tgtEl>
                                          <p:spTgt spid="9"/>
                                        </p:tgtEl>
                                        <p:attrNameLst>
                                          <p:attrName>ppt_w</p:attrName>
                                        </p:attrNameLst>
                                      </p:cBhvr>
                                      <p:tavLst>
                                        <p:tav tm="0">
                                          <p:val>
                                            <p:strVal val="#ppt_w"/>
                                          </p:val>
                                        </p:tav>
                                        <p:tav tm="100000">
                                          <p:val>
                                            <p:strVal val="#ppt_w"/>
                                          </p:val>
                                        </p:tav>
                                      </p:tavLst>
                                    </p:anim>
                                    <p:anim calcmode="lin" valueType="num">
                                      <p:cBhvr>
                                        <p:cTn id="119" dur="3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p:val>
                                            <p:strVal val="#ppt_w"/>
                                          </p:val>
                                        </p:tav>
                                        <p:tav tm="100000">
                                          <p:val>
                                            <p:strVal val="#ppt_w"/>
                                          </p:val>
                                        </p:tav>
                                      </p:tavLst>
                                    </p:anim>
                                    <p:anim calcmode="lin" valueType="num">
                                      <p:cBhvr>
                                        <p:cTn id="127" dur="3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ppt_w</p:attrName>
                                        </p:attrNameLst>
                                      </p:cBhvr>
                                      <p:tavLst>
                                        <p:tav tm="0">
                                          <p:val>
                                            <p:strVal val="#ppt_w"/>
                                          </p:val>
                                        </p:tav>
                                        <p:tav tm="100000">
                                          <p:val>
                                            <p:strVal val="#ppt_w"/>
                                          </p:val>
                                        </p:tav>
                                      </p:tavLst>
                                    </p:anim>
                                    <p:anim calcmode="lin" valueType="num">
                                      <p:cBhvr>
                                        <p:cTn id="135" dur="3000" fill="hold"/>
                                        <p:tgtEl>
                                          <p:spTgt spid="1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p:val>
                                            <p:strVal val="#ppt_w"/>
                                          </p:val>
                                        </p:tav>
                                        <p:tav tm="100000">
                                          <p:val>
                                            <p:strVal val="#ppt_w"/>
                                          </p:val>
                                        </p:tav>
                                      </p:tavLst>
                                    </p:anim>
                                    <p:anim calcmode="lin" valueType="num">
                                      <p:cBhvr>
                                        <p:cTn id="139" dur="3000" fill="hold"/>
                                        <p:tgtEl>
                                          <p:spTgt spid="1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p:val>
                                            <p:strVal val="#ppt_w"/>
                                          </p:val>
                                        </p:tav>
                                        <p:tav tm="100000">
                                          <p:val>
                                            <p:strVal val="#ppt_w"/>
                                          </p:val>
                                        </p:tav>
                                      </p:tavLst>
                                    </p:anim>
                                    <p:anim calcmode="lin" valueType="num">
                                      <p:cBhvr>
                                        <p:cTn id="143" dur="3000" fill="hold"/>
                                        <p:tgtEl>
                                          <p:spTgt spid="21"/>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3000" fill="hold"/>
                                        <p:tgtEl>
                                          <p:spTgt spid="23"/>
                                        </p:tgtEl>
                                        <p:attrNameLst>
                                          <p:attrName>ppt_w</p:attrName>
                                        </p:attrNameLst>
                                      </p:cBhvr>
                                      <p:tavLst>
                                        <p:tav tm="0">
                                          <p:val>
                                            <p:strVal val="#ppt_w"/>
                                          </p:val>
                                        </p:tav>
                                        <p:tav tm="100000">
                                          <p:val>
                                            <p:strVal val="#ppt_w"/>
                                          </p:val>
                                        </p:tav>
                                      </p:tavLst>
                                    </p:anim>
                                    <p:anim calcmode="lin" valueType="num">
                                      <p:cBhvr>
                                        <p:cTn id="147" dur="3000" fill="hold"/>
                                        <p:tgtEl>
                                          <p:spTgt spid="2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p:cTn id="150" dur="3000" fill="hold"/>
                                        <p:tgtEl>
                                          <p:spTgt spid="25"/>
                                        </p:tgtEl>
                                        <p:attrNameLst>
                                          <p:attrName>ppt_w</p:attrName>
                                        </p:attrNameLst>
                                      </p:cBhvr>
                                      <p:tavLst>
                                        <p:tav tm="0">
                                          <p:val>
                                            <p:strVal val="#ppt_w"/>
                                          </p:val>
                                        </p:tav>
                                        <p:tav tm="100000">
                                          <p:val>
                                            <p:strVal val="#ppt_w"/>
                                          </p:val>
                                        </p:tav>
                                      </p:tavLst>
                                    </p:anim>
                                    <p:anim calcmode="lin" valueType="num">
                                      <p:cBhvr>
                                        <p:cTn id="151" dur="3000" fill="hold"/>
                                        <p:tgtEl>
                                          <p:spTgt spid="2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ppt_w"/>
                                          </p:val>
                                        </p:tav>
                                        <p:tav tm="100000">
                                          <p:val>
                                            <p:strVal val="#ppt_w"/>
                                          </p:val>
                                        </p:tav>
                                      </p:tavLst>
                                    </p:anim>
                                    <p:anim calcmode="lin" valueType="num">
                                      <p:cBhvr>
                                        <p:cTn id="155" dur="3000" fill="hold"/>
                                        <p:tgtEl>
                                          <p:spTgt spid="4"/>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6"/>
                                        </p:tgtEl>
                                        <p:attrNameLst>
                                          <p:attrName>style.visibility</p:attrName>
                                        </p:attrNameLst>
                                      </p:cBhvr>
                                      <p:to>
                                        <p:strVal val="visible"/>
                                      </p:to>
                                    </p:set>
                                    <p:anim calcmode="lin" valueType="num">
                                      <p:cBhvr>
                                        <p:cTn id="158" dur="3000" fill="hold"/>
                                        <p:tgtEl>
                                          <p:spTgt spid="6"/>
                                        </p:tgtEl>
                                        <p:attrNameLst>
                                          <p:attrName>ppt_w</p:attrName>
                                        </p:attrNameLst>
                                      </p:cBhvr>
                                      <p:tavLst>
                                        <p:tav tm="0">
                                          <p:val>
                                            <p:strVal val="#ppt_w"/>
                                          </p:val>
                                        </p:tav>
                                        <p:tav tm="100000">
                                          <p:val>
                                            <p:strVal val="#ppt_w"/>
                                          </p:val>
                                        </p:tav>
                                      </p:tavLst>
                                    </p:anim>
                                    <p:anim calcmode="lin" valueType="num">
                                      <p:cBhvr>
                                        <p:cTn id="159" dur="3000" fill="hold"/>
                                        <p:tgtEl>
                                          <p:spTgt spid="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p:cTn id="162" dur="3000" fill="hold"/>
                                        <p:tgtEl>
                                          <p:spTgt spid="8"/>
                                        </p:tgtEl>
                                        <p:attrNameLst>
                                          <p:attrName>ppt_w</p:attrName>
                                        </p:attrNameLst>
                                      </p:cBhvr>
                                      <p:tavLst>
                                        <p:tav tm="0">
                                          <p:val>
                                            <p:strVal val="#ppt_w"/>
                                          </p:val>
                                        </p:tav>
                                        <p:tav tm="100000">
                                          <p:val>
                                            <p:strVal val="#ppt_w"/>
                                          </p:val>
                                        </p:tav>
                                      </p:tavLst>
                                    </p:anim>
                                    <p:anim calcmode="lin" valueType="num">
                                      <p:cBhvr>
                                        <p:cTn id="163" dur="3000" fill="hold"/>
                                        <p:tgtEl>
                                          <p:spTgt spid="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3000" fill="hold"/>
                                        <p:tgtEl>
                                          <p:spTgt spid="10"/>
                                        </p:tgtEl>
                                        <p:attrNameLst>
                                          <p:attrName>ppt_w</p:attrName>
                                        </p:attrNameLst>
                                      </p:cBhvr>
                                      <p:tavLst>
                                        <p:tav tm="0">
                                          <p:val>
                                            <p:strVal val="#ppt_w"/>
                                          </p:val>
                                        </p:tav>
                                        <p:tav tm="100000">
                                          <p:val>
                                            <p:strVal val="#ppt_w"/>
                                          </p:val>
                                        </p:tav>
                                      </p:tavLst>
                                    </p:anim>
                                    <p:anim calcmode="lin" valueType="num">
                                      <p:cBhvr>
                                        <p:cTn id="167" dur="3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2"/>
                                        </p:tgtEl>
                                        <p:attrNameLst>
                                          <p:attrName>style.visibility</p:attrName>
                                        </p:attrNameLst>
                                      </p:cBhvr>
                                      <p:to>
                                        <p:strVal val="visible"/>
                                      </p:to>
                                    </p:set>
                                    <p:anim calcmode="lin" valueType="num">
                                      <p:cBhvr>
                                        <p:cTn id="170" dur="3000" fill="hold"/>
                                        <p:tgtEl>
                                          <p:spTgt spid="12"/>
                                        </p:tgtEl>
                                        <p:attrNameLst>
                                          <p:attrName>ppt_w</p:attrName>
                                        </p:attrNameLst>
                                      </p:cBhvr>
                                      <p:tavLst>
                                        <p:tav tm="0">
                                          <p:val>
                                            <p:strVal val="#ppt_w"/>
                                          </p:val>
                                        </p:tav>
                                        <p:tav tm="100000">
                                          <p:val>
                                            <p:strVal val="#ppt_w"/>
                                          </p:val>
                                        </p:tav>
                                      </p:tavLst>
                                    </p:anim>
                                    <p:anim calcmode="lin" valueType="num">
                                      <p:cBhvr>
                                        <p:cTn id="171" dur="3000" fill="hold"/>
                                        <p:tgtEl>
                                          <p:spTgt spid="12"/>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p:cTn id="174" dur="3000" fill="hold"/>
                                        <p:tgtEl>
                                          <p:spTgt spid="14"/>
                                        </p:tgtEl>
                                        <p:attrNameLst>
                                          <p:attrName>ppt_w</p:attrName>
                                        </p:attrNameLst>
                                      </p:cBhvr>
                                      <p:tavLst>
                                        <p:tav tm="0">
                                          <p:val>
                                            <p:strVal val="#ppt_w"/>
                                          </p:val>
                                        </p:tav>
                                        <p:tav tm="100000">
                                          <p:val>
                                            <p:strVal val="#ppt_w"/>
                                          </p:val>
                                        </p:tav>
                                      </p:tavLst>
                                    </p:anim>
                                    <p:anim calcmode="lin" valueType="num">
                                      <p:cBhvr>
                                        <p:cTn id="175" dur="3000" fill="hold"/>
                                        <p:tgtEl>
                                          <p:spTgt spid="14"/>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000" fill="hold"/>
                                        <p:tgtEl>
                                          <p:spTgt spid="16"/>
                                        </p:tgtEl>
                                        <p:attrNameLst>
                                          <p:attrName>ppt_w</p:attrName>
                                        </p:attrNameLst>
                                      </p:cBhvr>
                                      <p:tavLst>
                                        <p:tav tm="0">
                                          <p:val>
                                            <p:strVal val="#ppt_w"/>
                                          </p:val>
                                        </p:tav>
                                        <p:tav tm="100000">
                                          <p:val>
                                            <p:strVal val="#ppt_w"/>
                                          </p:val>
                                        </p:tav>
                                      </p:tavLst>
                                    </p:anim>
                                    <p:anim calcmode="lin" valueType="num">
                                      <p:cBhvr>
                                        <p:cTn id="179" dur="3000" fill="hold"/>
                                        <p:tgtEl>
                                          <p:spTgt spid="16"/>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p:cTn id="186" dur="3000" fill="hold"/>
                                        <p:tgtEl>
                                          <p:spTgt spid="20"/>
                                        </p:tgtEl>
                                        <p:attrNameLst>
                                          <p:attrName>ppt_w</p:attrName>
                                        </p:attrNameLst>
                                      </p:cBhvr>
                                      <p:tavLst>
                                        <p:tav tm="0">
                                          <p:val>
                                            <p:strVal val="#ppt_w"/>
                                          </p:val>
                                        </p:tav>
                                        <p:tav tm="100000">
                                          <p:val>
                                            <p:strVal val="#ppt_w"/>
                                          </p:val>
                                        </p:tav>
                                      </p:tavLst>
                                    </p:anim>
                                    <p:anim calcmode="lin" valueType="num">
                                      <p:cBhvr>
                                        <p:cTn id="187" dur="3000" fill="hold"/>
                                        <p:tgtEl>
                                          <p:spTgt spid="20"/>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4"/>
                                        </p:tgtEl>
                                        <p:attrNameLst>
                                          <p:attrName>style.visibility</p:attrName>
                                        </p:attrNameLst>
                                      </p:cBhvr>
                                      <p:to>
                                        <p:strVal val="visible"/>
                                      </p:to>
                                    </p:set>
                                    <p:anim calcmode="lin" valueType="num">
                                      <p:cBhvr>
                                        <p:cTn id="194" dur="3000" fill="hold"/>
                                        <p:tgtEl>
                                          <p:spTgt spid="24"/>
                                        </p:tgtEl>
                                        <p:attrNameLst>
                                          <p:attrName>ppt_w</p:attrName>
                                        </p:attrNameLst>
                                      </p:cBhvr>
                                      <p:tavLst>
                                        <p:tav tm="0">
                                          <p:val>
                                            <p:strVal val="#ppt_w"/>
                                          </p:val>
                                        </p:tav>
                                        <p:tav tm="100000">
                                          <p:val>
                                            <p:strVal val="#ppt_w"/>
                                          </p:val>
                                        </p:tav>
                                      </p:tavLst>
                                    </p:anim>
                                    <p:anim calcmode="lin" valueType="num">
                                      <p:cBhvr>
                                        <p:cTn id="195" dur="3000" fill="hold"/>
                                        <p:tgtEl>
                                          <p:spTgt spid="24"/>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13" presetClass="entr" presetSubtype="16"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plus(in)">
                                      <p:cBhvr>
                                        <p:cTn id="202" dur="3000"/>
                                        <p:tgtEl>
                                          <p:spTgt spid="3"/>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plus(in)">
                                      <p:cBhvr>
                                        <p:cTn id="205" dur="3000"/>
                                        <p:tgtEl>
                                          <p:spTgt spid="4"/>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plus(in)">
                                      <p:cBhvr>
                                        <p:cTn id="208" dur="3000"/>
                                        <p:tgtEl>
                                          <p:spTgt spid="5"/>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plus(in)">
                                      <p:cBhvr>
                                        <p:cTn id="211" dur="3000"/>
                                        <p:tgtEl>
                                          <p:spTgt spid="6"/>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plus(in)">
                                      <p:cBhvr>
                                        <p:cTn id="217" dur="3000"/>
                                        <p:tgtEl>
                                          <p:spTgt spid="8"/>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plus(in)">
                                      <p:cBhvr>
                                        <p:cTn id="220" dur="3000"/>
                                        <p:tgtEl>
                                          <p:spTgt spid="9"/>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plus(in)">
                                      <p:cBhvr>
                                        <p:cTn id="223" dur="3000"/>
                                        <p:tgtEl>
                                          <p:spTgt spid="10"/>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plus(in)">
                                      <p:cBhvr>
                                        <p:cTn id="226" dur="3000"/>
                                        <p:tgtEl>
                                          <p:spTgt spid="11"/>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plus(in)">
                                      <p:cBhvr>
                                        <p:cTn id="229" dur="3000"/>
                                        <p:tgtEl>
                                          <p:spTgt spid="12"/>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plus(in)">
                                      <p:cBhvr>
                                        <p:cTn id="232" dur="3000"/>
                                        <p:tgtEl>
                                          <p:spTgt spid="13"/>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plus(in)">
                                      <p:cBhvr>
                                        <p:cTn id="235" dur="3000"/>
                                        <p:tgtEl>
                                          <p:spTgt spid="14"/>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plus(in)">
                                      <p:cBhvr>
                                        <p:cTn id="238" dur="3000"/>
                                        <p:tgtEl>
                                          <p:spTgt spid="15"/>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plus(in)">
                                      <p:cBhvr>
                                        <p:cTn id="241" dur="3000"/>
                                        <p:tgtEl>
                                          <p:spTgt spid="16"/>
                                        </p:tgtEl>
                                      </p:cBhvr>
                                    </p:animEffect>
                                  </p:childTnLst>
                                </p:cTn>
                              </p:par>
                              <p:par>
                                <p:cTn id="242" presetID="13" presetClass="entr" presetSubtype="16"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plus(in)">
                                      <p:cBhvr>
                                        <p:cTn id="244" dur="3000"/>
                                        <p:tgtEl>
                                          <p:spTgt spid="17"/>
                                        </p:tgtEl>
                                      </p:cBhvr>
                                    </p:animEffect>
                                  </p:childTnLst>
                                </p:cTn>
                              </p:par>
                              <p:par>
                                <p:cTn id="245" presetID="13" presetClass="entr" presetSubtype="16"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plus(in)">
                                      <p:cBhvr>
                                        <p:cTn id="247" dur="3000"/>
                                        <p:tgtEl>
                                          <p:spTgt spid="18"/>
                                        </p:tgtEl>
                                      </p:cBhvr>
                                    </p:animEffect>
                                  </p:childTnLst>
                                </p:cTn>
                              </p:par>
                              <p:par>
                                <p:cTn id="248" presetID="13" presetClass="entr" presetSubtype="16"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plus(in)">
                                      <p:cBhvr>
                                        <p:cTn id="250" dur="3000"/>
                                        <p:tgtEl>
                                          <p:spTgt spid="19"/>
                                        </p:tgtEl>
                                      </p:cBhvr>
                                    </p:animEffect>
                                  </p:childTnLst>
                                </p:cTn>
                              </p:par>
                              <p:par>
                                <p:cTn id="251" presetID="13" presetClass="entr" presetSubtype="16"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plus(in)">
                                      <p:cBhvr>
                                        <p:cTn id="253" dur="3000"/>
                                        <p:tgtEl>
                                          <p:spTgt spid="20"/>
                                        </p:tgtEl>
                                      </p:cBhvr>
                                    </p:animEffect>
                                  </p:childTnLst>
                                </p:cTn>
                              </p:par>
                              <p:par>
                                <p:cTn id="254" presetID="13" presetClass="entr" presetSubtype="16"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plus(in)">
                                      <p:cBhvr>
                                        <p:cTn id="256" dur="3000"/>
                                        <p:tgtEl>
                                          <p:spTgt spid="21"/>
                                        </p:tgtEl>
                                      </p:cBhvr>
                                    </p:animEffect>
                                  </p:childTnLst>
                                </p:cTn>
                              </p:par>
                              <p:par>
                                <p:cTn id="257" presetID="13" presetClass="entr" presetSubtype="16"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plus(in)">
                                      <p:cBhvr>
                                        <p:cTn id="259" dur="3000"/>
                                        <p:tgtEl>
                                          <p:spTgt spid="22"/>
                                        </p:tgtEl>
                                      </p:cBhvr>
                                    </p:animEffect>
                                  </p:childTnLst>
                                </p:cTn>
                              </p:par>
                              <p:par>
                                <p:cTn id="260" presetID="13" presetClass="entr" presetSubtype="16"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plus(in)">
                                      <p:cBhvr>
                                        <p:cTn id="262" dur="3000"/>
                                        <p:tgtEl>
                                          <p:spTgt spid="23"/>
                                        </p:tgtEl>
                                      </p:cBhvr>
                                    </p:animEffect>
                                  </p:childTnLst>
                                </p:cTn>
                              </p:par>
                              <p:par>
                                <p:cTn id="263" presetID="13" presetClass="entr" presetSubtype="16"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plus(in)">
                                      <p:cBhvr>
                                        <p:cTn id="265" dur="3000"/>
                                        <p:tgtEl>
                                          <p:spTgt spid="24"/>
                                        </p:tgtEl>
                                      </p:cBhvr>
                                    </p:animEffect>
                                  </p:childTnLst>
                                </p:cTn>
                              </p:par>
                              <p:par>
                                <p:cTn id="266" presetID="13" presetClass="entr" presetSubtype="16"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plus(in)">
                                      <p:cBhvr>
                                        <p:cTn id="268" dur="3000"/>
                                        <p:tgtEl>
                                          <p:spTgt spid="25"/>
                                        </p:tgtEl>
                                      </p:cBhvr>
                                    </p:animEffect>
                                  </p:childTnLst>
                                </p:cTn>
                              </p:par>
                              <p:par>
                                <p:cTn id="269" presetID="13" presetClass="entr" presetSubtype="16"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childTnLst>
                          </p:cTn>
                        </p:par>
                        <p:par>
                          <p:cTn id="272" fill="hold">
                            <p:stCondLst>
                              <p:cond delay="3000"/>
                            </p:stCondLst>
                            <p:childTnLst>
                              <p:par>
                                <p:cTn id="273" presetID="2" presetClass="exit" presetSubtype="2" fill="hold" grpId="3" nodeType="after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1+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2" fill="hold" grpId="3" nodeType="withEffect">
                                  <p:stCondLst>
                                    <p:cond delay="0"/>
                                  </p:stCondLst>
                                  <p:childTnLst>
                                    <p:anim calcmode="lin" valueType="num">
                                      <p:cBhvr additive="base">
                                        <p:cTn id="278" dur="3000"/>
                                        <p:tgtEl>
                                          <p:spTgt spid="5"/>
                                        </p:tgtEl>
                                        <p:attrNameLst>
                                          <p:attrName>ppt_x</p:attrName>
                                        </p:attrNameLst>
                                      </p:cBhvr>
                                      <p:tavLst>
                                        <p:tav tm="0">
                                          <p:val>
                                            <p:strVal val="ppt_x"/>
                                          </p:val>
                                        </p:tav>
                                        <p:tav tm="100000">
                                          <p:val>
                                            <p:strVal val="1+ppt_w/2"/>
                                          </p:val>
                                        </p:tav>
                                      </p:tavLst>
                                    </p:anim>
                                    <p:anim calcmode="lin" valueType="num">
                                      <p:cBhvr additive="base">
                                        <p:cTn id="279" dur="3000"/>
                                        <p:tgtEl>
                                          <p:spTgt spid="5"/>
                                        </p:tgtEl>
                                        <p:attrNameLst>
                                          <p:attrName>ppt_y</p:attrName>
                                        </p:attrNameLst>
                                      </p:cBhvr>
                                      <p:tavLst>
                                        <p:tav tm="0">
                                          <p:val>
                                            <p:strVal val="ppt_y"/>
                                          </p:val>
                                        </p:tav>
                                        <p:tav tm="100000">
                                          <p:val>
                                            <p:strVal val="ppt_y"/>
                                          </p:val>
                                        </p:tav>
                                      </p:tavLst>
                                    </p:anim>
                                    <p:set>
                                      <p:cBhvr>
                                        <p:cTn id="280" dur="1" fill="hold">
                                          <p:stCondLst>
                                            <p:cond delay="2999"/>
                                          </p:stCondLst>
                                        </p:cTn>
                                        <p:tgtEl>
                                          <p:spTgt spid="5"/>
                                        </p:tgtEl>
                                        <p:attrNameLst>
                                          <p:attrName>style.visibility</p:attrName>
                                        </p:attrNameLst>
                                      </p:cBhvr>
                                      <p:to>
                                        <p:strVal val="hidden"/>
                                      </p:to>
                                    </p:set>
                                  </p:childTnLst>
                                </p:cTn>
                              </p:par>
                              <p:par>
                                <p:cTn id="281" presetID="2" presetClass="exit" presetSubtype="2" fill="hold" grpId="3"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1+ppt_w/2"/>
                                          </p:val>
                                        </p:tav>
                                      </p:tavLst>
                                    </p:anim>
                                    <p:anim calcmode="lin" valueType="num">
                                      <p:cBhvr additive="base">
                                        <p:cTn id="283" dur="3000"/>
                                        <p:tgtEl>
                                          <p:spTgt spid="7"/>
                                        </p:tgtEl>
                                        <p:attrNameLst>
                                          <p:attrName>ppt_y</p:attrName>
                                        </p:attrNameLst>
                                      </p:cBhvr>
                                      <p:tavLst>
                                        <p:tav tm="0">
                                          <p:val>
                                            <p:strVal val="ppt_y"/>
                                          </p:val>
                                        </p:tav>
                                        <p:tav tm="100000">
                                          <p:val>
                                            <p:strVal val="ppt_y"/>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2" fill="hold" grpId="3"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3"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3" nodeType="withEffect">
                                  <p:stCondLst>
                                    <p:cond delay="0"/>
                                  </p:stCondLst>
                                  <p:childTnLst>
                                    <p:anim calcmode="lin" valueType="num">
                                      <p:cBhvr additive="base">
                                        <p:cTn id="294" dur="3000"/>
                                        <p:tgtEl>
                                          <p:spTgt spid="13"/>
                                        </p:tgtEl>
                                        <p:attrNameLst>
                                          <p:attrName>ppt_x</p:attrName>
                                        </p:attrNameLst>
                                      </p:cBhvr>
                                      <p:tavLst>
                                        <p:tav tm="0">
                                          <p:val>
                                            <p:strVal val="ppt_x"/>
                                          </p:val>
                                        </p:tav>
                                        <p:tav tm="100000">
                                          <p:val>
                                            <p:strVal val="1+ppt_w/2"/>
                                          </p:val>
                                        </p:tav>
                                      </p:tavLst>
                                    </p:anim>
                                    <p:anim calcmode="lin" valueType="num">
                                      <p:cBhvr additive="base">
                                        <p:cTn id="295" dur="3000"/>
                                        <p:tgtEl>
                                          <p:spTgt spid="13"/>
                                        </p:tgtEl>
                                        <p:attrNameLst>
                                          <p:attrName>ppt_y</p:attrName>
                                        </p:attrNameLst>
                                      </p:cBhvr>
                                      <p:tavLst>
                                        <p:tav tm="0">
                                          <p:val>
                                            <p:strVal val="ppt_y"/>
                                          </p:val>
                                        </p:tav>
                                        <p:tav tm="100000">
                                          <p:val>
                                            <p:strVal val="ppt_y"/>
                                          </p:val>
                                        </p:tav>
                                      </p:tavLst>
                                    </p:anim>
                                    <p:set>
                                      <p:cBhvr>
                                        <p:cTn id="296" dur="1" fill="hold">
                                          <p:stCondLst>
                                            <p:cond delay="2999"/>
                                          </p:stCondLst>
                                        </p:cTn>
                                        <p:tgtEl>
                                          <p:spTgt spid="13"/>
                                        </p:tgtEl>
                                        <p:attrNameLst>
                                          <p:attrName>style.visibility</p:attrName>
                                        </p:attrNameLst>
                                      </p:cBhvr>
                                      <p:to>
                                        <p:strVal val="hidden"/>
                                      </p:to>
                                    </p:set>
                                  </p:childTnLst>
                                </p:cTn>
                              </p:par>
                              <p:par>
                                <p:cTn id="297" presetID="2" presetClass="exit" presetSubtype="2" fill="hold" grpId="3"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1+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17"/>
                                        </p:tgtEl>
                                        <p:attrNameLst>
                                          <p:attrName>ppt_x</p:attrName>
                                        </p:attrNameLst>
                                      </p:cBhvr>
                                      <p:tavLst>
                                        <p:tav tm="0">
                                          <p:val>
                                            <p:strVal val="ppt_x"/>
                                          </p:val>
                                        </p:tav>
                                        <p:tav tm="100000">
                                          <p:val>
                                            <p:strVal val="1+ppt_w/2"/>
                                          </p:val>
                                        </p:tav>
                                      </p:tavLst>
                                    </p:anim>
                                    <p:anim calcmode="lin" valueType="num">
                                      <p:cBhvr additive="base">
                                        <p:cTn id="303" dur="3000"/>
                                        <p:tgtEl>
                                          <p:spTgt spid="17"/>
                                        </p:tgtEl>
                                        <p:attrNameLst>
                                          <p:attrName>ppt_y</p:attrName>
                                        </p:attrNameLst>
                                      </p:cBhvr>
                                      <p:tavLst>
                                        <p:tav tm="0">
                                          <p:val>
                                            <p:strVal val="ppt_y"/>
                                          </p:val>
                                        </p:tav>
                                        <p:tav tm="100000">
                                          <p:val>
                                            <p:strVal val="ppt_y"/>
                                          </p:val>
                                        </p:tav>
                                      </p:tavLst>
                                    </p:anim>
                                    <p:set>
                                      <p:cBhvr>
                                        <p:cTn id="304" dur="1" fill="hold">
                                          <p:stCondLst>
                                            <p:cond delay="2999"/>
                                          </p:stCondLst>
                                        </p:cTn>
                                        <p:tgtEl>
                                          <p:spTgt spid="17"/>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19"/>
                                        </p:tgtEl>
                                        <p:attrNameLst>
                                          <p:attrName>ppt_x</p:attrName>
                                        </p:attrNameLst>
                                      </p:cBhvr>
                                      <p:tavLst>
                                        <p:tav tm="0">
                                          <p:val>
                                            <p:strVal val="ppt_x"/>
                                          </p:val>
                                        </p:tav>
                                        <p:tav tm="100000">
                                          <p:val>
                                            <p:strVal val="1+ppt_w/2"/>
                                          </p:val>
                                        </p:tav>
                                      </p:tavLst>
                                    </p:anim>
                                    <p:anim calcmode="lin" valueType="num">
                                      <p:cBhvr additive="base">
                                        <p:cTn id="307" dur="3000"/>
                                        <p:tgtEl>
                                          <p:spTgt spid="19"/>
                                        </p:tgtEl>
                                        <p:attrNameLst>
                                          <p:attrName>ppt_y</p:attrName>
                                        </p:attrNameLst>
                                      </p:cBhvr>
                                      <p:tavLst>
                                        <p:tav tm="0">
                                          <p:val>
                                            <p:strVal val="ppt_y"/>
                                          </p:val>
                                        </p:tav>
                                        <p:tav tm="100000">
                                          <p:val>
                                            <p:strVal val="ppt_y"/>
                                          </p:val>
                                        </p:tav>
                                      </p:tavLst>
                                    </p:anim>
                                    <p:set>
                                      <p:cBhvr>
                                        <p:cTn id="308" dur="1" fill="hold">
                                          <p:stCondLst>
                                            <p:cond delay="2999"/>
                                          </p:stCondLst>
                                        </p:cTn>
                                        <p:tgtEl>
                                          <p:spTgt spid="19"/>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1+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1+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
                                        </p:tgtEl>
                                        <p:attrNameLst>
                                          <p:attrName>ppt_x</p:attrName>
                                        </p:attrNameLst>
                                      </p:cBhvr>
                                      <p:tavLst>
                                        <p:tav tm="0">
                                          <p:val>
                                            <p:strVal val="ppt_x"/>
                                          </p:val>
                                        </p:tav>
                                        <p:tav tm="100000">
                                          <p:val>
                                            <p:strVal val="0-ppt_w/2"/>
                                          </p:val>
                                        </p:tav>
                                      </p:tavLst>
                                    </p:anim>
                                    <p:anim calcmode="lin" valueType="num">
                                      <p:cBhvr additive="base">
                                        <p:cTn id="323" dur="3000"/>
                                        <p:tgtEl>
                                          <p:spTgt spid="4"/>
                                        </p:tgtEl>
                                        <p:attrNameLst>
                                          <p:attrName>ppt_y</p:attrName>
                                        </p:attrNameLst>
                                      </p:cBhvr>
                                      <p:tavLst>
                                        <p:tav tm="0">
                                          <p:val>
                                            <p:strVal val="ppt_y"/>
                                          </p:val>
                                        </p:tav>
                                        <p:tav tm="100000">
                                          <p:val>
                                            <p:strVal val="ppt_y"/>
                                          </p:val>
                                        </p:tav>
                                      </p:tavLst>
                                    </p:anim>
                                    <p:set>
                                      <p:cBhvr>
                                        <p:cTn id="324" dur="1" fill="hold">
                                          <p:stCondLst>
                                            <p:cond delay="2999"/>
                                          </p:stCondLst>
                                        </p:cTn>
                                        <p:tgtEl>
                                          <p:spTgt spid="4"/>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3000"/>
                                        <p:tgtEl>
                                          <p:spTgt spid="6"/>
                                        </p:tgtEl>
                                        <p:attrNameLst>
                                          <p:attrName>ppt_x</p:attrName>
                                        </p:attrNameLst>
                                      </p:cBhvr>
                                      <p:tavLst>
                                        <p:tav tm="0">
                                          <p:val>
                                            <p:strVal val="ppt_x"/>
                                          </p:val>
                                        </p:tav>
                                        <p:tav tm="100000">
                                          <p:val>
                                            <p:strVal val="0-ppt_w/2"/>
                                          </p:val>
                                        </p:tav>
                                      </p:tavLst>
                                    </p:anim>
                                    <p:anim calcmode="lin" valueType="num">
                                      <p:cBhvr additive="base">
                                        <p:cTn id="327" dur="3000"/>
                                        <p:tgtEl>
                                          <p:spTgt spid="6"/>
                                        </p:tgtEl>
                                        <p:attrNameLst>
                                          <p:attrName>ppt_y</p:attrName>
                                        </p:attrNameLst>
                                      </p:cBhvr>
                                      <p:tavLst>
                                        <p:tav tm="0">
                                          <p:val>
                                            <p:strVal val="ppt_y"/>
                                          </p:val>
                                        </p:tav>
                                        <p:tav tm="100000">
                                          <p:val>
                                            <p:strVal val="ppt_y"/>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0-ppt_w/2"/>
                                          </p:val>
                                        </p:tav>
                                      </p:tavLst>
                                    </p:anim>
                                    <p:anim calcmode="lin" valueType="num">
                                      <p:cBhvr additive="base">
                                        <p:cTn id="331" dur="3000"/>
                                        <p:tgtEl>
                                          <p:spTgt spid="8"/>
                                        </p:tgtEl>
                                        <p:attrNameLst>
                                          <p:attrName>ppt_y</p:attrName>
                                        </p:attrNameLst>
                                      </p:cBhvr>
                                      <p:tavLst>
                                        <p:tav tm="0">
                                          <p:val>
                                            <p:strVal val="ppt_y"/>
                                          </p:val>
                                        </p:tav>
                                        <p:tav tm="100000">
                                          <p:val>
                                            <p:strVal val="ppt_y"/>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2"/>
                                        </p:tgtEl>
                                        <p:attrNameLst>
                                          <p:attrName>ppt_x</p:attrName>
                                        </p:attrNameLst>
                                      </p:cBhvr>
                                      <p:tavLst>
                                        <p:tav tm="0">
                                          <p:val>
                                            <p:strVal val="ppt_x"/>
                                          </p:val>
                                        </p:tav>
                                        <p:tav tm="100000">
                                          <p:val>
                                            <p:strVal val="0-ppt_w/2"/>
                                          </p:val>
                                        </p:tav>
                                      </p:tavLst>
                                    </p:anim>
                                    <p:anim calcmode="lin" valueType="num">
                                      <p:cBhvr additive="base">
                                        <p:cTn id="339" dur="3000"/>
                                        <p:tgtEl>
                                          <p:spTgt spid="12"/>
                                        </p:tgtEl>
                                        <p:attrNameLst>
                                          <p:attrName>ppt_y</p:attrName>
                                        </p:attrNameLst>
                                      </p:cBhvr>
                                      <p:tavLst>
                                        <p:tav tm="0">
                                          <p:val>
                                            <p:strVal val="ppt_y"/>
                                          </p:val>
                                        </p:tav>
                                        <p:tav tm="100000">
                                          <p:val>
                                            <p:strVal val="ppt_y"/>
                                          </p:val>
                                        </p:tav>
                                      </p:tavLst>
                                    </p:anim>
                                    <p:set>
                                      <p:cBhvr>
                                        <p:cTn id="340" dur="1" fill="hold">
                                          <p:stCondLst>
                                            <p:cond delay="2999"/>
                                          </p:stCondLst>
                                        </p:cTn>
                                        <p:tgtEl>
                                          <p:spTgt spid="1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0-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6"/>
                                        </p:tgtEl>
                                        <p:attrNameLst>
                                          <p:attrName>ppt_x</p:attrName>
                                        </p:attrNameLst>
                                      </p:cBhvr>
                                      <p:tavLst>
                                        <p:tav tm="0">
                                          <p:val>
                                            <p:strVal val="ppt_x"/>
                                          </p:val>
                                        </p:tav>
                                        <p:tav tm="100000">
                                          <p:val>
                                            <p:strVal val="0-ppt_w/2"/>
                                          </p:val>
                                        </p:tav>
                                      </p:tavLst>
                                    </p:anim>
                                    <p:anim calcmode="lin" valueType="num">
                                      <p:cBhvr additive="base">
                                        <p:cTn id="347" dur="3000"/>
                                        <p:tgtEl>
                                          <p:spTgt spid="16"/>
                                        </p:tgtEl>
                                        <p:attrNameLst>
                                          <p:attrName>ppt_y</p:attrName>
                                        </p:attrNameLst>
                                      </p:cBhvr>
                                      <p:tavLst>
                                        <p:tav tm="0">
                                          <p:val>
                                            <p:strVal val="ppt_y"/>
                                          </p:val>
                                        </p:tav>
                                        <p:tav tm="100000">
                                          <p:val>
                                            <p:strVal val="ppt_y"/>
                                          </p:val>
                                        </p:tav>
                                      </p:tavLst>
                                    </p:anim>
                                    <p:set>
                                      <p:cBhvr>
                                        <p:cTn id="348" dur="1" fill="hold">
                                          <p:stCondLst>
                                            <p:cond delay="2999"/>
                                          </p:stCondLst>
                                        </p:cTn>
                                        <p:tgtEl>
                                          <p:spTgt spid="16"/>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20"/>
                                        </p:tgtEl>
                                        <p:attrNameLst>
                                          <p:attrName>ppt_x</p:attrName>
                                        </p:attrNameLst>
                                      </p:cBhvr>
                                      <p:tavLst>
                                        <p:tav tm="0">
                                          <p:val>
                                            <p:strVal val="ppt_x"/>
                                          </p:val>
                                        </p:tav>
                                        <p:tav tm="100000">
                                          <p:val>
                                            <p:strVal val="0-ppt_w/2"/>
                                          </p:val>
                                        </p:tav>
                                      </p:tavLst>
                                    </p:anim>
                                    <p:anim calcmode="lin" valueType="num">
                                      <p:cBhvr additive="base">
                                        <p:cTn id="355" dur="3000"/>
                                        <p:tgtEl>
                                          <p:spTgt spid="20"/>
                                        </p:tgtEl>
                                        <p:attrNameLst>
                                          <p:attrName>ppt_y</p:attrName>
                                        </p:attrNameLst>
                                      </p:cBhvr>
                                      <p:tavLst>
                                        <p:tav tm="0">
                                          <p:val>
                                            <p:strVal val="ppt_y"/>
                                          </p:val>
                                        </p:tav>
                                        <p:tav tm="100000">
                                          <p:val>
                                            <p:strVal val="ppt_y"/>
                                          </p:val>
                                        </p:tav>
                                      </p:tavLst>
                                    </p:anim>
                                    <p:set>
                                      <p:cBhvr>
                                        <p:cTn id="356" dur="1" fill="hold">
                                          <p:stCondLst>
                                            <p:cond delay="2999"/>
                                          </p:stCondLst>
                                        </p:cTn>
                                        <p:tgtEl>
                                          <p:spTgt spid="2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22"/>
                                        </p:tgtEl>
                                        <p:attrNameLst>
                                          <p:attrName>ppt_x</p:attrName>
                                        </p:attrNameLst>
                                      </p:cBhvr>
                                      <p:tavLst>
                                        <p:tav tm="0">
                                          <p:val>
                                            <p:strVal val="ppt_x"/>
                                          </p:val>
                                        </p:tav>
                                        <p:tav tm="100000">
                                          <p:val>
                                            <p:strVal val="0-ppt_w/2"/>
                                          </p:val>
                                        </p:tav>
                                      </p:tavLst>
                                    </p:anim>
                                    <p:anim calcmode="lin" valueType="num">
                                      <p:cBhvr additive="base">
                                        <p:cTn id="359" dur="3000"/>
                                        <p:tgtEl>
                                          <p:spTgt spid="22"/>
                                        </p:tgtEl>
                                        <p:attrNameLst>
                                          <p:attrName>ppt_y</p:attrName>
                                        </p:attrNameLst>
                                      </p:cBhvr>
                                      <p:tavLst>
                                        <p:tav tm="0">
                                          <p:val>
                                            <p:strVal val="ppt_y"/>
                                          </p:val>
                                        </p:tav>
                                        <p:tav tm="100000">
                                          <p:val>
                                            <p:strVal val="ppt_y"/>
                                          </p:val>
                                        </p:tav>
                                      </p:tavLst>
                                    </p:anim>
                                    <p:set>
                                      <p:cBhvr>
                                        <p:cTn id="360" dur="1" fill="hold">
                                          <p:stCondLst>
                                            <p:cond delay="2999"/>
                                          </p:stCondLst>
                                        </p:cTn>
                                        <p:tgtEl>
                                          <p:spTgt spid="2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4"/>
                                        </p:tgtEl>
                                        <p:attrNameLst>
                                          <p:attrName>ppt_x</p:attrName>
                                        </p:attrNameLst>
                                      </p:cBhvr>
                                      <p:tavLst>
                                        <p:tav tm="0">
                                          <p:val>
                                            <p:strVal val="ppt_x"/>
                                          </p:val>
                                        </p:tav>
                                        <p:tav tm="100000">
                                          <p:val>
                                            <p:strVal val="0-ppt_w/2"/>
                                          </p:val>
                                        </p:tav>
                                      </p:tavLst>
                                    </p:anim>
                                    <p:anim calcmode="lin" valueType="num">
                                      <p:cBhvr additive="base">
                                        <p:cTn id="363" dur="3000"/>
                                        <p:tgtEl>
                                          <p:spTgt spid="24"/>
                                        </p:tgtEl>
                                        <p:attrNameLst>
                                          <p:attrName>ppt_y</p:attrName>
                                        </p:attrNameLst>
                                      </p:cBhvr>
                                      <p:tavLst>
                                        <p:tav tm="0">
                                          <p:val>
                                            <p:strVal val="ppt_y"/>
                                          </p:val>
                                        </p:tav>
                                        <p:tav tm="100000">
                                          <p:val>
                                            <p:strVal val="ppt_y"/>
                                          </p:val>
                                        </p:tav>
                                      </p:tavLst>
                                    </p:anim>
                                    <p:set>
                                      <p:cBhvr>
                                        <p:cTn id="364" dur="1" fill="hold">
                                          <p:stCondLst>
                                            <p:cond delay="2999"/>
                                          </p:stCondLst>
                                        </p:cTn>
                                        <p:tgtEl>
                                          <p:spTgt spid="2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6"/>
                                        </p:tgtEl>
                                        <p:attrNameLst>
                                          <p:attrName>ppt_x</p:attrName>
                                        </p:attrNameLst>
                                      </p:cBhvr>
                                      <p:tavLst>
                                        <p:tav tm="0">
                                          <p:val>
                                            <p:strVal val="ppt_x"/>
                                          </p:val>
                                        </p:tav>
                                        <p:tav tm="100000">
                                          <p:val>
                                            <p:strVal val="0-ppt_w/2"/>
                                          </p:val>
                                        </p:tav>
                                      </p:tavLst>
                                    </p:anim>
                                    <p:anim calcmode="lin" valueType="num">
                                      <p:cBhvr additive="base">
                                        <p:cTn id="367" dur="3000"/>
                                        <p:tgtEl>
                                          <p:spTgt spid="26"/>
                                        </p:tgtEl>
                                        <p:attrNameLst>
                                          <p:attrName>ppt_y</p:attrName>
                                        </p:attrNameLst>
                                      </p:cBhvr>
                                      <p:tavLst>
                                        <p:tav tm="0">
                                          <p:val>
                                            <p:strVal val="ppt_y"/>
                                          </p:val>
                                        </p:tav>
                                        <p:tav tm="100000">
                                          <p:val>
                                            <p:strVal val="ppt_y"/>
                                          </p:val>
                                        </p:tav>
                                      </p:tavLst>
                                    </p:anim>
                                    <p:set>
                                      <p:cBhvr>
                                        <p:cTn id="368" dur="1" fill="hold">
                                          <p:stCondLst>
                                            <p:cond delay="2999"/>
                                          </p:stCondLst>
                                        </p:cTn>
                                        <p:tgtEl>
                                          <p:spTgt spid="26"/>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3000"/>
                                        <p:tgtEl>
                                          <p:spTgt spid="4"/>
                                        </p:tgtEl>
                                        <p:attrNameLst>
                                          <p:attrName>ppt_h</p:attrName>
                                        </p:attrNameLst>
                                      </p:cBhvr>
                                      <p:tavLst>
                                        <p:tav tm="0">
                                          <p:val>
                                            <p:strVal val="ppt_h"/>
                                          </p:val>
                                        </p:tav>
                                        <p:tav tm="100000">
                                          <p:val>
                                            <p:strVal val="ppt_h"/>
                                          </p:val>
                                        </p:tav>
                                      </p:tavLst>
                                    </p:anim>
                                    <p:anim calcmode="lin" valueType="num">
                                      <p:cBhvr>
                                        <p:cTn id="3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3000"/>
                                        <p:tgtEl>
                                          <p:spTgt spid="6"/>
                                        </p:tgtEl>
                                        <p:attrNameLst>
                                          <p:attrName>ppt_h</p:attrName>
                                        </p:attrNameLst>
                                      </p:cBhvr>
                                      <p:tavLst>
                                        <p:tav tm="0">
                                          <p:val>
                                            <p:strVal val="ppt_h"/>
                                          </p:val>
                                        </p:tav>
                                        <p:tav tm="100000">
                                          <p:val>
                                            <p:strVal val="ppt_h"/>
                                          </p:val>
                                        </p:tav>
                                      </p:tavLst>
                                    </p:anim>
                                    <p:anim calcmode="lin" valueType="num">
                                      <p:cBhvr>
                                        <p:cTn id="3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3000"/>
                                        <p:tgtEl>
                                          <p:spTgt spid="8"/>
                                        </p:tgtEl>
                                        <p:attrNameLst>
                                          <p:attrName>ppt_h</p:attrName>
                                        </p:attrNameLst>
                                      </p:cBhvr>
                                      <p:tavLst>
                                        <p:tav tm="0">
                                          <p:val>
                                            <p:strVal val="ppt_h"/>
                                          </p:val>
                                        </p:tav>
                                        <p:tav tm="100000">
                                          <p:val>
                                            <p:strVal val="ppt_h"/>
                                          </p:val>
                                        </p:tav>
                                      </p:tavLst>
                                    </p:anim>
                                    <p:anim calcmode="lin" valueType="num">
                                      <p:cBhvr>
                                        <p:cTn id="3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3000"/>
                                        <p:tgtEl>
                                          <p:spTgt spid="10"/>
                                        </p:tgtEl>
                                        <p:attrNameLst>
                                          <p:attrName>ppt_h</p:attrName>
                                        </p:attrNameLst>
                                      </p:cBhvr>
                                      <p:tavLst>
                                        <p:tav tm="0">
                                          <p:val>
                                            <p:strVal val="ppt_h"/>
                                          </p:val>
                                        </p:tav>
                                        <p:tav tm="100000">
                                          <p:val>
                                            <p:strVal val="ppt_h"/>
                                          </p:val>
                                        </p:tav>
                                      </p:tavLst>
                                    </p:anim>
                                    <p:anim calcmode="lin" valueType="num">
                                      <p:cBhvr>
                                        <p:cTn id="3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10"/>
                                        </p:tgtEl>
                                        <p:attrNameLst>
                                          <p:attrName>style.visibility</p:attrName>
                                        </p:attrNameLst>
                                      </p:cBhvr>
                                      <p:to>
                                        <p:strVal val="hidden"/>
                                      </p:to>
                                    </p:set>
                                  </p:childTnLst>
                                </p:cTn>
                              </p:par>
                              <p:par>
                                <p:cTn id="385" presetID="19" presetClass="exit" presetSubtype="10" fill="hold" grpId="4" nodeType="withEffect">
                                  <p:stCondLst>
                                    <p:cond delay="0"/>
                                  </p:stCondLst>
                                  <p:childTnLst>
                                    <p:anim calcmode="lin" valueType="num">
                                      <p:cBhvr>
                                        <p:cTn id="386" dur="3000"/>
                                        <p:tgtEl>
                                          <p:spTgt spid="12"/>
                                        </p:tgtEl>
                                        <p:attrNameLst>
                                          <p:attrName>ppt_h</p:attrName>
                                        </p:attrNameLst>
                                      </p:cBhvr>
                                      <p:tavLst>
                                        <p:tav tm="0">
                                          <p:val>
                                            <p:strVal val="ppt_h"/>
                                          </p:val>
                                        </p:tav>
                                        <p:tav tm="100000">
                                          <p:val>
                                            <p:strVal val="ppt_h"/>
                                          </p:val>
                                        </p:tav>
                                      </p:tavLst>
                                    </p:anim>
                                    <p:anim calcmode="lin" valueType="num">
                                      <p:cBhvr>
                                        <p:cTn id="38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12"/>
                                        </p:tgtEl>
                                        <p:attrNameLst>
                                          <p:attrName>style.visibility</p:attrName>
                                        </p:attrNameLst>
                                      </p:cBhvr>
                                      <p:to>
                                        <p:strVal val="hidden"/>
                                      </p:to>
                                    </p:set>
                                  </p:childTnLst>
                                </p:cTn>
                              </p:par>
                              <p:par>
                                <p:cTn id="389" presetID="19" presetClass="exit" presetSubtype="10" fill="hold" grpId="4" nodeType="withEffect">
                                  <p:stCondLst>
                                    <p:cond delay="0"/>
                                  </p:stCondLst>
                                  <p:childTnLst>
                                    <p:anim calcmode="lin" valueType="num">
                                      <p:cBhvr>
                                        <p:cTn id="390" dur="3000"/>
                                        <p:tgtEl>
                                          <p:spTgt spid="14"/>
                                        </p:tgtEl>
                                        <p:attrNameLst>
                                          <p:attrName>ppt_h</p:attrName>
                                        </p:attrNameLst>
                                      </p:cBhvr>
                                      <p:tavLst>
                                        <p:tav tm="0">
                                          <p:val>
                                            <p:strVal val="ppt_h"/>
                                          </p:val>
                                        </p:tav>
                                        <p:tav tm="100000">
                                          <p:val>
                                            <p:strVal val="ppt_h"/>
                                          </p:val>
                                        </p:tav>
                                      </p:tavLst>
                                    </p:anim>
                                    <p:anim calcmode="lin" valueType="num">
                                      <p:cBhvr>
                                        <p:cTn id="39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14"/>
                                        </p:tgtEl>
                                        <p:attrNameLst>
                                          <p:attrName>style.visibility</p:attrName>
                                        </p:attrNameLst>
                                      </p:cBhvr>
                                      <p:to>
                                        <p:strVal val="hidden"/>
                                      </p:to>
                                    </p:set>
                                  </p:childTnLst>
                                </p:cTn>
                              </p:par>
                              <p:par>
                                <p:cTn id="393" presetID="19" presetClass="exit" presetSubtype="10" fill="hold" grpId="4" nodeType="withEffect">
                                  <p:stCondLst>
                                    <p:cond delay="0"/>
                                  </p:stCondLst>
                                  <p:childTnLst>
                                    <p:anim calcmode="lin" valueType="num">
                                      <p:cBhvr>
                                        <p:cTn id="394" dur="3000"/>
                                        <p:tgtEl>
                                          <p:spTgt spid="16"/>
                                        </p:tgtEl>
                                        <p:attrNameLst>
                                          <p:attrName>ppt_h</p:attrName>
                                        </p:attrNameLst>
                                      </p:cBhvr>
                                      <p:tavLst>
                                        <p:tav tm="0">
                                          <p:val>
                                            <p:strVal val="ppt_h"/>
                                          </p:val>
                                        </p:tav>
                                        <p:tav tm="100000">
                                          <p:val>
                                            <p:strVal val="ppt_h"/>
                                          </p:val>
                                        </p:tav>
                                      </p:tavLst>
                                    </p:anim>
                                    <p:anim calcmode="lin" valueType="num">
                                      <p:cBhvr>
                                        <p:cTn id="39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10" fill="hold" grpId="4" nodeType="withEffect">
                                  <p:stCondLst>
                                    <p:cond delay="0"/>
                                  </p:stCondLst>
                                  <p:childTnLst>
                                    <p:anim calcmode="lin" valueType="num">
                                      <p:cBhvr>
                                        <p:cTn id="398" dur="3000"/>
                                        <p:tgtEl>
                                          <p:spTgt spid="18"/>
                                        </p:tgtEl>
                                        <p:attrNameLst>
                                          <p:attrName>ppt_h</p:attrName>
                                        </p:attrNameLst>
                                      </p:cBhvr>
                                      <p:tavLst>
                                        <p:tav tm="0">
                                          <p:val>
                                            <p:strVal val="ppt_h"/>
                                          </p:val>
                                        </p:tav>
                                        <p:tav tm="100000">
                                          <p:val>
                                            <p:strVal val="ppt_h"/>
                                          </p:val>
                                        </p:tav>
                                      </p:tavLst>
                                    </p:anim>
                                    <p:anim calcmode="lin" valueType="num">
                                      <p:cBhvr>
                                        <p:cTn id="39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18"/>
                                        </p:tgtEl>
                                        <p:attrNameLst>
                                          <p:attrName>style.visibility</p:attrName>
                                        </p:attrNameLst>
                                      </p:cBhvr>
                                      <p:to>
                                        <p:strVal val="hidden"/>
                                      </p:to>
                                    </p:set>
                                  </p:childTnLst>
                                </p:cTn>
                              </p:par>
                              <p:par>
                                <p:cTn id="401" presetID="19" presetClass="exit" presetSubtype="10" fill="hold" grpId="4" nodeType="withEffect">
                                  <p:stCondLst>
                                    <p:cond delay="0"/>
                                  </p:stCondLst>
                                  <p:childTnLst>
                                    <p:anim calcmode="lin" valueType="num">
                                      <p:cBhvr>
                                        <p:cTn id="402" dur="3000"/>
                                        <p:tgtEl>
                                          <p:spTgt spid="20"/>
                                        </p:tgtEl>
                                        <p:attrNameLst>
                                          <p:attrName>ppt_h</p:attrName>
                                        </p:attrNameLst>
                                      </p:cBhvr>
                                      <p:tavLst>
                                        <p:tav tm="0">
                                          <p:val>
                                            <p:strVal val="ppt_h"/>
                                          </p:val>
                                        </p:tav>
                                        <p:tav tm="100000">
                                          <p:val>
                                            <p:strVal val="ppt_h"/>
                                          </p:val>
                                        </p:tav>
                                      </p:tavLst>
                                    </p:anim>
                                    <p:anim calcmode="lin" valueType="num">
                                      <p:cBhvr>
                                        <p:cTn id="40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20"/>
                                        </p:tgtEl>
                                        <p:attrNameLst>
                                          <p:attrName>style.visibility</p:attrName>
                                        </p:attrNameLst>
                                      </p:cBhvr>
                                      <p:to>
                                        <p:strVal val="hidden"/>
                                      </p:to>
                                    </p:set>
                                  </p:childTnLst>
                                </p:cTn>
                              </p:par>
                              <p:par>
                                <p:cTn id="405" presetID="19" presetClass="exit" presetSubtype="10" fill="hold" grpId="4" nodeType="withEffect">
                                  <p:stCondLst>
                                    <p:cond delay="0"/>
                                  </p:stCondLst>
                                  <p:childTnLst>
                                    <p:anim calcmode="lin" valueType="num">
                                      <p:cBhvr>
                                        <p:cTn id="406" dur="3000"/>
                                        <p:tgtEl>
                                          <p:spTgt spid="22"/>
                                        </p:tgtEl>
                                        <p:attrNameLst>
                                          <p:attrName>ppt_h</p:attrName>
                                        </p:attrNameLst>
                                      </p:cBhvr>
                                      <p:tavLst>
                                        <p:tav tm="0">
                                          <p:val>
                                            <p:strVal val="ppt_h"/>
                                          </p:val>
                                        </p:tav>
                                        <p:tav tm="100000">
                                          <p:val>
                                            <p:strVal val="ppt_h"/>
                                          </p:val>
                                        </p:tav>
                                      </p:tavLst>
                                    </p:anim>
                                    <p:anim calcmode="lin" valueType="num">
                                      <p:cBhvr>
                                        <p:cTn id="40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22"/>
                                        </p:tgtEl>
                                        <p:attrNameLst>
                                          <p:attrName>style.visibility</p:attrName>
                                        </p:attrNameLst>
                                      </p:cBhvr>
                                      <p:to>
                                        <p:strVal val="hidden"/>
                                      </p:to>
                                    </p:set>
                                  </p:childTnLst>
                                </p:cTn>
                              </p:par>
                              <p:par>
                                <p:cTn id="409" presetID="19" presetClass="exit" presetSubtype="10" fill="hold" grpId="4" nodeType="withEffect">
                                  <p:stCondLst>
                                    <p:cond delay="0"/>
                                  </p:stCondLst>
                                  <p:childTnLst>
                                    <p:anim calcmode="lin" valueType="num">
                                      <p:cBhvr>
                                        <p:cTn id="410" dur="3000"/>
                                        <p:tgtEl>
                                          <p:spTgt spid="24"/>
                                        </p:tgtEl>
                                        <p:attrNameLst>
                                          <p:attrName>ppt_h</p:attrName>
                                        </p:attrNameLst>
                                      </p:cBhvr>
                                      <p:tavLst>
                                        <p:tav tm="0">
                                          <p:val>
                                            <p:strVal val="ppt_h"/>
                                          </p:val>
                                        </p:tav>
                                        <p:tav tm="100000">
                                          <p:val>
                                            <p:strVal val="ppt_h"/>
                                          </p:val>
                                        </p:tav>
                                      </p:tavLst>
                                    </p:anim>
                                    <p:anim calcmode="lin" valueType="num">
                                      <p:cBhvr>
                                        <p:cTn id="4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24"/>
                                        </p:tgtEl>
                                        <p:attrNameLst>
                                          <p:attrName>style.visibility</p:attrName>
                                        </p:attrNameLst>
                                      </p:cBhvr>
                                      <p:to>
                                        <p:strVal val="hidden"/>
                                      </p:to>
                                    </p:set>
                                  </p:childTnLst>
                                </p:cTn>
                              </p:par>
                              <p:par>
                                <p:cTn id="413" presetID="19" presetClass="exit" presetSubtype="10" fill="hold" grpId="4" nodeType="withEffect">
                                  <p:stCondLst>
                                    <p:cond delay="0"/>
                                  </p:stCondLst>
                                  <p:childTnLst>
                                    <p:anim calcmode="lin" valueType="num">
                                      <p:cBhvr>
                                        <p:cTn id="414" dur="3000"/>
                                        <p:tgtEl>
                                          <p:spTgt spid="26"/>
                                        </p:tgtEl>
                                        <p:attrNameLst>
                                          <p:attrName>ppt_h</p:attrName>
                                        </p:attrNameLst>
                                      </p:cBhvr>
                                      <p:tavLst>
                                        <p:tav tm="0">
                                          <p:val>
                                            <p:strVal val="ppt_h"/>
                                          </p:val>
                                        </p:tav>
                                        <p:tav tm="100000">
                                          <p:val>
                                            <p:strVal val="ppt_h"/>
                                          </p:val>
                                        </p:tav>
                                      </p:tavLst>
                                    </p:anim>
                                    <p:anim calcmode="lin" valueType="num">
                                      <p:cBhvr>
                                        <p:cTn id="41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10" fill="hold" grpId="4" nodeType="withEffect">
                                  <p:stCondLst>
                                    <p:cond delay="0"/>
                                  </p:stCondLst>
                                  <p:childTnLst>
                                    <p:anim calcmode="lin" valueType="num">
                                      <p:cBhvr>
                                        <p:cTn id="418" dur="3000"/>
                                        <p:tgtEl>
                                          <p:spTgt spid="3"/>
                                        </p:tgtEl>
                                        <p:attrNameLst>
                                          <p:attrName>ppt_h</p:attrName>
                                        </p:attrNameLst>
                                      </p:cBhvr>
                                      <p:tavLst>
                                        <p:tav tm="0">
                                          <p:val>
                                            <p:strVal val="ppt_h"/>
                                          </p:val>
                                        </p:tav>
                                        <p:tav tm="100000">
                                          <p:val>
                                            <p:strVal val="ppt_h"/>
                                          </p:val>
                                        </p:tav>
                                      </p:tavLst>
                                    </p:anim>
                                    <p:anim calcmode="lin" valueType="num">
                                      <p:cBhvr>
                                        <p:cTn id="41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3"/>
                                        </p:tgtEl>
                                        <p:attrNameLst>
                                          <p:attrName>style.visibility</p:attrName>
                                        </p:attrNameLst>
                                      </p:cBhvr>
                                      <p:to>
                                        <p:strVal val="hidden"/>
                                      </p:to>
                                    </p:set>
                                  </p:childTnLst>
                                </p:cTn>
                              </p:par>
                              <p:par>
                                <p:cTn id="421" presetID="19" presetClass="exit" presetSubtype="10" fill="hold" grpId="4" nodeType="withEffect">
                                  <p:stCondLst>
                                    <p:cond delay="0"/>
                                  </p:stCondLst>
                                  <p:childTnLst>
                                    <p:anim calcmode="lin" valueType="num">
                                      <p:cBhvr>
                                        <p:cTn id="422" dur="3000"/>
                                        <p:tgtEl>
                                          <p:spTgt spid="5"/>
                                        </p:tgtEl>
                                        <p:attrNameLst>
                                          <p:attrName>ppt_h</p:attrName>
                                        </p:attrNameLst>
                                      </p:cBhvr>
                                      <p:tavLst>
                                        <p:tav tm="0">
                                          <p:val>
                                            <p:strVal val="ppt_h"/>
                                          </p:val>
                                        </p:tav>
                                        <p:tav tm="100000">
                                          <p:val>
                                            <p:strVal val="ppt_h"/>
                                          </p:val>
                                        </p:tav>
                                      </p:tavLst>
                                    </p:anim>
                                    <p:anim calcmode="lin" valueType="num">
                                      <p:cBhvr>
                                        <p:cTn id="4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5"/>
                                        </p:tgtEl>
                                        <p:attrNameLst>
                                          <p:attrName>style.visibility</p:attrName>
                                        </p:attrNameLst>
                                      </p:cBhvr>
                                      <p:to>
                                        <p:strVal val="hidden"/>
                                      </p:to>
                                    </p:set>
                                  </p:childTnLst>
                                </p:cTn>
                              </p:par>
                              <p:par>
                                <p:cTn id="425" presetID="19" presetClass="exit" presetSubtype="10" fill="hold" grpId="4" nodeType="withEffect">
                                  <p:stCondLst>
                                    <p:cond delay="0"/>
                                  </p:stCondLst>
                                  <p:childTnLst>
                                    <p:anim calcmode="lin" valueType="num">
                                      <p:cBhvr>
                                        <p:cTn id="426" dur="3000"/>
                                        <p:tgtEl>
                                          <p:spTgt spid="7"/>
                                        </p:tgtEl>
                                        <p:attrNameLst>
                                          <p:attrName>ppt_h</p:attrName>
                                        </p:attrNameLst>
                                      </p:cBhvr>
                                      <p:tavLst>
                                        <p:tav tm="0">
                                          <p:val>
                                            <p:strVal val="ppt_h"/>
                                          </p:val>
                                        </p:tav>
                                        <p:tav tm="100000">
                                          <p:val>
                                            <p:strVal val="ppt_h"/>
                                          </p:val>
                                        </p:tav>
                                      </p:tavLst>
                                    </p:anim>
                                    <p:anim calcmode="lin" valueType="num">
                                      <p:cBhvr>
                                        <p:cTn id="4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7"/>
                                        </p:tgtEl>
                                        <p:attrNameLst>
                                          <p:attrName>style.visibility</p:attrName>
                                        </p:attrNameLst>
                                      </p:cBhvr>
                                      <p:to>
                                        <p:strVal val="hidden"/>
                                      </p:to>
                                    </p:set>
                                  </p:childTnLst>
                                </p:cTn>
                              </p:par>
                              <p:par>
                                <p:cTn id="429" presetID="19" presetClass="exit" presetSubtype="10" fill="hold" grpId="4" nodeType="withEffect">
                                  <p:stCondLst>
                                    <p:cond delay="0"/>
                                  </p:stCondLst>
                                  <p:childTnLst>
                                    <p:anim calcmode="lin" valueType="num">
                                      <p:cBhvr>
                                        <p:cTn id="430" dur="3000"/>
                                        <p:tgtEl>
                                          <p:spTgt spid="9"/>
                                        </p:tgtEl>
                                        <p:attrNameLst>
                                          <p:attrName>ppt_h</p:attrName>
                                        </p:attrNameLst>
                                      </p:cBhvr>
                                      <p:tavLst>
                                        <p:tav tm="0">
                                          <p:val>
                                            <p:strVal val="ppt_h"/>
                                          </p:val>
                                        </p:tav>
                                        <p:tav tm="100000">
                                          <p:val>
                                            <p:strVal val="ppt_h"/>
                                          </p:val>
                                        </p:tav>
                                      </p:tavLst>
                                    </p:anim>
                                    <p:anim calcmode="lin" valueType="num">
                                      <p:cBhvr>
                                        <p:cTn id="4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9"/>
                                        </p:tgtEl>
                                        <p:attrNameLst>
                                          <p:attrName>style.visibility</p:attrName>
                                        </p:attrNameLst>
                                      </p:cBhvr>
                                      <p:to>
                                        <p:strVal val="hidden"/>
                                      </p:to>
                                    </p:set>
                                  </p:childTnLst>
                                </p:cTn>
                              </p:par>
                              <p:par>
                                <p:cTn id="433" presetID="19" presetClass="exit" presetSubtype="10" fill="hold" grpId="4" nodeType="withEffect">
                                  <p:stCondLst>
                                    <p:cond delay="0"/>
                                  </p:stCondLst>
                                  <p:childTnLst>
                                    <p:anim calcmode="lin" valueType="num">
                                      <p:cBhvr>
                                        <p:cTn id="434" dur="3000"/>
                                        <p:tgtEl>
                                          <p:spTgt spid="11"/>
                                        </p:tgtEl>
                                        <p:attrNameLst>
                                          <p:attrName>ppt_h</p:attrName>
                                        </p:attrNameLst>
                                      </p:cBhvr>
                                      <p:tavLst>
                                        <p:tav tm="0">
                                          <p:val>
                                            <p:strVal val="ppt_h"/>
                                          </p:val>
                                        </p:tav>
                                        <p:tav tm="100000">
                                          <p:val>
                                            <p:strVal val="ppt_h"/>
                                          </p:val>
                                        </p:tav>
                                      </p:tavLst>
                                    </p:anim>
                                    <p:anim calcmode="lin" valueType="num">
                                      <p:cBhvr>
                                        <p:cTn id="43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11"/>
                                        </p:tgtEl>
                                        <p:attrNameLst>
                                          <p:attrName>style.visibility</p:attrName>
                                        </p:attrNameLst>
                                      </p:cBhvr>
                                      <p:to>
                                        <p:strVal val="hidden"/>
                                      </p:to>
                                    </p:set>
                                  </p:childTnLst>
                                </p:cTn>
                              </p:par>
                              <p:par>
                                <p:cTn id="437" presetID="19" presetClass="exit" presetSubtype="10" fill="hold" grpId="4" nodeType="withEffect">
                                  <p:stCondLst>
                                    <p:cond delay="0"/>
                                  </p:stCondLst>
                                  <p:childTnLst>
                                    <p:anim calcmode="lin" valueType="num">
                                      <p:cBhvr>
                                        <p:cTn id="438" dur="3000"/>
                                        <p:tgtEl>
                                          <p:spTgt spid="13"/>
                                        </p:tgtEl>
                                        <p:attrNameLst>
                                          <p:attrName>ppt_h</p:attrName>
                                        </p:attrNameLst>
                                      </p:cBhvr>
                                      <p:tavLst>
                                        <p:tav tm="0">
                                          <p:val>
                                            <p:strVal val="ppt_h"/>
                                          </p:val>
                                        </p:tav>
                                        <p:tav tm="100000">
                                          <p:val>
                                            <p:strVal val="ppt_h"/>
                                          </p:val>
                                        </p:tav>
                                      </p:tavLst>
                                    </p:anim>
                                    <p:anim calcmode="lin" valueType="num">
                                      <p:cBhvr>
                                        <p:cTn id="4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10" fill="hold" grpId="4" nodeType="withEffect">
                                  <p:stCondLst>
                                    <p:cond delay="0"/>
                                  </p:stCondLst>
                                  <p:childTnLst>
                                    <p:anim calcmode="lin" valueType="num">
                                      <p:cBhvr>
                                        <p:cTn id="442" dur="3000"/>
                                        <p:tgtEl>
                                          <p:spTgt spid="15"/>
                                        </p:tgtEl>
                                        <p:attrNameLst>
                                          <p:attrName>ppt_h</p:attrName>
                                        </p:attrNameLst>
                                      </p:cBhvr>
                                      <p:tavLst>
                                        <p:tav tm="0">
                                          <p:val>
                                            <p:strVal val="ppt_h"/>
                                          </p:val>
                                        </p:tav>
                                        <p:tav tm="100000">
                                          <p:val>
                                            <p:strVal val="ppt_h"/>
                                          </p:val>
                                        </p:tav>
                                      </p:tavLst>
                                    </p:anim>
                                    <p:anim calcmode="lin" valueType="num">
                                      <p:cBhvr>
                                        <p:cTn id="4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15"/>
                                        </p:tgtEl>
                                        <p:attrNameLst>
                                          <p:attrName>style.visibility</p:attrName>
                                        </p:attrNameLst>
                                      </p:cBhvr>
                                      <p:to>
                                        <p:strVal val="hidden"/>
                                      </p:to>
                                    </p:set>
                                  </p:childTnLst>
                                </p:cTn>
                              </p:par>
                              <p:par>
                                <p:cTn id="445" presetID="19" presetClass="exit" presetSubtype="10" fill="hold" grpId="4" nodeType="withEffect">
                                  <p:stCondLst>
                                    <p:cond delay="0"/>
                                  </p:stCondLst>
                                  <p:childTnLst>
                                    <p:anim calcmode="lin" valueType="num">
                                      <p:cBhvr>
                                        <p:cTn id="446" dur="3000"/>
                                        <p:tgtEl>
                                          <p:spTgt spid="17"/>
                                        </p:tgtEl>
                                        <p:attrNameLst>
                                          <p:attrName>ppt_h</p:attrName>
                                        </p:attrNameLst>
                                      </p:cBhvr>
                                      <p:tavLst>
                                        <p:tav tm="0">
                                          <p:val>
                                            <p:strVal val="ppt_h"/>
                                          </p:val>
                                        </p:tav>
                                        <p:tav tm="100000">
                                          <p:val>
                                            <p:strVal val="ppt_h"/>
                                          </p:val>
                                        </p:tav>
                                      </p:tavLst>
                                    </p:anim>
                                    <p:anim calcmode="lin" valueType="num">
                                      <p:cBhvr>
                                        <p:cTn id="44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17"/>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3000"/>
                                        <p:tgtEl>
                                          <p:spTgt spid="19"/>
                                        </p:tgtEl>
                                        <p:attrNameLst>
                                          <p:attrName>ppt_h</p:attrName>
                                        </p:attrNameLst>
                                      </p:cBhvr>
                                      <p:tavLst>
                                        <p:tav tm="0">
                                          <p:val>
                                            <p:strVal val="ppt_h"/>
                                          </p:val>
                                        </p:tav>
                                        <p:tav tm="100000">
                                          <p:val>
                                            <p:strVal val="ppt_h"/>
                                          </p:val>
                                        </p:tav>
                                      </p:tavLst>
                                    </p:anim>
                                    <p:anim calcmode="lin" valueType="num">
                                      <p:cBhvr>
                                        <p:cTn id="45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19"/>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3000"/>
                                        <p:tgtEl>
                                          <p:spTgt spid="21"/>
                                        </p:tgtEl>
                                        <p:attrNameLst>
                                          <p:attrName>ppt_h</p:attrName>
                                        </p:attrNameLst>
                                      </p:cBhvr>
                                      <p:tavLst>
                                        <p:tav tm="0">
                                          <p:val>
                                            <p:strVal val="ppt_h"/>
                                          </p:val>
                                        </p:tav>
                                        <p:tav tm="100000">
                                          <p:val>
                                            <p:strVal val="ppt_h"/>
                                          </p:val>
                                        </p:tav>
                                      </p:tavLst>
                                    </p:anim>
                                    <p:anim calcmode="lin" valueType="num">
                                      <p:cBhvr>
                                        <p:cTn id="45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21"/>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3000"/>
                                        <p:tgtEl>
                                          <p:spTgt spid="23"/>
                                        </p:tgtEl>
                                        <p:attrNameLst>
                                          <p:attrName>ppt_h</p:attrName>
                                        </p:attrNameLst>
                                      </p:cBhvr>
                                      <p:tavLst>
                                        <p:tav tm="0">
                                          <p:val>
                                            <p:strVal val="ppt_h"/>
                                          </p:val>
                                        </p:tav>
                                        <p:tav tm="100000">
                                          <p:val>
                                            <p:strVal val="ppt_h"/>
                                          </p:val>
                                        </p:tav>
                                      </p:tavLst>
                                    </p:anim>
                                    <p:anim calcmode="lin" valueType="num">
                                      <p:cBhvr>
                                        <p:cTn id="459"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999"/>
                                          </p:stCondLst>
                                        </p:cTn>
                                        <p:tgtEl>
                                          <p:spTgt spid="23"/>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3000"/>
                                        <p:tgtEl>
                                          <p:spTgt spid="25"/>
                                        </p:tgtEl>
                                        <p:attrNameLst>
                                          <p:attrName>ppt_h</p:attrName>
                                        </p:attrNameLst>
                                      </p:cBhvr>
                                      <p:tavLst>
                                        <p:tav tm="0">
                                          <p:val>
                                            <p:strVal val="ppt_h"/>
                                          </p:val>
                                        </p:tav>
                                        <p:tav tm="100000">
                                          <p:val>
                                            <p:strVal val="ppt_h"/>
                                          </p:val>
                                        </p:tav>
                                      </p:tavLst>
                                    </p:anim>
                                    <p:anim calcmode="lin" valueType="num">
                                      <p:cBhvr>
                                        <p:cTn id="46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999"/>
                                          </p:stCondLst>
                                        </p:cTn>
                                        <p:tgtEl>
                                          <p:spTgt spid="25"/>
                                        </p:tgtEl>
                                        <p:attrNameLst>
                                          <p:attrName>style.visibility</p:attrName>
                                        </p:attrNameLst>
                                      </p:cBhvr>
                                      <p:to>
                                        <p:strVal val="hidden"/>
                                      </p:to>
                                    </p:set>
                                  </p:childTnLst>
                                </p:cTn>
                              </p:par>
                              <p:par>
                                <p:cTn id="465" presetID="23" presetClass="entr" presetSubtype="288"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4/3*#ppt_w"/>
                                          </p:val>
                                        </p:tav>
                                        <p:tav tm="100000">
                                          <p:val>
                                            <p:strVal val="#ppt_w"/>
                                          </p:val>
                                        </p:tav>
                                      </p:tavLst>
                                    </p:anim>
                                    <p:anim calcmode="lin" valueType="num">
                                      <p:cBhvr>
                                        <p:cTn id="468" dur="3000" fill="hold"/>
                                        <p:tgtEl>
                                          <p:spTgt spid="2"/>
                                        </p:tgtEl>
                                        <p:attrNameLst>
                                          <p:attrName>ppt_h</p:attrName>
                                        </p:attrNameLst>
                                      </p:cBhvr>
                                      <p:tavLst>
                                        <p:tav tm="0">
                                          <p:val>
                                            <p:strVal val="4/3*#ppt_h"/>
                                          </p:val>
                                        </p:tav>
                                        <p:tav tm="100000">
                                          <p:val>
                                            <p:strVal val="#ppt_h"/>
                                          </p:val>
                                        </p:tav>
                                      </p:tavLst>
                                    </p:anim>
                                  </p:childTnLst>
                                </p:cTn>
                              </p:par>
                              <p:par>
                                <p:cTn id="469" presetID="16" presetClass="entr" presetSubtype="37"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arn(outVertical)">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357290" y="1857370"/>
            <a:ext cx="6508718" cy="1754326"/>
          </a:xfrm>
          <a:prstGeom prst="rect">
            <a:avLst/>
          </a:prstGeom>
          <a:noFill/>
        </p:spPr>
        <p:txBody>
          <a:bodyPr wrap="square" rtlCol="0">
            <a:spAutoFit/>
          </a:bodyPr>
          <a:lstStyle/>
          <a:p>
            <a:pPr lvl="0" algn="ctr"/>
            <a:r>
              <a:rPr lang="es-ES" dirty="0" smtClean="0">
                <a:effectLst>
                  <a:outerShdw blurRad="38100" dist="38100" dir="2700000" algn="tl">
                    <a:srgbClr val="000000">
                      <a:alpha val="43137"/>
                    </a:srgbClr>
                  </a:outerShdw>
                </a:effectLst>
                <a:latin typeface="Agency FB" pitchFamily="34" charset="0"/>
              </a:rPr>
              <a:t>Efectos antiinflamatorios y sedantes (artritis, artrosis, </a:t>
            </a:r>
            <a:r>
              <a:rPr lang="es-ES" dirty="0" err="1" smtClean="0">
                <a:effectLst>
                  <a:outerShdw blurRad="38100" dist="38100" dir="2700000" algn="tl">
                    <a:srgbClr val="000000">
                      <a:alpha val="43137"/>
                    </a:srgbClr>
                  </a:outerShdw>
                </a:effectLst>
                <a:latin typeface="Agency FB" pitchFamily="34" charset="0"/>
              </a:rPr>
              <a:t>lumbálgias</a:t>
            </a:r>
            <a:r>
              <a:rPr lang="es-ES" dirty="0" smtClean="0">
                <a:effectLst>
                  <a:outerShdw blurRad="38100" dist="38100" dir="2700000" algn="tl">
                    <a:srgbClr val="000000">
                      <a:alpha val="43137"/>
                    </a:srgbClr>
                  </a:outerShdw>
                </a:effectLst>
                <a:latin typeface="Agency FB" pitchFamily="34" charset="0"/>
              </a:rPr>
              <a:t>, migrañas y reuma)</a:t>
            </a:r>
          </a:p>
          <a:p>
            <a:pPr lvl="0" algn="ctr"/>
            <a:r>
              <a:rPr lang="es-ES" dirty="0" smtClean="0">
                <a:effectLst>
                  <a:outerShdw blurRad="38100" dist="38100" dir="2700000" algn="tl">
                    <a:srgbClr val="000000">
                      <a:alpha val="43137"/>
                    </a:srgbClr>
                  </a:outerShdw>
                </a:effectLst>
                <a:latin typeface="Agency FB" pitchFamily="34" charset="0"/>
              </a:rPr>
              <a:t>Mejora los problemas de la piel (dermatitis atópica, psoriasis, lupus)</a:t>
            </a:r>
          </a:p>
          <a:p>
            <a:pPr lvl="0" algn="ctr"/>
            <a:r>
              <a:rPr lang="es-ES" dirty="0" smtClean="0">
                <a:effectLst>
                  <a:outerShdw blurRad="38100" dist="38100" dir="2700000" algn="tl">
                    <a:srgbClr val="000000">
                      <a:alpha val="43137"/>
                    </a:srgbClr>
                  </a:outerShdw>
                </a:effectLst>
                <a:latin typeface="Agency FB" pitchFamily="34" charset="0"/>
              </a:rPr>
              <a:t>Ayuda a combatir afecciones del aparato respiratorio.</a:t>
            </a:r>
          </a:p>
          <a:p>
            <a:pPr lvl="0" algn="ctr"/>
            <a:r>
              <a:rPr lang="es-ES" dirty="0" smtClean="0">
                <a:effectLst>
                  <a:outerShdw blurRad="38100" dist="38100" dir="2700000" algn="tl">
                    <a:srgbClr val="000000">
                      <a:alpha val="43137"/>
                    </a:srgbClr>
                  </a:outerShdw>
                </a:effectLst>
                <a:latin typeface="Agency FB" pitchFamily="34" charset="0"/>
              </a:rPr>
              <a:t>Estimula el sistema inmunológico.</a:t>
            </a:r>
          </a:p>
          <a:p>
            <a:pPr lvl="0" algn="ctr"/>
            <a:r>
              <a:rPr lang="es-ES" dirty="0" smtClean="0">
                <a:effectLst>
                  <a:outerShdw blurRad="38100" dist="38100" dir="2700000" algn="tl">
                    <a:srgbClr val="000000">
                      <a:alpha val="43137"/>
                    </a:srgbClr>
                  </a:outerShdw>
                </a:effectLst>
                <a:latin typeface="Agency FB" pitchFamily="34" charset="0"/>
              </a:rPr>
              <a:t>Eficaz ayuda para combatir el estrés.</a:t>
            </a:r>
          </a:p>
          <a:p>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2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9b3d03ad55d6274958c4a91b07aed1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57491">
            <a:off x="3867631" y="3224703"/>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3267">
            <a:off x="3939211" y="581639"/>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446689">
            <a:off x="2433260" y="2004645"/>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6" name="5 Lágrima"/>
          <p:cNvSpPr/>
          <p:nvPr/>
        </p:nvSpPr>
        <p:spPr>
          <a:xfrm rot="13590196">
            <a:off x="5296186" y="1938615"/>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2928926" y="928676"/>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8" name="7 Lágrima"/>
          <p:cNvSpPr/>
          <p:nvPr/>
        </p:nvSpPr>
        <p:spPr>
          <a:xfrm rot="10617001">
            <a:off x="4894750" y="822799"/>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9" name="8 Lágrima"/>
          <p:cNvSpPr/>
          <p:nvPr/>
        </p:nvSpPr>
        <p:spPr>
          <a:xfrm>
            <a:off x="2928926" y="2857502"/>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0" name="9 Lágrima"/>
          <p:cNvSpPr/>
          <p:nvPr/>
        </p:nvSpPr>
        <p:spPr>
          <a:xfrm rot="16438361">
            <a:off x="4784401" y="2855588"/>
            <a:ext cx="1428760" cy="1428760"/>
          </a:xfrm>
          <a:prstGeom prst="teardrop">
            <a:avLst>
              <a:gd name="adj" fmla="val 121295"/>
            </a:avLst>
          </a:prstGeom>
          <a:gradFill flip="none" rotWithShape="1">
            <a:gsLst>
              <a:gs pos="71000">
                <a:schemeClr val="tx1">
                  <a:alpha val="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d37ea26cba3c212100671f203b8ca8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00562" y="0"/>
            <a:ext cx="2928958" cy="5143500"/>
          </a:xfrm>
          <a:prstGeom prst="moon">
            <a:avLst>
              <a:gd name="adj" fmla="val 23906"/>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428728" y="0"/>
            <a:ext cx="3071834"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71472" y="0"/>
            <a:ext cx="3071834"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786050"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357818" y="0"/>
            <a:ext cx="2928958" cy="5143500"/>
          </a:xfrm>
          <a:prstGeom prst="moon">
            <a:avLst>
              <a:gd name="adj" fmla="val 23906"/>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0-#ppt_w/2"/>
                                          </p:val>
                                        </p:tav>
                                        <p:tav tm="100000">
                                          <p:val>
                                            <p:strVal val="#ppt_x"/>
                                          </p:val>
                                        </p:tav>
                                      </p:tavLst>
                                    </p:anim>
                                    <p:anim calcmode="lin" valueType="num">
                                      <p:cBhvr additive="base">
                                        <p:cTn id="23" dur="30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fmla="#ppt_w*sin(2.5*pi*$)">
                                          <p:val>
                                            <p:fltVal val="0"/>
                                          </p:val>
                                        </p:tav>
                                        <p:tav tm="100000">
                                          <p:val>
                                            <p:fltVal val="1"/>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childTnLst>
                          </p:cTn>
                        </p:par>
                        <p:par>
                          <p:cTn id="48" fill="hold">
                            <p:stCondLst>
                              <p:cond delay="3000"/>
                            </p:stCondLst>
                            <p:childTnLst>
                              <p:par>
                                <p:cTn id="49" presetID="2" presetClass="exit" presetSubtype="2" fill="hold" grpId="2" nodeType="afterEffect">
                                  <p:stCondLst>
                                    <p:cond delay="0"/>
                                  </p:stCondLst>
                                  <p:childTnLst>
                                    <p:anim calcmode="lin" valueType="num">
                                      <p:cBhvr additive="base">
                                        <p:cTn id="50" dur="3000"/>
                                        <p:tgtEl>
                                          <p:spTgt spid="4"/>
                                        </p:tgtEl>
                                        <p:attrNameLst>
                                          <p:attrName>ppt_x</p:attrName>
                                        </p:attrNameLst>
                                      </p:cBhvr>
                                      <p:tavLst>
                                        <p:tav tm="0">
                                          <p:val>
                                            <p:strVal val="ppt_x"/>
                                          </p:val>
                                        </p:tav>
                                        <p:tav tm="100000">
                                          <p:val>
                                            <p:strVal val="1+ppt_w/2"/>
                                          </p:val>
                                        </p:tav>
                                      </p:tavLst>
                                    </p:anim>
                                    <p:anim calcmode="lin" valueType="num">
                                      <p:cBhvr additive="base">
                                        <p:cTn id="51" dur="3000"/>
                                        <p:tgtEl>
                                          <p:spTgt spid="4"/>
                                        </p:tgtEl>
                                        <p:attrNameLst>
                                          <p:attrName>ppt_y</p:attrName>
                                        </p:attrNameLst>
                                      </p:cBhvr>
                                      <p:tavLst>
                                        <p:tav tm="0">
                                          <p:val>
                                            <p:strVal val="ppt_y"/>
                                          </p:val>
                                        </p:tav>
                                        <p:tav tm="100000">
                                          <p:val>
                                            <p:strVal val="ppt_y"/>
                                          </p:val>
                                        </p:tav>
                                      </p:tavLst>
                                    </p:anim>
                                    <p:set>
                                      <p:cBhvr>
                                        <p:cTn id="52" dur="1" fill="hold">
                                          <p:stCondLst>
                                            <p:cond delay="2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0-ppt_w/2"/>
                                          </p:val>
                                        </p:tav>
                                      </p:tavLst>
                                    </p:anim>
                                    <p:anim calcmode="lin" valueType="num">
                                      <p:cBhvr additive="base">
                                        <p:cTn id="63" dur="3000"/>
                                        <p:tgtEl>
                                          <p:spTgt spid="3"/>
                                        </p:tgtEl>
                                        <p:attrNameLst>
                                          <p:attrName>ppt_y</p:attrName>
                                        </p:attrNameLst>
                                      </p:cBhvr>
                                      <p:tavLst>
                                        <p:tav tm="0">
                                          <p:val>
                                            <p:strVal val="ppt_y"/>
                                          </p:val>
                                        </p:tav>
                                        <p:tav tm="100000">
                                          <p:val>
                                            <p:strVal val="ppt_y"/>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4"/>
                                        </p:tgtEl>
                                        <p:attrNameLst>
                                          <p:attrName>ppt_h</p:attrName>
                                        </p:attrNameLst>
                                      </p:cBhvr>
                                      <p:tavLst>
                                        <p:tav tm="0">
                                          <p:val>
                                            <p:strVal val="ppt_h"/>
                                          </p:val>
                                        </p:tav>
                                        <p:tav tm="100000">
                                          <p:val>
                                            <p:strVal val="ppt_h"/>
                                          </p:val>
                                        </p:tav>
                                      </p:tavLst>
                                    </p:anim>
                                    <p:anim calcmode="lin" valueType="num">
                                      <p:cBhvr>
                                        <p:cTn id="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7"/>
                                        </p:tgtEl>
                                        <p:attrNameLst>
                                          <p:attrName>ppt_h</p:attrName>
                                        </p:attrNameLst>
                                      </p:cBhvr>
                                      <p:tavLst>
                                        <p:tav tm="0">
                                          <p:val>
                                            <p:strVal val="ppt_h"/>
                                          </p:val>
                                        </p:tav>
                                        <p:tav tm="100000">
                                          <p:val>
                                            <p:strVal val="ppt_h"/>
                                          </p:val>
                                        </p:tav>
                                      </p:tavLst>
                                    </p:anim>
                                    <p:anim calcmode="lin" valueType="num">
                                      <p:cBhvr>
                                        <p:cTn id="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3000" fill="hold"/>
                                        <p:tgtEl>
                                          <p:spTgt spid="2"/>
                                        </p:tgtEl>
                                        <p:attrNameLst>
                                          <p:attrName>ppt_w</p:attrName>
                                        </p:attrNameLst>
                                      </p:cBhvr>
                                      <p:tavLst>
                                        <p:tav tm="0">
                                          <p:val>
                                            <p:strVal val="4/3*#ppt_w"/>
                                          </p:val>
                                        </p:tav>
                                        <p:tav tm="100000">
                                          <p:val>
                                            <p:strVal val="#ppt_w"/>
                                          </p:val>
                                        </p:tav>
                                      </p:tavLst>
                                    </p:anim>
                                    <p:anim calcmode="lin" valueType="num">
                                      <p:cBhvr>
                                        <p:cTn id="92" dur="3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142976" y="357172"/>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643042" y="1500180"/>
            <a:ext cx="6143668" cy="2308324"/>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Los centros Spa son una saludable elección para pasar un fin de semana o vacaciones. Además de los efectos beneficiosos de la hidroterapia, se puede completar con ejercicio físico en  un ambiente muy relajante.</a:t>
            </a:r>
          </a:p>
          <a:p>
            <a:pPr algn="ctr"/>
            <a:r>
              <a:rPr lang="es-ES" dirty="0" smtClean="0">
                <a:effectLst>
                  <a:outerShdw blurRad="38100" dist="38100" dir="2700000" algn="tl">
                    <a:srgbClr val="000000">
                      <a:alpha val="43137"/>
                    </a:srgbClr>
                  </a:outerShdw>
                </a:effectLst>
                <a:latin typeface="Agency FB" pitchFamily="34" charset="0"/>
              </a:rPr>
              <a:t>Una visita a un Spa permite desconectar del resto del mundo, relajarse y conectar con uno mismo. Además, se puede completar con masajes y ejercicio físico, que tan importante es para combatir el estrés.</a:t>
            </a:r>
          </a:p>
          <a:p>
            <a:pPr algn="ctr"/>
            <a:r>
              <a:rPr lang="es-ES" b="1" dirty="0" smtClean="0">
                <a:effectLst>
                  <a:outerShdw blurRad="38100" dist="38100" dir="2700000" algn="tl">
                    <a:srgbClr val="000000">
                      <a:alpha val="43137"/>
                    </a:srgbClr>
                  </a:outerShdw>
                </a:effectLst>
                <a:latin typeface="Agency FB" pitchFamily="34" charset="0"/>
              </a:rPr>
              <a:t>El agua es vida, cuida tu salud!</a:t>
            </a:r>
            <a:endParaRPr lang="es-ES" dirty="0" smtClean="0">
              <a:effectLst>
                <a:outerShdw blurRad="38100" dist="38100" dir="2700000" algn="tl">
                  <a:srgbClr val="000000">
                    <a:alpha val="43137"/>
                  </a:srgbClr>
                </a:outerShdw>
              </a:effectLst>
              <a:latin typeface="Agency FB" pitchFamily="34" charset="0"/>
            </a:endParaRPr>
          </a:p>
          <a:p>
            <a:endParaRPr lang="es-ES" dirty="0">
              <a:latin typeface="Agency FB" pitchFamily="34" charset="0"/>
            </a:endParaRPr>
          </a:p>
        </p:txBody>
      </p:sp>
    </p:spTree>
  </p:cSld>
  <p:clrMapOvr>
    <a:masterClrMapping/>
  </p:clrMapOvr>
  <p:transition advTm="3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2c96fee551a38c6bf06c55b1a386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857620" y="857238"/>
            <a:ext cx="1428760" cy="1714494"/>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857620" y="2571750"/>
            <a:ext cx="1428760" cy="1643056"/>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428860" y="857238"/>
            <a:ext cx="1428760" cy="1714494"/>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428860" y="2571750"/>
            <a:ext cx="1428760" cy="1643056"/>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357818" y="857238"/>
            <a:ext cx="1428760" cy="1714494"/>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357818" y="2571750"/>
            <a:ext cx="1428760" cy="1643056"/>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928662" y="857238"/>
            <a:ext cx="1428760" cy="1714494"/>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928662" y="2571750"/>
            <a:ext cx="1428760" cy="1643056"/>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86578" y="857238"/>
            <a:ext cx="1428760" cy="1714494"/>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786578" y="2571750"/>
            <a:ext cx="1428760" cy="1643056"/>
          </a:xfrm>
          <a:prstGeom prst="diamond">
            <a:avLst/>
          </a:prstGeom>
          <a:blipFill>
            <a:blip r:embed="rId3">
              <a:duotone>
                <a:prstClr val="black"/>
                <a:srgbClr val="33CCCC">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3"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3000"/>
                                        <p:tgtEl>
                                          <p:spTgt spid="3"/>
                                        </p:tgtEl>
                                      </p:cBhvr>
                                    </p:animEffect>
                                  </p:childTnLst>
                                </p:cTn>
                              </p:par>
                              <p:par>
                                <p:cTn id="11" presetID="5" presetClass="entr" presetSubtype="10" fill="hold" grpId="3"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5" presetClass="entr" presetSubtype="10" fill="hold" grpId="3"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3000"/>
                                        <p:tgtEl>
                                          <p:spTgt spid="5"/>
                                        </p:tgtEl>
                                      </p:cBhvr>
                                    </p:animEffect>
                                  </p:childTnLst>
                                </p:cTn>
                              </p:par>
                              <p:par>
                                <p:cTn id="17" presetID="5" presetClass="entr" presetSubtype="10" fill="hold" grpId="3"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3000"/>
                                        <p:tgtEl>
                                          <p:spTgt spid="6"/>
                                        </p:tgtEl>
                                      </p:cBhvr>
                                    </p:animEffect>
                                  </p:childTnLst>
                                </p:cTn>
                              </p:par>
                              <p:par>
                                <p:cTn id="20" presetID="5" presetClass="entr" presetSubtype="10" fill="hold" grpId="3"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3000"/>
                                        <p:tgtEl>
                                          <p:spTgt spid="7"/>
                                        </p:tgtEl>
                                      </p:cBhvr>
                                    </p:animEffect>
                                  </p:childTnLst>
                                </p:cTn>
                              </p:par>
                              <p:par>
                                <p:cTn id="23" presetID="5" presetClass="entr" presetSubtype="10" fill="hold" grpId="3" nodeType="withEffect">
                                  <p:stCondLst>
                                    <p:cond delay="0"/>
                                  </p:stCondLst>
                                  <p:iterate type="lt">
                                    <p:tmPct val="0"/>
                                  </p:iterate>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3000"/>
                                        <p:tgtEl>
                                          <p:spTgt spid="8"/>
                                        </p:tgtEl>
                                      </p:cBhvr>
                                    </p:animEffect>
                                  </p:childTnLst>
                                </p:cTn>
                              </p:par>
                              <p:par>
                                <p:cTn id="26" presetID="5" presetClass="entr" presetSubtype="10" fill="hold" grpId="3" nodeType="withEffect">
                                  <p:stCondLst>
                                    <p:cond delay="0"/>
                                  </p:stCondLst>
                                  <p:iterate type="lt">
                                    <p:tmPct val="0"/>
                                  </p:iterate>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3000"/>
                                        <p:tgtEl>
                                          <p:spTgt spid="9"/>
                                        </p:tgtEl>
                                      </p:cBhvr>
                                    </p:animEffect>
                                  </p:childTnLst>
                                </p:cTn>
                              </p:par>
                              <p:par>
                                <p:cTn id="29" presetID="5" presetClass="entr" presetSubtype="10" fill="hold" grpId="3"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3000"/>
                                        <p:tgtEl>
                                          <p:spTgt spid="10"/>
                                        </p:tgtEl>
                                      </p:cBhvr>
                                    </p:animEffect>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Effect transition="in" filter="checkerboard(across)">
                                      <p:cBhvr>
                                        <p:cTn id="34" dur="3000"/>
                                        <p:tgtEl>
                                          <p:spTgt spid="11"/>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3000"/>
                                        <p:tgtEl>
                                          <p:spTgt spid="12"/>
                                        </p:tgtEl>
                                      </p:cBhvr>
                                    </p:animEffect>
                                  </p:childTnLst>
                                </p:cTn>
                              </p:par>
                              <p:par>
                                <p:cTn id="38" presetID="17" presetClass="entr" presetSubtype="1" fill="hold" grpId="0" nodeType="withEffect">
                                  <p:stCondLst>
                                    <p:cond delay="0"/>
                                  </p:stCondLst>
                                  <p:iterate type="lt">
                                    <p:tmPct val="0"/>
                                  </p:iterate>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ppt_h/2"/>
                                          </p:val>
                                        </p:tav>
                                        <p:tav tm="100000">
                                          <p:val>
                                            <p:strVal val="#ppt_y"/>
                                          </p:val>
                                        </p:tav>
                                      </p:tavLst>
                                    </p:anim>
                                    <p:anim calcmode="lin" valueType="num">
                                      <p:cBhvr>
                                        <p:cTn id="42" dur="3000" fill="hold"/>
                                        <p:tgtEl>
                                          <p:spTgt spid="3"/>
                                        </p:tgtEl>
                                        <p:attrNameLst>
                                          <p:attrName>ppt_w</p:attrName>
                                        </p:attrNameLst>
                                      </p:cBhvr>
                                      <p:tavLst>
                                        <p:tav tm="0">
                                          <p:val>
                                            <p:strVal val="#ppt_w"/>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ppt_x</p:attrName>
                                        </p:attrNameLst>
                                      </p:cBhvr>
                                      <p:tavLst>
                                        <p:tav tm="0">
                                          <p:val>
                                            <p:strVal val="#ppt_x"/>
                                          </p:val>
                                        </p:tav>
                                        <p:tav tm="100000">
                                          <p:val>
                                            <p:strVal val="#ppt_x"/>
                                          </p:val>
                                        </p:tav>
                                      </p:tavLst>
                                    </p:anim>
                                    <p:anim calcmode="lin" valueType="num">
                                      <p:cBhvr>
                                        <p:cTn id="47" dur="3000" fill="hold"/>
                                        <p:tgtEl>
                                          <p:spTgt spid="4"/>
                                        </p:tgtEl>
                                        <p:attrNameLst>
                                          <p:attrName>ppt_y</p:attrName>
                                        </p:attrNameLst>
                                      </p:cBhvr>
                                      <p:tavLst>
                                        <p:tav tm="0">
                                          <p:val>
                                            <p:strVal val="#ppt_y-#ppt_h/2"/>
                                          </p:val>
                                        </p:tav>
                                        <p:tav tm="100000">
                                          <p:val>
                                            <p:strVal val="#ppt_y"/>
                                          </p:val>
                                        </p:tav>
                                      </p:tavLst>
                                    </p:anim>
                                    <p:anim calcmode="lin" valueType="num">
                                      <p:cBhvr>
                                        <p:cTn id="48" dur="3000" fill="hold"/>
                                        <p:tgtEl>
                                          <p:spTgt spid="4"/>
                                        </p:tgtEl>
                                        <p:attrNameLst>
                                          <p:attrName>ppt_w</p:attrName>
                                        </p:attrNameLst>
                                      </p:cBhvr>
                                      <p:tavLst>
                                        <p:tav tm="0">
                                          <p:val>
                                            <p:strVal val="#ppt_w"/>
                                          </p:val>
                                        </p:tav>
                                        <p:tav tm="100000">
                                          <p:val>
                                            <p:strVal val="#ppt_w"/>
                                          </p:val>
                                        </p:tav>
                                      </p:tavLst>
                                    </p:anim>
                                    <p:anim calcmode="lin" valueType="num">
                                      <p:cBhvr>
                                        <p:cTn id="49" dur="3000" fill="hold"/>
                                        <p:tgtEl>
                                          <p:spTgt spid="4"/>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
                                          </p:val>
                                        </p:tav>
                                        <p:tav tm="100000">
                                          <p:val>
                                            <p:strVal val="#ppt_x"/>
                                          </p:val>
                                        </p:tav>
                                      </p:tavLst>
                                    </p:anim>
                                    <p:anim calcmode="lin" valueType="num">
                                      <p:cBhvr>
                                        <p:cTn id="53" dur="3000" fill="hold"/>
                                        <p:tgtEl>
                                          <p:spTgt spid="5"/>
                                        </p:tgtEl>
                                        <p:attrNameLst>
                                          <p:attrName>ppt_y</p:attrName>
                                        </p:attrNameLst>
                                      </p:cBhvr>
                                      <p:tavLst>
                                        <p:tav tm="0">
                                          <p:val>
                                            <p:strVal val="#ppt_y-#ppt_h/2"/>
                                          </p:val>
                                        </p:tav>
                                        <p:tav tm="100000">
                                          <p:val>
                                            <p:strVal val="#ppt_y"/>
                                          </p:val>
                                        </p:tav>
                                      </p:tavLst>
                                    </p:anim>
                                    <p:anim calcmode="lin" valueType="num">
                                      <p:cBhvr>
                                        <p:cTn id="54" dur="3000" fill="hold"/>
                                        <p:tgtEl>
                                          <p:spTgt spid="5"/>
                                        </p:tgtEl>
                                        <p:attrNameLst>
                                          <p:attrName>ppt_w</p:attrName>
                                        </p:attrNameLst>
                                      </p:cBhvr>
                                      <p:tavLst>
                                        <p:tav tm="0">
                                          <p:val>
                                            <p:strVal val="#ppt_w"/>
                                          </p:val>
                                        </p:tav>
                                        <p:tav tm="100000">
                                          <p:val>
                                            <p:strVal val="#ppt_w"/>
                                          </p:val>
                                        </p:tav>
                                      </p:tavLst>
                                    </p:anim>
                                    <p:anim calcmode="lin" valueType="num">
                                      <p:cBhvr>
                                        <p:cTn id="55" dur="3000" fill="hold"/>
                                        <p:tgtEl>
                                          <p:spTgt spid="5"/>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iterate type="lt">
                                    <p:tmPct val="0"/>
                                  </p:iterate>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
                                          </p:val>
                                        </p:tav>
                                        <p:tav tm="100000">
                                          <p:val>
                                            <p:strVal val="#ppt_x"/>
                                          </p:val>
                                        </p:tav>
                                      </p:tavLst>
                                    </p:anim>
                                    <p:anim calcmode="lin" valueType="num">
                                      <p:cBhvr>
                                        <p:cTn id="65" dur="3000" fill="hold"/>
                                        <p:tgtEl>
                                          <p:spTgt spid="7"/>
                                        </p:tgtEl>
                                        <p:attrNameLst>
                                          <p:attrName>ppt_y</p:attrName>
                                        </p:attrNameLst>
                                      </p:cBhvr>
                                      <p:tavLst>
                                        <p:tav tm="0">
                                          <p:val>
                                            <p:strVal val="#ppt_y-#ppt_h/2"/>
                                          </p:val>
                                        </p:tav>
                                        <p:tav tm="100000">
                                          <p:val>
                                            <p:strVal val="#ppt_y"/>
                                          </p:val>
                                        </p:tav>
                                      </p:tavLst>
                                    </p:anim>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iterate type="lt">
                                    <p:tmPct val="0"/>
                                  </p:iterate>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
                                          </p:val>
                                        </p:tav>
                                        <p:tav tm="100000">
                                          <p:val>
                                            <p:strVal val="#ppt_x"/>
                                          </p:val>
                                        </p:tav>
                                      </p:tavLst>
                                    </p:anim>
                                    <p:anim calcmode="lin" valueType="num">
                                      <p:cBhvr>
                                        <p:cTn id="71" dur="3000" fill="hold"/>
                                        <p:tgtEl>
                                          <p:spTgt spid="8"/>
                                        </p:tgtEl>
                                        <p:attrNameLst>
                                          <p:attrName>ppt_y</p:attrName>
                                        </p:attrNameLst>
                                      </p:cBhvr>
                                      <p:tavLst>
                                        <p:tav tm="0">
                                          <p:val>
                                            <p:strVal val="#ppt_y-#ppt_h/2"/>
                                          </p:val>
                                        </p:tav>
                                        <p:tav tm="100000">
                                          <p:val>
                                            <p:strVal val="#ppt_y"/>
                                          </p:val>
                                        </p:tav>
                                      </p:tavLst>
                                    </p:anim>
                                    <p:anim calcmode="lin" valueType="num">
                                      <p:cBhvr>
                                        <p:cTn id="72" dur="3000" fill="hold"/>
                                        <p:tgtEl>
                                          <p:spTgt spid="8"/>
                                        </p:tgtEl>
                                        <p:attrNameLst>
                                          <p:attrName>ppt_w</p:attrName>
                                        </p:attrNameLst>
                                      </p:cBhvr>
                                      <p:tavLst>
                                        <p:tav tm="0">
                                          <p:val>
                                            <p:strVal val="#ppt_w"/>
                                          </p:val>
                                        </p:tav>
                                        <p:tav tm="100000">
                                          <p:val>
                                            <p:strVal val="#ppt_w"/>
                                          </p:val>
                                        </p:tav>
                                      </p:tavLst>
                                    </p:anim>
                                    <p:anim calcmode="lin" valueType="num">
                                      <p:cBhvr>
                                        <p:cTn id="73" dur="3000" fill="hold"/>
                                        <p:tgtEl>
                                          <p:spTgt spid="8"/>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iterate type="lt">
                                    <p:tmPct val="0"/>
                                  </p:iterate>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
                                          </p:val>
                                        </p:tav>
                                        <p:tav tm="100000">
                                          <p:val>
                                            <p:strVal val="#ppt_x"/>
                                          </p:val>
                                        </p:tav>
                                      </p:tavLst>
                                    </p:anim>
                                    <p:anim calcmode="lin" valueType="num">
                                      <p:cBhvr>
                                        <p:cTn id="77" dur="3000" fill="hold"/>
                                        <p:tgtEl>
                                          <p:spTgt spid="9"/>
                                        </p:tgtEl>
                                        <p:attrNameLst>
                                          <p:attrName>ppt_y</p:attrName>
                                        </p:attrNameLst>
                                      </p:cBhvr>
                                      <p:tavLst>
                                        <p:tav tm="0">
                                          <p:val>
                                            <p:strVal val="#ppt_y-#ppt_h/2"/>
                                          </p:val>
                                        </p:tav>
                                        <p:tav tm="100000">
                                          <p:val>
                                            <p:strVal val="#ppt_y"/>
                                          </p:val>
                                        </p:tav>
                                      </p:tavLst>
                                    </p:anim>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iterate type="lt">
                                    <p:tmPct val="0"/>
                                  </p:iterate>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
                                          </p:val>
                                        </p:tav>
                                        <p:tav tm="100000">
                                          <p:val>
                                            <p:strVal val="#ppt_x"/>
                                          </p:val>
                                        </p:tav>
                                      </p:tavLst>
                                    </p:anim>
                                    <p:anim calcmode="lin" valueType="num">
                                      <p:cBhvr>
                                        <p:cTn id="83" dur="3000" fill="hold"/>
                                        <p:tgtEl>
                                          <p:spTgt spid="10"/>
                                        </p:tgtEl>
                                        <p:attrNameLst>
                                          <p:attrName>ppt_y</p:attrName>
                                        </p:attrNameLst>
                                      </p:cBhvr>
                                      <p:tavLst>
                                        <p:tav tm="0">
                                          <p:val>
                                            <p:strVal val="#ppt_y-#ppt_h/2"/>
                                          </p:val>
                                        </p:tav>
                                        <p:tav tm="100000">
                                          <p:val>
                                            <p:strVal val="#ppt_y"/>
                                          </p:val>
                                        </p:tav>
                                      </p:tavLst>
                                    </p:anim>
                                    <p:anim calcmode="lin" valueType="num">
                                      <p:cBhvr>
                                        <p:cTn id="84" dur="3000" fill="hold"/>
                                        <p:tgtEl>
                                          <p:spTgt spid="10"/>
                                        </p:tgtEl>
                                        <p:attrNameLst>
                                          <p:attrName>ppt_w</p:attrName>
                                        </p:attrNameLst>
                                      </p:cBhvr>
                                      <p:tavLst>
                                        <p:tav tm="0">
                                          <p:val>
                                            <p:strVal val="#ppt_w"/>
                                          </p:val>
                                        </p:tav>
                                        <p:tav tm="100000">
                                          <p:val>
                                            <p:strVal val="#ppt_w"/>
                                          </p:val>
                                        </p:tav>
                                      </p:tavLst>
                                    </p:anim>
                                    <p:anim calcmode="lin" valueType="num">
                                      <p:cBhvr>
                                        <p:cTn id="85" dur="3000" fill="hold"/>
                                        <p:tgtEl>
                                          <p:spTgt spid="10"/>
                                        </p:tgtEl>
                                        <p:attrNameLst>
                                          <p:attrName>ppt_h</p:attrName>
                                        </p:attrNameLst>
                                      </p:cBhvr>
                                      <p:tavLst>
                                        <p:tav tm="0">
                                          <p:val>
                                            <p:fltVal val="0"/>
                                          </p:val>
                                        </p:tav>
                                        <p:tav tm="100000">
                                          <p:val>
                                            <p:strVal val="#ppt_h"/>
                                          </p:val>
                                        </p:tav>
                                      </p:tavLst>
                                    </p:anim>
                                  </p:childTnLst>
                                </p:cTn>
                              </p:par>
                              <p:par>
                                <p:cTn id="86" presetID="17" presetClass="entr" presetSubtype="1" fill="hold" grpId="0" nodeType="withEffect">
                                  <p:stCondLst>
                                    <p:cond delay="0"/>
                                  </p:stCondLst>
                                  <p:iterate type="lt">
                                    <p:tmPct val="0"/>
                                  </p:iterate>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ppt_x</p:attrName>
                                        </p:attrNameLst>
                                      </p:cBhvr>
                                      <p:tavLst>
                                        <p:tav tm="0">
                                          <p:val>
                                            <p:strVal val="#ppt_x"/>
                                          </p:val>
                                        </p:tav>
                                        <p:tav tm="100000">
                                          <p:val>
                                            <p:strVal val="#ppt_x"/>
                                          </p:val>
                                        </p:tav>
                                      </p:tavLst>
                                    </p:anim>
                                    <p:anim calcmode="lin" valueType="num">
                                      <p:cBhvr>
                                        <p:cTn id="89" dur="3000" fill="hold"/>
                                        <p:tgtEl>
                                          <p:spTgt spid="11"/>
                                        </p:tgtEl>
                                        <p:attrNameLst>
                                          <p:attrName>ppt_y</p:attrName>
                                        </p:attrNameLst>
                                      </p:cBhvr>
                                      <p:tavLst>
                                        <p:tav tm="0">
                                          <p:val>
                                            <p:strVal val="#ppt_y-#ppt_h/2"/>
                                          </p:val>
                                        </p:tav>
                                        <p:tav tm="100000">
                                          <p:val>
                                            <p:strVal val="#ppt_y"/>
                                          </p:val>
                                        </p:tav>
                                      </p:tavLst>
                                    </p:anim>
                                    <p:anim calcmode="lin" valueType="num">
                                      <p:cBhvr>
                                        <p:cTn id="90" dur="3000" fill="hold"/>
                                        <p:tgtEl>
                                          <p:spTgt spid="11"/>
                                        </p:tgtEl>
                                        <p:attrNameLst>
                                          <p:attrName>ppt_w</p:attrName>
                                        </p:attrNameLst>
                                      </p:cBhvr>
                                      <p:tavLst>
                                        <p:tav tm="0">
                                          <p:val>
                                            <p:strVal val="#ppt_w"/>
                                          </p:val>
                                        </p:tav>
                                        <p:tav tm="100000">
                                          <p:val>
                                            <p:strVal val="#ppt_w"/>
                                          </p:val>
                                        </p:tav>
                                      </p:tavLst>
                                    </p:anim>
                                    <p:anim calcmode="lin" valueType="num">
                                      <p:cBhvr>
                                        <p:cTn id="91" dur="3000" fill="hold"/>
                                        <p:tgtEl>
                                          <p:spTgt spid="11"/>
                                        </p:tgtEl>
                                        <p:attrNameLst>
                                          <p:attrName>ppt_h</p:attrName>
                                        </p:attrNameLst>
                                      </p:cBhvr>
                                      <p:tavLst>
                                        <p:tav tm="0">
                                          <p:val>
                                            <p:fltVal val="0"/>
                                          </p:val>
                                        </p:tav>
                                        <p:tav tm="100000">
                                          <p:val>
                                            <p:strVal val="#ppt_h"/>
                                          </p:val>
                                        </p:tav>
                                      </p:tavLst>
                                    </p:anim>
                                  </p:childTnLst>
                                </p:cTn>
                              </p:par>
                              <p:par>
                                <p:cTn id="92" presetID="17" presetClass="entr" presetSubtype="1" fill="hold" grpId="0" nodeType="withEffect">
                                  <p:stCondLst>
                                    <p:cond delay="0"/>
                                  </p:stCondLst>
                                  <p:iterate type="lt">
                                    <p:tmPct val="0"/>
                                  </p:iterate>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ppt_x</p:attrName>
                                        </p:attrNameLst>
                                      </p:cBhvr>
                                      <p:tavLst>
                                        <p:tav tm="0">
                                          <p:val>
                                            <p:strVal val="#ppt_x"/>
                                          </p:val>
                                        </p:tav>
                                        <p:tav tm="100000">
                                          <p:val>
                                            <p:strVal val="#ppt_x"/>
                                          </p:val>
                                        </p:tav>
                                      </p:tavLst>
                                    </p:anim>
                                    <p:anim calcmode="lin" valueType="num">
                                      <p:cBhvr>
                                        <p:cTn id="95" dur="3000" fill="hold"/>
                                        <p:tgtEl>
                                          <p:spTgt spid="12"/>
                                        </p:tgtEl>
                                        <p:attrNameLst>
                                          <p:attrName>ppt_y</p:attrName>
                                        </p:attrNameLst>
                                      </p:cBhvr>
                                      <p:tavLst>
                                        <p:tav tm="0">
                                          <p:val>
                                            <p:strVal val="#ppt_y-#ppt_h/2"/>
                                          </p:val>
                                        </p:tav>
                                        <p:tav tm="100000">
                                          <p:val>
                                            <p:strVal val="#ppt_y"/>
                                          </p:val>
                                        </p:tav>
                                      </p:tavLst>
                                    </p:anim>
                                    <p:anim calcmode="lin" valueType="num">
                                      <p:cBhvr>
                                        <p:cTn id="96" dur="3000" fill="hold"/>
                                        <p:tgtEl>
                                          <p:spTgt spid="12"/>
                                        </p:tgtEl>
                                        <p:attrNameLst>
                                          <p:attrName>ppt_w</p:attrName>
                                        </p:attrNameLst>
                                      </p:cBhvr>
                                      <p:tavLst>
                                        <p:tav tm="0">
                                          <p:val>
                                            <p:strVal val="#ppt_w"/>
                                          </p:val>
                                        </p:tav>
                                        <p:tav tm="100000">
                                          <p:val>
                                            <p:strVal val="#ppt_w"/>
                                          </p:val>
                                        </p:tav>
                                      </p:tavLst>
                                    </p:anim>
                                    <p:anim calcmode="lin" valueType="num">
                                      <p:cBhvr>
                                        <p:cTn id="97" dur="3000" fill="hold"/>
                                        <p:tgtEl>
                                          <p:spTgt spid="12"/>
                                        </p:tgtEl>
                                        <p:attrNameLst>
                                          <p:attrName>ppt_h</p:attrName>
                                        </p:attrNameLst>
                                      </p:cBhvr>
                                      <p:tavLst>
                                        <p:tav tm="0">
                                          <p:val>
                                            <p:fltVal val="0"/>
                                          </p:val>
                                        </p:tav>
                                        <p:tav tm="100000">
                                          <p:val>
                                            <p:strVal val="#ppt_h"/>
                                          </p:val>
                                        </p:tav>
                                      </p:tavLst>
                                    </p:anim>
                                  </p:childTnLst>
                                </p:cTn>
                              </p:par>
                              <p:par>
                                <p:cTn id="98" presetID="31" presetClass="entr" presetSubtype="0" fill="hold" grpId="1" nodeType="withEffect">
                                  <p:stCondLst>
                                    <p:cond delay="0"/>
                                  </p:stCondLst>
                                  <p:iterate type="lt">
                                    <p:tmPct val="5000"/>
                                  </p:iterate>
                                  <p:childTnLst>
                                    <p:set>
                                      <p:cBhvr>
                                        <p:cTn id="99" dur="1" fill="hold">
                                          <p:stCondLst>
                                            <p:cond delay="0"/>
                                          </p:stCondLst>
                                        </p:cTn>
                                        <p:tgtEl>
                                          <p:spTgt spid="3"/>
                                        </p:tgtEl>
                                        <p:attrNameLst>
                                          <p:attrName>style.visibility</p:attrName>
                                        </p:attrNameLst>
                                      </p:cBhvr>
                                      <p:to>
                                        <p:strVal val="visible"/>
                                      </p:to>
                                    </p:set>
                                    <p:anim calcmode="lin" valueType="num">
                                      <p:cBhvr>
                                        <p:cTn id="100" dur="3000" fill="hold"/>
                                        <p:tgtEl>
                                          <p:spTgt spid="3"/>
                                        </p:tgtEl>
                                        <p:attrNameLst>
                                          <p:attrName>ppt_w</p:attrName>
                                        </p:attrNameLst>
                                      </p:cBhvr>
                                      <p:tavLst>
                                        <p:tav tm="0">
                                          <p:val>
                                            <p:fltVal val="0"/>
                                          </p:val>
                                        </p:tav>
                                        <p:tav tm="100000">
                                          <p:val>
                                            <p:strVal val="#ppt_w"/>
                                          </p:val>
                                        </p:tav>
                                      </p:tavLst>
                                    </p:anim>
                                    <p:anim calcmode="lin" valueType="num">
                                      <p:cBhvr>
                                        <p:cTn id="101" dur="3000" fill="hold"/>
                                        <p:tgtEl>
                                          <p:spTgt spid="3"/>
                                        </p:tgtEl>
                                        <p:attrNameLst>
                                          <p:attrName>ppt_h</p:attrName>
                                        </p:attrNameLst>
                                      </p:cBhvr>
                                      <p:tavLst>
                                        <p:tav tm="0">
                                          <p:val>
                                            <p:fltVal val="0"/>
                                          </p:val>
                                        </p:tav>
                                        <p:tav tm="100000">
                                          <p:val>
                                            <p:strVal val="#ppt_h"/>
                                          </p:val>
                                        </p:tav>
                                      </p:tavLst>
                                    </p:anim>
                                    <p:anim calcmode="lin" valueType="num">
                                      <p:cBhvr>
                                        <p:cTn id="102" dur="3000" fill="hold"/>
                                        <p:tgtEl>
                                          <p:spTgt spid="3"/>
                                        </p:tgtEl>
                                        <p:attrNameLst>
                                          <p:attrName>style.rotation</p:attrName>
                                        </p:attrNameLst>
                                      </p:cBhvr>
                                      <p:tavLst>
                                        <p:tav tm="0">
                                          <p:val>
                                            <p:fltVal val="90"/>
                                          </p:val>
                                        </p:tav>
                                        <p:tav tm="100000">
                                          <p:val>
                                            <p:fltVal val="0"/>
                                          </p:val>
                                        </p:tav>
                                      </p:tavLst>
                                    </p:anim>
                                    <p:animEffect transition="in" filter="fade">
                                      <p:cBhvr>
                                        <p:cTn id="103" dur="3000"/>
                                        <p:tgtEl>
                                          <p:spTgt spid="3"/>
                                        </p:tgtEl>
                                      </p:cBhvr>
                                    </p:animEffect>
                                  </p:childTnLst>
                                </p:cTn>
                              </p:par>
                              <p:par>
                                <p:cTn id="104" presetID="31" presetClass="entr" presetSubtype="0" fill="hold" grpId="1" nodeType="withEffect">
                                  <p:stCondLst>
                                    <p:cond delay="0"/>
                                  </p:stCondLst>
                                  <p:iterate type="lt">
                                    <p:tmPct val="5000"/>
                                  </p:iterate>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fltVal val="0"/>
                                          </p:val>
                                        </p:tav>
                                        <p:tav tm="100000">
                                          <p:val>
                                            <p:strVal val="#ppt_w"/>
                                          </p:val>
                                        </p:tav>
                                      </p:tavLst>
                                    </p:anim>
                                    <p:anim calcmode="lin" valueType="num">
                                      <p:cBhvr>
                                        <p:cTn id="107" dur="3000" fill="hold"/>
                                        <p:tgtEl>
                                          <p:spTgt spid="4"/>
                                        </p:tgtEl>
                                        <p:attrNameLst>
                                          <p:attrName>ppt_h</p:attrName>
                                        </p:attrNameLst>
                                      </p:cBhvr>
                                      <p:tavLst>
                                        <p:tav tm="0">
                                          <p:val>
                                            <p:fltVal val="0"/>
                                          </p:val>
                                        </p:tav>
                                        <p:tav tm="100000">
                                          <p:val>
                                            <p:strVal val="#ppt_h"/>
                                          </p:val>
                                        </p:tav>
                                      </p:tavLst>
                                    </p:anim>
                                    <p:anim calcmode="lin" valueType="num">
                                      <p:cBhvr>
                                        <p:cTn id="108" dur="3000" fill="hold"/>
                                        <p:tgtEl>
                                          <p:spTgt spid="4"/>
                                        </p:tgtEl>
                                        <p:attrNameLst>
                                          <p:attrName>style.rotation</p:attrName>
                                        </p:attrNameLst>
                                      </p:cBhvr>
                                      <p:tavLst>
                                        <p:tav tm="0">
                                          <p:val>
                                            <p:fltVal val="90"/>
                                          </p:val>
                                        </p:tav>
                                        <p:tav tm="100000">
                                          <p:val>
                                            <p:fltVal val="0"/>
                                          </p:val>
                                        </p:tav>
                                      </p:tavLst>
                                    </p:anim>
                                    <p:animEffect transition="in" filter="fade">
                                      <p:cBhvr>
                                        <p:cTn id="109" dur="3000"/>
                                        <p:tgtEl>
                                          <p:spTgt spid="4"/>
                                        </p:tgtEl>
                                      </p:cBhvr>
                                    </p:animEffect>
                                  </p:childTnLst>
                                </p:cTn>
                              </p:par>
                              <p:par>
                                <p:cTn id="110" presetID="31" presetClass="entr" presetSubtype="0" fill="hold" grpId="1" nodeType="withEffect">
                                  <p:stCondLst>
                                    <p:cond delay="0"/>
                                  </p:stCondLst>
                                  <p:iterate type="lt">
                                    <p:tmPct val="5000"/>
                                  </p:iterate>
                                  <p:childTnLst>
                                    <p:set>
                                      <p:cBhvr>
                                        <p:cTn id="111" dur="1" fill="hold">
                                          <p:stCondLst>
                                            <p:cond delay="0"/>
                                          </p:stCondLst>
                                        </p:cTn>
                                        <p:tgtEl>
                                          <p:spTgt spid="5"/>
                                        </p:tgtEl>
                                        <p:attrNameLst>
                                          <p:attrName>style.visibility</p:attrName>
                                        </p:attrNameLst>
                                      </p:cBhvr>
                                      <p:to>
                                        <p:strVal val="visible"/>
                                      </p:to>
                                    </p:set>
                                    <p:anim calcmode="lin" valueType="num">
                                      <p:cBhvr>
                                        <p:cTn id="112" dur="3000" fill="hold"/>
                                        <p:tgtEl>
                                          <p:spTgt spid="5"/>
                                        </p:tgtEl>
                                        <p:attrNameLst>
                                          <p:attrName>ppt_w</p:attrName>
                                        </p:attrNameLst>
                                      </p:cBhvr>
                                      <p:tavLst>
                                        <p:tav tm="0">
                                          <p:val>
                                            <p:fltVal val="0"/>
                                          </p:val>
                                        </p:tav>
                                        <p:tav tm="100000">
                                          <p:val>
                                            <p:strVal val="#ppt_w"/>
                                          </p:val>
                                        </p:tav>
                                      </p:tavLst>
                                    </p:anim>
                                    <p:anim calcmode="lin" valueType="num">
                                      <p:cBhvr>
                                        <p:cTn id="113" dur="3000" fill="hold"/>
                                        <p:tgtEl>
                                          <p:spTgt spid="5"/>
                                        </p:tgtEl>
                                        <p:attrNameLst>
                                          <p:attrName>ppt_h</p:attrName>
                                        </p:attrNameLst>
                                      </p:cBhvr>
                                      <p:tavLst>
                                        <p:tav tm="0">
                                          <p:val>
                                            <p:fltVal val="0"/>
                                          </p:val>
                                        </p:tav>
                                        <p:tav tm="100000">
                                          <p:val>
                                            <p:strVal val="#ppt_h"/>
                                          </p:val>
                                        </p:tav>
                                      </p:tavLst>
                                    </p:anim>
                                    <p:anim calcmode="lin" valueType="num">
                                      <p:cBhvr>
                                        <p:cTn id="114" dur="3000" fill="hold"/>
                                        <p:tgtEl>
                                          <p:spTgt spid="5"/>
                                        </p:tgtEl>
                                        <p:attrNameLst>
                                          <p:attrName>style.rotation</p:attrName>
                                        </p:attrNameLst>
                                      </p:cBhvr>
                                      <p:tavLst>
                                        <p:tav tm="0">
                                          <p:val>
                                            <p:fltVal val="90"/>
                                          </p:val>
                                        </p:tav>
                                        <p:tav tm="100000">
                                          <p:val>
                                            <p:fltVal val="0"/>
                                          </p:val>
                                        </p:tav>
                                      </p:tavLst>
                                    </p:anim>
                                    <p:animEffect transition="in" filter="fade">
                                      <p:cBhvr>
                                        <p:cTn id="115" dur="3000"/>
                                        <p:tgtEl>
                                          <p:spTgt spid="5"/>
                                        </p:tgtEl>
                                      </p:cBhvr>
                                    </p:animEffect>
                                  </p:childTnLst>
                                </p:cTn>
                              </p:par>
                              <p:par>
                                <p:cTn id="116" presetID="31" presetClass="entr" presetSubtype="0" fill="hold" grpId="1" nodeType="withEffect">
                                  <p:stCondLst>
                                    <p:cond delay="0"/>
                                  </p:stCondLst>
                                  <p:iterate type="lt">
                                    <p:tmPct val="500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fltVal val="0"/>
                                          </p:val>
                                        </p:tav>
                                        <p:tav tm="100000">
                                          <p:val>
                                            <p:strVal val="#ppt_w"/>
                                          </p:val>
                                        </p:tav>
                                      </p:tavLst>
                                    </p:anim>
                                    <p:anim calcmode="lin" valueType="num">
                                      <p:cBhvr>
                                        <p:cTn id="119" dur="3000" fill="hold"/>
                                        <p:tgtEl>
                                          <p:spTgt spid="6"/>
                                        </p:tgtEl>
                                        <p:attrNameLst>
                                          <p:attrName>ppt_h</p:attrName>
                                        </p:attrNameLst>
                                      </p:cBhvr>
                                      <p:tavLst>
                                        <p:tav tm="0">
                                          <p:val>
                                            <p:fltVal val="0"/>
                                          </p:val>
                                        </p:tav>
                                        <p:tav tm="100000">
                                          <p:val>
                                            <p:strVal val="#ppt_h"/>
                                          </p:val>
                                        </p:tav>
                                      </p:tavLst>
                                    </p:anim>
                                    <p:anim calcmode="lin" valueType="num">
                                      <p:cBhvr>
                                        <p:cTn id="120" dur="3000" fill="hold"/>
                                        <p:tgtEl>
                                          <p:spTgt spid="6"/>
                                        </p:tgtEl>
                                        <p:attrNameLst>
                                          <p:attrName>style.rotation</p:attrName>
                                        </p:attrNameLst>
                                      </p:cBhvr>
                                      <p:tavLst>
                                        <p:tav tm="0">
                                          <p:val>
                                            <p:fltVal val="90"/>
                                          </p:val>
                                        </p:tav>
                                        <p:tav tm="100000">
                                          <p:val>
                                            <p:fltVal val="0"/>
                                          </p:val>
                                        </p:tav>
                                      </p:tavLst>
                                    </p:anim>
                                    <p:animEffect transition="in" filter="fade">
                                      <p:cBhvr>
                                        <p:cTn id="121" dur="3000"/>
                                        <p:tgtEl>
                                          <p:spTgt spid="6"/>
                                        </p:tgtEl>
                                      </p:cBhvr>
                                    </p:animEffect>
                                  </p:childTnLst>
                                </p:cTn>
                              </p:par>
                              <p:par>
                                <p:cTn id="122" presetID="31" presetClass="entr" presetSubtype="0" fill="hold" grpId="1" nodeType="withEffect">
                                  <p:stCondLst>
                                    <p:cond delay="0"/>
                                  </p:stCondLst>
                                  <p:iterate type="lt">
                                    <p:tmPct val="5000"/>
                                  </p:iterate>
                                  <p:childTnLst>
                                    <p:set>
                                      <p:cBhvr>
                                        <p:cTn id="123" dur="1" fill="hold">
                                          <p:stCondLst>
                                            <p:cond delay="0"/>
                                          </p:stCondLst>
                                        </p:cTn>
                                        <p:tgtEl>
                                          <p:spTgt spid="7"/>
                                        </p:tgtEl>
                                        <p:attrNameLst>
                                          <p:attrName>style.visibility</p:attrName>
                                        </p:attrNameLst>
                                      </p:cBhvr>
                                      <p:to>
                                        <p:strVal val="visible"/>
                                      </p:to>
                                    </p:set>
                                    <p:anim calcmode="lin" valueType="num">
                                      <p:cBhvr>
                                        <p:cTn id="124" dur="3000" fill="hold"/>
                                        <p:tgtEl>
                                          <p:spTgt spid="7"/>
                                        </p:tgtEl>
                                        <p:attrNameLst>
                                          <p:attrName>ppt_w</p:attrName>
                                        </p:attrNameLst>
                                      </p:cBhvr>
                                      <p:tavLst>
                                        <p:tav tm="0">
                                          <p:val>
                                            <p:fltVal val="0"/>
                                          </p:val>
                                        </p:tav>
                                        <p:tav tm="100000">
                                          <p:val>
                                            <p:strVal val="#ppt_w"/>
                                          </p:val>
                                        </p:tav>
                                      </p:tavLst>
                                    </p:anim>
                                    <p:anim calcmode="lin" valueType="num">
                                      <p:cBhvr>
                                        <p:cTn id="125" dur="3000" fill="hold"/>
                                        <p:tgtEl>
                                          <p:spTgt spid="7"/>
                                        </p:tgtEl>
                                        <p:attrNameLst>
                                          <p:attrName>ppt_h</p:attrName>
                                        </p:attrNameLst>
                                      </p:cBhvr>
                                      <p:tavLst>
                                        <p:tav tm="0">
                                          <p:val>
                                            <p:fltVal val="0"/>
                                          </p:val>
                                        </p:tav>
                                        <p:tav tm="100000">
                                          <p:val>
                                            <p:strVal val="#ppt_h"/>
                                          </p:val>
                                        </p:tav>
                                      </p:tavLst>
                                    </p:anim>
                                    <p:anim calcmode="lin" valueType="num">
                                      <p:cBhvr>
                                        <p:cTn id="126" dur="3000" fill="hold"/>
                                        <p:tgtEl>
                                          <p:spTgt spid="7"/>
                                        </p:tgtEl>
                                        <p:attrNameLst>
                                          <p:attrName>style.rotation</p:attrName>
                                        </p:attrNameLst>
                                      </p:cBhvr>
                                      <p:tavLst>
                                        <p:tav tm="0">
                                          <p:val>
                                            <p:fltVal val="90"/>
                                          </p:val>
                                        </p:tav>
                                        <p:tav tm="100000">
                                          <p:val>
                                            <p:fltVal val="0"/>
                                          </p:val>
                                        </p:tav>
                                      </p:tavLst>
                                    </p:anim>
                                    <p:animEffect transition="in" filter="fade">
                                      <p:cBhvr>
                                        <p:cTn id="127" dur="3000"/>
                                        <p:tgtEl>
                                          <p:spTgt spid="7"/>
                                        </p:tgtEl>
                                      </p:cBhvr>
                                    </p:animEffect>
                                  </p:childTnLst>
                                </p:cTn>
                              </p:par>
                              <p:par>
                                <p:cTn id="128" presetID="31" presetClass="entr" presetSubtype="0" fill="hold" grpId="1" nodeType="withEffect">
                                  <p:stCondLst>
                                    <p:cond delay="0"/>
                                  </p:stCondLst>
                                  <p:iterate type="lt">
                                    <p:tmPct val="5000"/>
                                  </p:iterate>
                                  <p:childTnLst>
                                    <p:set>
                                      <p:cBhvr>
                                        <p:cTn id="129" dur="1" fill="hold">
                                          <p:stCondLst>
                                            <p:cond delay="0"/>
                                          </p:stCondLst>
                                        </p:cTn>
                                        <p:tgtEl>
                                          <p:spTgt spid="8"/>
                                        </p:tgtEl>
                                        <p:attrNameLst>
                                          <p:attrName>style.visibility</p:attrName>
                                        </p:attrNameLst>
                                      </p:cBhvr>
                                      <p:to>
                                        <p:strVal val="visible"/>
                                      </p:to>
                                    </p:set>
                                    <p:anim calcmode="lin" valueType="num">
                                      <p:cBhvr>
                                        <p:cTn id="130" dur="3000" fill="hold"/>
                                        <p:tgtEl>
                                          <p:spTgt spid="8"/>
                                        </p:tgtEl>
                                        <p:attrNameLst>
                                          <p:attrName>ppt_w</p:attrName>
                                        </p:attrNameLst>
                                      </p:cBhvr>
                                      <p:tavLst>
                                        <p:tav tm="0">
                                          <p:val>
                                            <p:fltVal val="0"/>
                                          </p:val>
                                        </p:tav>
                                        <p:tav tm="100000">
                                          <p:val>
                                            <p:strVal val="#ppt_w"/>
                                          </p:val>
                                        </p:tav>
                                      </p:tavLst>
                                    </p:anim>
                                    <p:anim calcmode="lin" valueType="num">
                                      <p:cBhvr>
                                        <p:cTn id="131" dur="3000" fill="hold"/>
                                        <p:tgtEl>
                                          <p:spTgt spid="8"/>
                                        </p:tgtEl>
                                        <p:attrNameLst>
                                          <p:attrName>ppt_h</p:attrName>
                                        </p:attrNameLst>
                                      </p:cBhvr>
                                      <p:tavLst>
                                        <p:tav tm="0">
                                          <p:val>
                                            <p:fltVal val="0"/>
                                          </p:val>
                                        </p:tav>
                                        <p:tav tm="100000">
                                          <p:val>
                                            <p:strVal val="#ppt_h"/>
                                          </p:val>
                                        </p:tav>
                                      </p:tavLst>
                                    </p:anim>
                                    <p:anim calcmode="lin" valueType="num">
                                      <p:cBhvr>
                                        <p:cTn id="132" dur="3000" fill="hold"/>
                                        <p:tgtEl>
                                          <p:spTgt spid="8"/>
                                        </p:tgtEl>
                                        <p:attrNameLst>
                                          <p:attrName>style.rotation</p:attrName>
                                        </p:attrNameLst>
                                      </p:cBhvr>
                                      <p:tavLst>
                                        <p:tav tm="0">
                                          <p:val>
                                            <p:fltVal val="90"/>
                                          </p:val>
                                        </p:tav>
                                        <p:tav tm="100000">
                                          <p:val>
                                            <p:fltVal val="0"/>
                                          </p:val>
                                        </p:tav>
                                      </p:tavLst>
                                    </p:anim>
                                    <p:animEffect transition="in" filter="fade">
                                      <p:cBhvr>
                                        <p:cTn id="133" dur="3000"/>
                                        <p:tgtEl>
                                          <p:spTgt spid="8"/>
                                        </p:tgtEl>
                                      </p:cBhvr>
                                    </p:animEffect>
                                  </p:childTnLst>
                                </p:cTn>
                              </p:par>
                              <p:par>
                                <p:cTn id="134" presetID="31" presetClass="entr" presetSubtype="0" fill="hold" grpId="1" nodeType="withEffect">
                                  <p:stCondLst>
                                    <p:cond delay="0"/>
                                  </p:stCondLst>
                                  <p:iterate type="lt">
                                    <p:tmPct val="5000"/>
                                  </p:iterate>
                                  <p:childTnLst>
                                    <p:set>
                                      <p:cBhvr>
                                        <p:cTn id="135" dur="1" fill="hold">
                                          <p:stCondLst>
                                            <p:cond delay="0"/>
                                          </p:stCondLst>
                                        </p:cTn>
                                        <p:tgtEl>
                                          <p:spTgt spid="9"/>
                                        </p:tgtEl>
                                        <p:attrNameLst>
                                          <p:attrName>style.visibility</p:attrName>
                                        </p:attrNameLst>
                                      </p:cBhvr>
                                      <p:to>
                                        <p:strVal val="visible"/>
                                      </p:to>
                                    </p:set>
                                    <p:anim calcmode="lin" valueType="num">
                                      <p:cBhvr>
                                        <p:cTn id="136" dur="3000" fill="hold"/>
                                        <p:tgtEl>
                                          <p:spTgt spid="9"/>
                                        </p:tgtEl>
                                        <p:attrNameLst>
                                          <p:attrName>ppt_w</p:attrName>
                                        </p:attrNameLst>
                                      </p:cBhvr>
                                      <p:tavLst>
                                        <p:tav tm="0">
                                          <p:val>
                                            <p:fltVal val="0"/>
                                          </p:val>
                                        </p:tav>
                                        <p:tav tm="100000">
                                          <p:val>
                                            <p:strVal val="#ppt_w"/>
                                          </p:val>
                                        </p:tav>
                                      </p:tavLst>
                                    </p:anim>
                                    <p:anim calcmode="lin" valueType="num">
                                      <p:cBhvr>
                                        <p:cTn id="137" dur="3000" fill="hold"/>
                                        <p:tgtEl>
                                          <p:spTgt spid="9"/>
                                        </p:tgtEl>
                                        <p:attrNameLst>
                                          <p:attrName>ppt_h</p:attrName>
                                        </p:attrNameLst>
                                      </p:cBhvr>
                                      <p:tavLst>
                                        <p:tav tm="0">
                                          <p:val>
                                            <p:fltVal val="0"/>
                                          </p:val>
                                        </p:tav>
                                        <p:tav tm="100000">
                                          <p:val>
                                            <p:strVal val="#ppt_h"/>
                                          </p:val>
                                        </p:tav>
                                      </p:tavLst>
                                    </p:anim>
                                    <p:anim calcmode="lin" valueType="num">
                                      <p:cBhvr>
                                        <p:cTn id="138" dur="3000" fill="hold"/>
                                        <p:tgtEl>
                                          <p:spTgt spid="9"/>
                                        </p:tgtEl>
                                        <p:attrNameLst>
                                          <p:attrName>style.rotation</p:attrName>
                                        </p:attrNameLst>
                                      </p:cBhvr>
                                      <p:tavLst>
                                        <p:tav tm="0">
                                          <p:val>
                                            <p:fltVal val="90"/>
                                          </p:val>
                                        </p:tav>
                                        <p:tav tm="100000">
                                          <p:val>
                                            <p:fltVal val="0"/>
                                          </p:val>
                                        </p:tav>
                                      </p:tavLst>
                                    </p:anim>
                                    <p:animEffect transition="in" filter="fade">
                                      <p:cBhvr>
                                        <p:cTn id="139" dur="3000"/>
                                        <p:tgtEl>
                                          <p:spTgt spid="9"/>
                                        </p:tgtEl>
                                      </p:cBhvr>
                                    </p:animEffect>
                                  </p:childTnLst>
                                </p:cTn>
                              </p:par>
                              <p:par>
                                <p:cTn id="140" presetID="31" presetClass="entr" presetSubtype="0" fill="hold" grpId="1" nodeType="withEffect">
                                  <p:stCondLst>
                                    <p:cond delay="0"/>
                                  </p:stCondLst>
                                  <p:iterate type="lt">
                                    <p:tmPct val="5000"/>
                                  </p:iterate>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fltVal val="0"/>
                                          </p:val>
                                        </p:tav>
                                        <p:tav tm="100000">
                                          <p:val>
                                            <p:strVal val="#ppt_w"/>
                                          </p:val>
                                        </p:tav>
                                      </p:tavLst>
                                    </p:anim>
                                    <p:anim calcmode="lin" valueType="num">
                                      <p:cBhvr>
                                        <p:cTn id="143" dur="3000" fill="hold"/>
                                        <p:tgtEl>
                                          <p:spTgt spid="10"/>
                                        </p:tgtEl>
                                        <p:attrNameLst>
                                          <p:attrName>ppt_h</p:attrName>
                                        </p:attrNameLst>
                                      </p:cBhvr>
                                      <p:tavLst>
                                        <p:tav tm="0">
                                          <p:val>
                                            <p:fltVal val="0"/>
                                          </p:val>
                                        </p:tav>
                                        <p:tav tm="100000">
                                          <p:val>
                                            <p:strVal val="#ppt_h"/>
                                          </p:val>
                                        </p:tav>
                                      </p:tavLst>
                                    </p:anim>
                                    <p:anim calcmode="lin" valueType="num">
                                      <p:cBhvr>
                                        <p:cTn id="144" dur="3000" fill="hold"/>
                                        <p:tgtEl>
                                          <p:spTgt spid="10"/>
                                        </p:tgtEl>
                                        <p:attrNameLst>
                                          <p:attrName>style.rotation</p:attrName>
                                        </p:attrNameLst>
                                      </p:cBhvr>
                                      <p:tavLst>
                                        <p:tav tm="0">
                                          <p:val>
                                            <p:fltVal val="90"/>
                                          </p:val>
                                        </p:tav>
                                        <p:tav tm="100000">
                                          <p:val>
                                            <p:fltVal val="0"/>
                                          </p:val>
                                        </p:tav>
                                      </p:tavLst>
                                    </p:anim>
                                    <p:animEffect transition="in" filter="fade">
                                      <p:cBhvr>
                                        <p:cTn id="145" dur="3000"/>
                                        <p:tgtEl>
                                          <p:spTgt spid="10"/>
                                        </p:tgtEl>
                                      </p:cBhvr>
                                    </p:animEffect>
                                  </p:childTnLst>
                                </p:cTn>
                              </p:par>
                              <p:par>
                                <p:cTn id="146" presetID="31" presetClass="entr" presetSubtype="0" fill="hold" grpId="1" nodeType="withEffect">
                                  <p:stCondLst>
                                    <p:cond delay="0"/>
                                  </p:stCondLst>
                                  <p:iterate type="lt">
                                    <p:tmPct val="5000"/>
                                  </p:iterate>
                                  <p:childTnLst>
                                    <p:set>
                                      <p:cBhvr>
                                        <p:cTn id="147" dur="1" fill="hold">
                                          <p:stCondLst>
                                            <p:cond delay="0"/>
                                          </p:stCondLst>
                                        </p:cTn>
                                        <p:tgtEl>
                                          <p:spTgt spid="11"/>
                                        </p:tgtEl>
                                        <p:attrNameLst>
                                          <p:attrName>style.visibility</p:attrName>
                                        </p:attrNameLst>
                                      </p:cBhvr>
                                      <p:to>
                                        <p:strVal val="visible"/>
                                      </p:to>
                                    </p:set>
                                    <p:anim calcmode="lin" valueType="num">
                                      <p:cBhvr>
                                        <p:cTn id="148" dur="3000" fill="hold"/>
                                        <p:tgtEl>
                                          <p:spTgt spid="11"/>
                                        </p:tgtEl>
                                        <p:attrNameLst>
                                          <p:attrName>ppt_w</p:attrName>
                                        </p:attrNameLst>
                                      </p:cBhvr>
                                      <p:tavLst>
                                        <p:tav tm="0">
                                          <p:val>
                                            <p:fltVal val="0"/>
                                          </p:val>
                                        </p:tav>
                                        <p:tav tm="100000">
                                          <p:val>
                                            <p:strVal val="#ppt_w"/>
                                          </p:val>
                                        </p:tav>
                                      </p:tavLst>
                                    </p:anim>
                                    <p:anim calcmode="lin" valueType="num">
                                      <p:cBhvr>
                                        <p:cTn id="149" dur="3000" fill="hold"/>
                                        <p:tgtEl>
                                          <p:spTgt spid="11"/>
                                        </p:tgtEl>
                                        <p:attrNameLst>
                                          <p:attrName>ppt_h</p:attrName>
                                        </p:attrNameLst>
                                      </p:cBhvr>
                                      <p:tavLst>
                                        <p:tav tm="0">
                                          <p:val>
                                            <p:fltVal val="0"/>
                                          </p:val>
                                        </p:tav>
                                        <p:tav tm="100000">
                                          <p:val>
                                            <p:strVal val="#ppt_h"/>
                                          </p:val>
                                        </p:tav>
                                      </p:tavLst>
                                    </p:anim>
                                    <p:anim calcmode="lin" valueType="num">
                                      <p:cBhvr>
                                        <p:cTn id="150" dur="3000" fill="hold"/>
                                        <p:tgtEl>
                                          <p:spTgt spid="11"/>
                                        </p:tgtEl>
                                        <p:attrNameLst>
                                          <p:attrName>style.rotation</p:attrName>
                                        </p:attrNameLst>
                                      </p:cBhvr>
                                      <p:tavLst>
                                        <p:tav tm="0">
                                          <p:val>
                                            <p:fltVal val="90"/>
                                          </p:val>
                                        </p:tav>
                                        <p:tav tm="100000">
                                          <p:val>
                                            <p:fltVal val="0"/>
                                          </p:val>
                                        </p:tav>
                                      </p:tavLst>
                                    </p:anim>
                                    <p:animEffect transition="in" filter="fade">
                                      <p:cBhvr>
                                        <p:cTn id="151" dur="3000"/>
                                        <p:tgtEl>
                                          <p:spTgt spid="11"/>
                                        </p:tgtEl>
                                      </p:cBhvr>
                                    </p:animEffect>
                                  </p:childTnLst>
                                </p:cTn>
                              </p:par>
                              <p:par>
                                <p:cTn id="152" presetID="31" presetClass="entr" presetSubtype="0" fill="hold" grpId="1" nodeType="withEffect">
                                  <p:stCondLst>
                                    <p:cond delay="0"/>
                                  </p:stCondLst>
                                  <p:iterate type="lt">
                                    <p:tmPct val="5000"/>
                                  </p:iterate>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fltVal val="0"/>
                                          </p:val>
                                        </p:tav>
                                        <p:tav tm="100000">
                                          <p:val>
                                            <p:strVal val="#ppt_w"/>
                                          </p:val>
                                        </p:tav>
                                      </p:tavLst>
                                    </p:anim>
                                    <p:anim calcmode="lin" valueType="num">
                                      <p:cBhvr>
                                        <p:cTn id="155" dur="3000" fill="hold"/>
                                        <p:tgtEl>
                                          <p:spTgt spid="12"/>
                                        </p:tgtEl>
                                        <p:attrNameLst>
                                          <p:attrName>ppt_h</p:attrName>
                                        </p:attrNameLst>
                                      </p:cBhvr>
                                      <p:tavLst>
                                        <p:tav tm="0">
                                          <p:val>
                                            <p:fltVal val="0"/>
                                          </p:val>
                                        </p:tav>
                                        <p:tav tm="100000">
                                          <p:val>
                                            <p:strVal val="#ppt_h"/>
                                          </p:val>
                                        </p:tav>
                                      </p:tavLst>
                                    </p:anim>
                                    <p:anim calcmode="lin" valueType="num">
                                      <p:cBhvr>
                                        <p:cTn id="156" dur="3000" fill="hold"/>
                                        <p:tgtEl>
                                          <p:spTgt spid="12"/>
                                        </p:tgtEl>
                                        <p:attrNameLst>
                                          <p:attrName>style.rotation</p:attrName>
                                        </p:attrNameLst>
                                      </p:cBhvr>
                                      <p:tavLst>
                                        <p:tav tm="0">
                                          <p:val>
                                            <p:fltVal val="90"/>
                                          </p:val>
                                        </p:tav>
                                        <p:tav tm="100000">
                                          <p:val>
                                            <p:fltVal val="0"/>
                                          </p:val>
                                        </p:tav>
                                      </p:tavLst>
                                    </p:anim>
                                    <p:animEffect transition="in" filter="fade">
                                      <p:cBhvr>
                                        <p:cTn id="157" dur="3000"/>
                                        <p:tgtEl>
                                          <p:spTgt spid="12"/>
                                        </p:tgtEl>
                                      </p:cBhvr>
                                    </p:animEffect>
                                  </p:childTnLst>
                                </p:cTn>
                              </p:par>
                              <p:par>
                                <p:cTn id="158" presetID="2" presetClass="entr" presetSubtype="2" fill="hold" grpId="2" nodeType="withEffect">
                                  <p:stCondLst>
                                    <p:cond delay="0"/>
                                  </p:stCondLst>
                                  <p:iterate type="lt">
                                    <p:tmPct val="0"/>
                                  </p:iterate>
                                  <p:childTnLst>
                                    <p:set>
                                      <p:cBhvr>
                                        <p:cTn id="159" dur="1" fill="hold">
                                          <p:stCondLst>
                                            <p:cond delay="0"/>
                                          </p:stCondLst>
                                        </p:cTn>
                                        <p:tgtEl>
                                          <p:spTgt spid="3"/>
                                        </p:tgtEl>
                                        <p:attrNameLst>
                                          <p:attrName>style.visibility</p:attrName>
                                        </p:attrNameLst>
                                      </p:cBhvr>
                                      <p:to>
                                        <p:strVal val="visible"/>
                                      </p:to>
                                    </p:set>
                                    <p:anim calcmode="lin" valueType="num">
                                      <p:cBhvr additive="base">
                                        <p:cTn id="160" dur="3000" fill="hold"/>
                                        <p:tgtEl>
                                          <p:spTgt spid="3"/>
                                        </p:tgtEl>
                                        <p:attrNameLst>
                                          <p:attrName>ppt_x</p:attrName>
                                        </p:attrNameLst>
                                      </p:cBhvr>
                                      <p:tavLst>
                                        <p:tav tm="0">
                                          <p:val>
                                            <p:strVal val="1+#ppt_w/2"/>
                                          </p:val>
                                        </p:tav>
                                        <p:tav tm="100000">
                                          <p:val>
                                            <p:strVal val="#ppt_x"/>
                                          </p:val>
                                        </p:tav>
                                      </p:tavLst>
                                    </p:anim>
                                    <p:anim calcmode="lin" valueType="num">
                                      <p:cBhvr additive="base">
                                        <p:cTn id="161" dur="3000" fill="hold"/>
                                        <p:tgtEl>
                                          <p:spTgt spid="3"/>
                                        </p:tgtEl>
                                        <p:attrNameLst>
                                          <p:attrName>ppt_y</p:attrName>
                                        </p:attrNameLst>
                                      </p:cBhvr>
                                      <p:tavLst>
                                        <p:tav tm="0">
                                          <p:val>
                                            <p:strVal val="#ppt_y"/>
                                          </p:val>
                                        </p:tav>
                                        <p:tav tm="100000">
                                          <p:val>
                                            <p:strVal val="#ppt_y"/>
                                          </p:val>
                                        </p:tav>
                                      </p:tavLst>
                                    </p:anim>
                                  </p:childTnLst>
                                </p:cTn>
                              </p:par>
                              <p:par>
                                <p:cTn id="162" presetID="2" presetClass="entr" presetSubtype="2" fill="hold" grpId="2" nodeType="withEffect">
                                  <p:stCondLst>
                                    <p:cond delay="0"/>
                                  </p:stCondLst>
                                  <p:iterate type="lt">
                                    <p:tmPct val="0"/>
                                  </p:iterate>
                                  <p:childTnLst>
                                    <p:set>
                                      <p:cBhvr>
                                        <p:cTn id="163" dur="1" fill="hold">
                                          <p:stCondLst>
                                            <p:cond delay="0"/>
                                          </p:stCondLst>
                                        </p:cTn>
                                        <p:tgtEl>
                                          <p:spTgt spid="5"/>
                                        </p:tgtEl>
                                        <p:attrNameLst>
                                          <p:attrName>style.visibility</p:attrName>
                                        </p:attrNameLst>
                                      </p:cBhvr>
                                      <p:to>
                                        <p:strVal val="visible"/>
                                      </p:to>
                                    </p:set>
                                    <p:anim calcmode="lin" valueType="num">
                                      <p:cBhvr additive="base">
                                        <p:cTn id="164" dur="3000" fill="hold"/>
                                        <p:tgtEl>
                                          <p:spTgt spid="5"/>
                                        </p:tgtEl>
                                        <p:attrNameLst>
                                          <p:attrName>ppt_x</p:attrName>
                                        </p:attrNameLst>
                                      </p:cBhvr>
                                      <p:tavLst>
                                        <p:tav tm="0">
                                          <p:val>
                                            <p:strVal val="1+#ppt_w/2"/>
                                          </p:val>
                                        </p:tav>
                                        <p:tav tm="100000">
                                          <p:val>
                                            <p:strVal val="#ppt_x"/>
                                          </p:val>
                                        </p:tav>
                                      </p:tavLst>
                                    </p:anim>
                                    <p:anim calcmode="lin" valueType="num">
                                      <p:cBhvr additive="base">
                                        <p:cTn id="165" dur="3000" fill="hold"/>
                                        <p:tgtEl>
                                          <p:spTgt spid="5"/>
                                        </p:tgtEl>
                                        <p:attrNameLst>
                                          <p:attrName>ppt_y</p:attrName>
                                        </p:attrNameLst>
                                      </p:cBhvr>
                                      <p:tavLst>
                                        <p:tav tm="0">
                                          <p:val>
                                            <p:strVal val="#ppt_y"/>
                                          </p:val>
                                        </p:tav>
                                        <p:tav tm="100000">
                                          <p:val>
                                            <p:strVal val="#ppt_y"/>
                                          </p:val>
                                        </p:tav>
                                      </p:tavLst>
                                    </p:anim>
                                  </p:childTnLst>
                                </p:cTn>
                              </p:par>
                              <p:par>
                                <p:cTn id="166" presetID="2" presetClass="entr" presetSubtype="2" fill="hold" grpId="2" nodeType="withEffect">
                                  <p:stCondLst>
                                    <p:cond delay="0"/>
                                  </p:stCondLst>
                                  <p:iterate type="lt">
                                    <p:tmPct val="0"/>
                                  </p:iterate>
                                  <p:childTnLst>
                                    <p:set>
                                      <p:cBhvr>
                                        <p:cTn id="167" dur="1" fill="hold">
                                          <p:stCondLst>
                                            <p:cond delay="0"/>
                                          </p:stCondLst>
                                        </p:cTn>
                                        <p:tgtEl>
                                          <p:spTgt spid="7"/>
                                        </p:tgtEl>
                                        <p:attrNameLst>
                                          <p:attrName>style.visibility</p:attrName>
                                        </p:attrNameLst>
                                      </p:cBhvr>
                                      <p:to>
                                        <p:strVal val="visible"/>
                                      </p:to>
                                    </p:set>
                                    <p:anim calcmode="lin" valueType="num">
                                      <p:cBhvr additive="base">
                                        <p:cTn id="168" dur="3000" fill="hold"/>
                                        <p:tgtEl>
                                          <p:spTgt spid="7"/>
                                        </p:tgtEl>
                                        <p:attrNameLst>
                                          <p:attrName>ppt_x</p:attrName>
                                        </p:attrNameLst>
                                      </p:cBhvr>
                                      <p:tavLst>
                                        <p:tav tm="0">
                                          <p:val>
                                            <p:strVal val="1+#ppt_w/2"/>
                                          </p:val>
                                        </p:tav>
                                        <p:tav tm="100000">
                                          <p:val>
                                            <p:strVal val="#ppt_x"/>
                                          </p:val>
                                        </p:tav>
                                      </p:tavLst>
                                    </p:anim>
                                    <p:anim calcmode="lin" valueType="num">
                                      <p:cBhvr additive="base">
                                        <p:cTn id="169" dur="3000" fill="hold"/>
                                        <p:tgtEl>
                                          <p:spTgt spid="7"/>
                                        </p:tgtEl>
                                        <p:attrNameLst>
                                          <p:attrName>ppt_y</p:attrName>
                                        </p:attrNameLst>
                                      </p:cBhvr>
                                      <p:tavLst>
                                        <p:tav tm="0">
                                          <p:val>
                                            <p:strVal val="#ppt_y"/>
                                          </p:val>
                                        </p:tav>
                                        <p:tav tm="100000">
                                          <p:val>
                                            <p:strVal val="#ppt_y"/>
                                          </p:val>
                                        </p:tav>
                                      </p:tavLst>
                                    </p:anim>
                                  </p:childTnLst>
                                </p:cTn>
                              </p:par>
                              <p:par>
                                <p:cTn id="170" presetID="2" presetClass="entr" presetSubtype="2" fill="hold" grpId="2" nodeType="withEffect">
                                  <p:stCondLst>
                                    <p:cond delay="0"/>
                                  </p:stCondLst>
                                  <p:iterate type="lt">
                                    <p:tmPct val="0"/>
                                  </p:iterate>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3000" fill="hold"/>
                                        <p:tgtEl>
                                          <p:spTgt spid="9"/>
                                        </p:tgtEl>
                                        <p:attrNameLst>
                                          <p:attrName>ppt_x</p:attrName>
                                        </p:attrNameLst>
                                      </p:cBhvr>
                                      <p:tavLst>
                                        <p:tav tm="0">
                                          <p:val>
                                            <p:strVal val="1+#ppt_w/2"/>
                                          </p:val>
                                        </p:tav>
                                        <p:tav tm="100000">
                                          <p:val>
                                            <p:strVal val="#ppt_x"/>
                                          </p:val>
                                        </p:tav>
                                      </p:tavLst>
                                    </p:anim>
                                    <p:anim calcmode="lin" valueType="num">
                                      <p:cBhvr additive="base">
                                        <p:cTn id="173" dur="3000" fill="hold"/>
                                        <p:tgtEl>
                                          <p:spTgt spid="9"/>
                                        </p:tgtEl>
                                        <p:attrNameLst>
                                          <p:attrName>ppt_y</p:attrName>
                                        </p:attrNameLst>
                                      </p:cBhvr>
                                      <p:tavLst>
                                        <p:tav tm="0">
                                          <p:val>
                                            <p:strVal val="#ppt_y"/>
                                          </p:val>
                                        </p:tav>
                                        <p:tav tm="100000">
                                          <p:val>
                                            <p:strVal val="#ppt_y"/>
                                          </p:val>
                                        </p:tav>
                                      </p:tavLst>
                                    </p:anim>
                                  </p:childTnLst>
                                </p:cTn>
                              </p:par>
                              <p:par>
                                <p:cTn id="174" presetID="2" presetClass="entr" presetSubtype="2" fill="hold" grpId="2" nodeType="withEffect">
                                  <p:stCondLst>
                                    <p:cond delay="0"/>
                                  </p:stCondLst>
                                  <p:iterate type="lt">
                                    <p:tmPct val="0"/>
                                  </p:iterate>
                                  <p:childTnLst>
                                    <p:set>
                                      <p:cBhvr>
                                        <p:cTn id="175" dur="1" fill="hold">
                                          <p:stCondLst>
                                            <p:cond delay="0"/>
                                          </p:stCondLst>
                                        </p:cTn>
                                        <p:tgtEl>
                                          <p:spTgt spid="11"/>
                                        </p:tgtEl>
                                        <p:attrNameLst>
                                          <p:attrName>style.visibility</p:attrName>
                                        </p:attrNameLst>
                                      </p:cBhvr>
                                      <p:to>
                                        <p:strVal val="visible"/>
                                      </p:to>
                                    </p:set>
                                    <p:anim calcmode="lin" valueType="num">
                                      <p:cBhvr additive="base">
                                        <p:cTn id="176" dur="3000" fill="hold"/>
                                        <p:tgtEl>
                                          <p:spTgt spid="11"/>
                                        </p:tgtEl>
                                        <p:attrNameLst>
                                          <p:attrName>ppt_x</p:attrName>
                                        </p:attrNameLst>
                                      </p:cBhvr>
                                      <p:tavLst>
                                        <p:tav tm="0">
                                          <p:val>
                                            <p:strVal val="1+#ppt_w/2"/>
                                          </p:val>
                                        </p:tav>
                                        <p:tav tm="100000">
                                          <p:val>
                                            <p:strVal val="#ppt_x"/>
                                          </p:val>
                                        </p:tav>
                                      </p:tavLst>
                                    </p:anim>
                                    <p:anim calcmode="lin" valueType="num">
                                      <p:cBhvr additive="base">
                                        <p:cTn id="177" dur="3000" fill="hold"/>
                                        <p:tgtEl>
                                          <p:spTgt spid="11"/>
                                        </p:tgtEl>
                                        <p:attrNameLst>
                                          <p:attrName>ppt_y</p:attrName>
                                        </p:attrNameLst>
                                      </p:cBhvr>
                                      <p:tavLst>
                                        <p:tav tm="0">
                                          <p:val>
                                            <p:strVal val="#ppt_y"/>
                                          </p:val>
                                        </p:tav>
                                        <p:tav tm="100000">
                                          <p:val>
                                            <p:strVal val="#ppt_y"/>
                                          </p:val>
                                        </p:tav>
                                      </p:tavLst>
                                    </p:anim>
                                  </p:childTnLst>
                                </p:cTn>
                              </p:par>
                              <p:par>
                                <p:cTn id="178" presetID="2" presetClass="entr" presetSubtype="8" fill="hold" grpId="2" nodeType="withEffect">
                                  <p:stCondLst>
                                    <p:cond delay="0"/>
                                  </p:stCondLst>
                                  <p:iterate type="lt">
                                    <p:tmPct val="0"/>
                                  </p:iterate>
                                  <p:childTnLst>
                                    <p:set>
                                      <p:cBhvr>
                                        <p:cTn id="179" dur="1" fill="hold">
                                          <p:stCondLst>
                                            <p:cond delay="0"/>
                                          </p:stCondLst>
                                        </p:cTn>
                                        <p:tgtEl>
                                          <p:spTgt spid="4"/>
                                        </p:tgtEl>
                                        <p:attrNameLst>
                                          <p:attrName>style.visibility</p:attrName>
                                        </p:attrNameLst>
                                      </p:cBhvr>
                                      <p:to>
                                        <p:strVal val="visible"/>
                                      </p:to>
                                    </p:set>
                                    <p:anim calcmode="lin" valueType="num">
                                      <p:cBhvr additive="base">
                                        <p:cTn id="180" dur="3000" fill="hold"/>
                                        <p:tgtEl>
                                          <p:spTgt spid="4"/>
                                        </p:tgtEl>
                                        <p:attrNameLst>
                                          <p:attrName>ppt_x</p:attrName>
                                        </p:attrNameLst>
                                      </p:cBhvr>
                                      <p:tavLst>
                                        <p:tav tm="0">
                                          <p:val>
                                            <p:strVal val="0-#ppt_w/2"/>
                                          </p:val>
                                        </p:tav>
                                        <p:tav tm="100000">
                                          <p:val>
                                            <p:strVal val="#ppt_x"/>
                                          </p:val>
                                        </p:tav>
                                      </p:tavLst>
                                    </p:anim>
                                    <p:anim calcmode="lin" valueType="num">
                                      <p:cBhvr additive="base">
                                        <p:cTn id="181" dur="3000" fill="hold"/>
                                        <p:tgtEl>
                                          <p:spTgt spid="4"/>
                                        </p:tgtEl>
                                        <p:attrNameLst>
                                          <p:attrName>ppt_y</p:attrName>
                                        </p:attrNameLst>
                                      </p:cBhvr>
                                      <p:tavLst>
                                        <p:tav tm="0">
                                          <p:val>
                                            <p:strVal val="#ppt_y"/>
                                          </p:val>
                                        </p:tav>
                                        <p:tav tm="100000">
                                          <p:val>
                                            <p:strVal val="#ppt_y"/>
                                          </p:val>
                                        </p:tav>
                                      </p:tavLst>
                                    </p:anim>
                                  </p:childTnLst>
                                </p:cTn>
                              </p:par>
                              <p:par>
                                <p:cTn id="182" presetID="2" presetClass="entr" presetSubtype="8" fill="hold" grpId="2" nodeType="withEffect">
                                  <p:stCondLst>
                                    <p:cond delay="0"/>
                                  </p:stCondLst>
                                  <p:iterate type="lt">
                                    <p:tmPct val="0"/>
                                  </p:iterate>
                                  <p:childTnLst>
                                    <p:set>
                                      <p:cBhvr>
                                        <p:cTn id="183" dur="1" fill="hold">
                                          <p:stCondLst>
                                            <p:cond delay="0"/>
                                          </p:stCondLst>
                                        </p:cTn>
                                        <p:tgtEl>
                                          <p:spTgt spid="6"/>
                                        </p:tgtEl>
                                        <p:attrNameLst>
                                          <p:attrName>style.visibility</p:attrName>
                                        </p:attrNameLst>
                                      </p:cBhvr>
                                      <p:to>
                                        <p:strVal val="visible"/>
                                      </p:to>
                                    </p:set>
                                    <p:anim calcmode="lin" valueType="num">
                                      <p:cBhvr additive="base">
                                        <p:cTn id="184" dur="3000" fill="hold"/>
                                        <p:tgtEl>
                                          <p:spTgt spid="6"/>
                                        </p:tgtEl>
                                        <p:attrNameLst>
                                          <p:attrName>ppt_x</p:attrName>
                                        </p:attrNameLst>
                                      </p:cBhvr>
                                      <p:tavLst>
                                        <p:tav tm="0">
                                          <p:val>
                                            <p:strVal val="0-#ppt_w/2"/>
                                          </p:val>
                                        </p:tav>
                                        <p:tav tm="100000">
                                          <p:val>
                                            <p:strVal val="#ppt_x"/>
                                          </p:val>
                                        </p:tav>
                                      </p:tavLst>
                                    </p:anim>
                                    <p:anim calcmode="lin" valueType="num">
                                      <p:cBhvr additive="base">
                                        <p:cTn id="185" dur="3000" fill="hold"/>
                                        <p:tgtEl>
                                          <p:spTgt spid="6"/>
                                        </p:tgtEl>
                                        <p:attrNameLst>
                                          <p:attrName>ppt_y</p:attrName>
                                        </p:attrNameLst>
                                      </p:cBhvr>
                                      <p:tavLst>
                                        <p:tav tm="0">
                                          <p:val>
                                            <p:strVal val="#ppt_y"/>
                                          </p:val>
                                        </p:tav>
                                        <p:tav tm="100000">
                                          <p:val>
                                            <p:strVal val="#ppt_y"/>
                                          </p:val>
                                        </p:tav>
                                      </p:tavLst>
                                    </p:anim>
                                  </p:childTnLst>
                                </p:cTn>
                              </p:par>
                              <p:par>
                                <p:cTn id="186" presetID="2" presetClass="entr" presetSubtype="8" fill="hold" grpId="2" nodeType="withEffect">
                                  <p:stCondLst>
                                    <p:cond delay="0"/>
                                  </p:stCondLst>
                                  <p:iterate type="lt">
                                    <p:tmPct val="0"/>
                                  </p:iterate>
                                  <p:childTnLst>
                                    <p:set>
                                      <p:cBhvr>
                                        <p:cTn id="187" dur="1" fill="hold">
                                          <p:stCondLst>
                                            <p:cond delay="0"/>
                                          </p:stCondLst>
                                        </p:cTn>
                                        <p:tgtEl>
                                          <p:spTgt spid="8"/>
                                        </p:tgtEl>
                                        <p:attrNameLst>
                                          <p:attrName>style.visibility</p:attrName>
                                        </p:attrNameLst>
                                      </p:cBhvr>
                                      <p:to>
                                        <p:strVal val="visible"/>
                                      </p:to>
                                    </p:set>
                                    <p:anim calcmode="lin" valueType="num">
                                      <p:cBhvr additive="base">
                                        <p:cTn id="188" dur="3000" fill="hold"/>
                                        <p:tgtEl>
                                          <p:spTgt spid="8"/>
                                        </p:tgtEl>
                                        <p:attrNameLst>
                                          <p:attrName>ppt_x</p:attrName>
                                        </p:attrNameLst>
                                      </p:cBhvr>
                                      <p:tavLst>
                                        <p:tav tm="0">
                                          <p:val>
                                            <p:strVal val="0-#ppt_w/2"/>
                                          </p:val>
                                        </p:tav>
                                        <p:tav tm="100000">
                                          <p:val>
                                            <p:strVal val="#ppt_x"/>
                                          </p:val>
                                        </p:tav>
                                      </p:tavLst>
                                    </p:anim>
                                    <p:anim calcmode="lin" valueType="num">
                                      <p:cBhvr additive="base">
                                        <p:cTn id="189" dur="3000" fill="hold"/>
                                        <p:tgtEl>
                                          <p:spTgt spid="8"/>
                                        </p:tgtEl>
                                        <p:attrNameLst>
                                          <p:attrName>ppt_y</p:attrName>
                                        </p:attrNameLst>
                                      </p:cBhvr>
                                      <p:tavLst>
                                        <p:tav tm="0">
                                          <p:val>
                                            <p:strVal val="#ppt_y"/>
                                          </p:val>
                                        </p:tav>
                                        <p:tav tm="100000">
                                          <p:val>
                                            <p:strVal val="#ppt_y"/>
                                          </p:val>
                                        </p:tav>
                                      </p:tavLst>
                                    </p:anim>
                                  </p:childTnLst>
                                </p:cTn>
                              </p:par>
                              <p:par>
                                <p:cTn id="190" presetID="2" presetClass="entr" presetSubtype="8" fill="hold" grpId="2" nodeType="withEffect">
                                  <p:stCondLst>
                                    <p:cond delay="0"/>
                                  </p:stCondLst>
                                  <p:iterate type="lt">
                                    <p:tmPct val="0"/>
                                  </p:iterate>
                                  <p:childTnLst>
                                    <p:set>
                                      <p:cBhvr>
                                        <p:cTn id="191" dur="1" fill="hold">
                                          <p:stCondLst>
                                            <p:cond delay="0"/>
                                          </p:stCondLst>
                                        </p:cTn>
                                        <p:tgtEl>
                                          <p:spTgt spid="10"/>
                                        </p:tgtEl>
                                        <p:attrNameLst>
                                          <p:attrName>style.visibility</p:attrName>
                                        </p:attrNameLst>
                                      </p:cBhvr>
                                      <p:to>
                                        <p:strVal val="visible"/>
                                      </p:to>
                                    </p:set>
                                    <p:anim calcmode="lin" valueType="num">
                                      <p:cBhvr additive="base">
                                        <p:cTn id="192" dur="3000" fill="hold"/>
                                        <p:tgtEl>
                                          <p:spTgt spid="10"/>
                                        </p:tgtEl>
                                        <p:attrNameLst>
                                          <p:attrName>ppt_x</p:attrName>
                                        </p:attrNameLst>
                                      </p:cBhvr>
                                      <p:tavLst>
                                        <p:tav tm="0">
                                          <p:val>
                                            <p:strVal val="0-#ppt_w/2"/>
                                          </p:val>
                                        </p:tav>
                                        <p:tav tm="100000">
                                          <p:val>
                                            <p:strVal val="#ppt_x"/>
                                          </p:val>
                                        </p:tav>
                                      </p:tavLst>
                                    </p:anim>
                                    <p:anim calcmode="lin" valueType="num">
                                      <p:cBhvr additive="base">
                                        <p:cTn id="193" dur="3000" fill="hold"/>
                                        <p:tgtEl>
                                          <p:spTgt spid="10"/>
                                        </p:tgtEl>
                                        <p:attrNameLst>
                                          <p:attrName>ppt_y</p:attrName>
                                        </p:attrNameLst>
                                      </p:cBhvr>
                                      <p:tavLst>
                                        <p:tav tm="0">
                                          <p:val>
                                            <p:strVal val="#ppt_y"/>
                                          </p:val>
                                        </p:tav>
                                        <p:tav tm="100000">
                                          <p:val>
                                            <p:strVal val="#ppt_y"/>
                                          </p:val>
                                        </p:tav>
                                      </p:tavLst>
                                    </p:anim>
                                  </p:childTnLst>
                                </p:cTn>
                              </p:par>
                              <p:par>
                                <p:cTn id="194" presetID="2" presetClass="entr" presetSubtype="8" fill="hold" grpId="2" nodeType="withEffect">
                                  <p:stCondLst>
                                    <p:cond delay="0"/>
                                  </p:stCondLst>
                                  <p:iterate type="lt">
                                    <p:tmPct val="0"/>
                                  </p:iterate>
                                  <p:childTnLst>
                                    <p:set>
                                      <p:cBhvr>
                                        <p:cTn id="195" dur="1" fill="hold">
                                          <p:stCondLst>
                                            <p:cond delay="0"/>
                                          </p:stCondLst>
                                        </p:cTn>
                                        <p:tgtEl>
                                          <p:spTgt spid="12"/>
                                        </p:tgtEl>
                                        <p:attrNameLst>
                                          <p:attrName>style.visibility</p:attrName>
                                        </p:attrNameLst>
                                      </p:cBhvr>
                                      <p:to>
                                        <p:strVal val="visible"/>
                                      </p:to>
                                    </p:set>
                                    <p:anim calcmode="lin" valueType="num">
                                      <p:cBhvr additive="base">
                                        <p:cTn id="196" dur="3000" fill="hold"/>
                                        <p:tgtEl>
                                          <p:spTgt spid="12"/>
                                        </p:tgtEl>
                                        <p:attrNameLst>
                                          <p:attrName>ppt_x</p:attrName>
                                        </p:attrNameLst>
                                      </p:cBhvr>
                                      <p:tavLst>
                                        <p:tav tm="0">
                                          <p:val>
                                            <p:strVal val="0-#ppt_w/2"/>
                                          </p:val>
                                        </p:tav>
                                        <p:tav tm="100000">
                                          <p:val>
                                            <p:strVal val="#ppt_x"/>
                                          </p:val>
                                        </p:tav>
                                      </p:tavLst>
                                    </p:anim>
                                    <p:anim calcmode="lin" valueType="num">
                                      <p:cBhvr additive="base">
                                        <p:cTn id="197" dur="3000" fill="hold"/>
                                        <p:tgtEl>
                                          <p:spTgt spid="12"/>
                                        </p:tgtEl>
                                        <p:attrNameLst>
                                          <p:attrName>ppt_y</p:attrName>
                                        </p:attrNameLst>
                                      </p:cBhvr>
                                      <p:tavLst>
                                        <p:tav tm="0">
                                          <p:val>
                                            <p:strVal val="#ppt_y"/>
                                          </p:val>
                                        </p:tav>
                                        <p:tav tm="100000">
                                          <p:val>
                                            <p:strVal val="#ppt_y"/>
                                          </p:val>
                                        </p:tav>
                                      </p:tavLst>
                                    </p:anim>
                                  </p:childTnLst>
                                </p:cTn>
                              </p:par>
                            </p:childTnLst>
                          </p:cTn>
                        </p:par>
                        <p:par>
                          <p:cTn id="198" fill="hold">
                            <p:stCondLst>
                              <p:cond delay="3000"/>
                            </p:stCondLst>
                            <p:childTnLst>
                              <p:par>
                                <p:cTn id="199" presetID="5" presetClass="exit" presetSubtype="10" fill="hold" grpId="4" nodeType="afterEffect">
                                  <p:stCondLst>
                                    <p:cond delay="0"/>
                                  </p:stCondLst>
                                  <p:iterate type="lt">
                                    <p:tmPct val="0"/>
                                  </p:iterate>
                                  <p:childTnLst>
                                    <p:animEffect transition="out" filter="checkerboard(across)">
                                      <p:cBhvr>
                                        <p:cTn id="200" dur="3000"/>
                                        <p:tgtEl>
                                          <p:spTgt spid="3"/>
                                        </p:tgtEl>
                                      </p:cBhvr>
                                    </p:animEffect>
                                    <p:set>
                                      <p:cBhvr>
                                        <p:cTn id="201" dur="1" fill="hold">
                                          <p:stCondLst>
                                            <p:cond delay="2999"/>
                                          </p:stCondLst>
                                        </p:cTn>
                                        <p:tgtEl>
                                          <p:spTgt spid="3"/>
                                        </p:tgtEl>
                                        <p:attrNameLst>
                                          <p:attrName>style.visibility</p:attrName>
                                        </p:attrNameLst>
                                      </p:cBhvr>
                                      <p:to>
                                        <p:strVal val="hidden"/>
                                      </p:to>
                                    </p:set>
                                  </p:childTnLst>
                                </p:cTn>
                              </p:par>
                              <p:par>
                                <p:cTn id="202" presetID="5" presetClass="exit" presetSubtype="10" fill="hold" grpId="4" nodeType="withEffect">
                                  <p:stCondLst>
                                    <p:cond delay="0"/>
                                  </p:stCondLst>
                                  <p:iterate type="lt">
                                    <p:tmPct val="0"/>
                                  </p:iterate>
                                  <p:childTnLst>
                                    <p:animEffect transition="out" filter="checkerboard(across)">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5" presetClass="exit" presetSubtype="10" fill="hold" grpId="4" nodeType="withEffect">
                                  <p:stCondLst>
                                    <p:cond delay="0"/>
                                  </p:stCondLst>
                                  <p:iterate type="lt">
                                    <p:tmPct val="0"/>
                                  </p:iterate>
                                  <p:childTnLst>
                                    <p:animEffect transition="out" filter="checkerboard(across)">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5" presetClass="exit" presetSubtype="10" fill="hold" grpId="4" nodeType="withEffect">
                                  <p:stCondLst>
                                    <p:cond delay="0"/>
                                  </p:stCondLst>
                                  <p:iterate type="lt">
                                    <p:tmPct val="0"/>
                                  </p:iterate>
                                  <p:childTnLst>
                                    <p:animEffect transition="out" filter="checkerboard(across)">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5" presetClass="exit" presetSubtype="10" fill="hold" grpId="4" nodeType="withEffect">
                                  <p:stCondLst>
                                    <p:cond delay="0"/>
                                  </p:stCondLst>
                                  <p:iterate type="lt">
                                    <p:tmPct val="0"/>
                                  </p:iterate>
                                  <p:childTnLst>
                                    <p:animEffect transition="out" filter="checkerboard(across)">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5" presetClass="exit" presetSubtype="10" fill="hold" grpId="4" nodeType="withEffect">
                                  <p:stCondLst>
                                    <p:cond delay="0"/>
                                  </p:stCondLst>
                                  <p:iterate type="lt">
                                    <p:tmPct val="0"/>
                                  </p:iterate>
                                  <p:childTnLst>
                                    <p:animEffect transition="out" filter="checkerboard(across)">
                                      <p:cBhvr>
                                        <p:cTn id="215" dur="3000"/>
                                        <p:tgtEl>
                                          <p:spTgt spid="4"/>
                                        </p:tgtEl>
                                      </p:cBhvr>
                                    </p:animEffect>
                                    <p:set>
                                      <p:cBhvr>
                                        <p:cTn id="216" dur="1" fill="hold">
                                          <p:stCondLst>
                                            <p:cond delay="2999"/>
                                          </p:stCondLst>
                                        </p:cTn>
                                        <p:tgtEl>
                                          <p:spTgt spid="4"/>
                                        </p:tgtEl>
                                        <p:attrNameLst>
                                          <p:attrName>style.visibility</p:attrName>
                                        </p:attrNameLst>
                                      </p:cBhvr>
                                      <p:to>
                                        <p:strVal val="hidden"/>
                                      </p:to>
                                    </p:set>
                                  </p:childTnLst>
                                </p:cTn>
                              </p:par>
                              <p:par>
                                <p:cTn id="217" presetID="5" presetClass="exit" presetSubtype="10" fill="hold" grpId="4" nodeType="withEffect">
                                  <p:stCondLst>
                                    <p:cond delay="0"/>
                                  </p:stCondLst>
                                  <p:iterate type="lt">
                                    <p:tmPct val="0"/>
                                  </p:iterate>
                                  <p:childTnLst>
                                    <p:animEffect transition="out" filter="checkerboard(across)">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5" presetClass="exit" presetSubtype="10" fill="hold" grpId="4" nodeType="withEffect">
                                  <p:stCondLst>
                                    <p:cond delay="0"/>
                                  </p:stCondLst>
                                  <p:iterate type="lt">
                                    <p:tmPct val="0"/>
                                  </p:iterate>
                                  <p:childTnLst>
                                    <p:animEffect transition="out" filter="checkerboard(across)">
                                      <p:cBhvr>
                                        <p:cTn id="221" dur="3000"/>
                                        <p:tgtEl>
                                          <p:spTgt spid="8"/>
                                        </p:tgtEl>
                                      </p:cBhvr>
                                    </p:animEffect>
                                    <p:set>
                                      <p:cBhvr>
                                        <p:cTn id="222" dur="1" fill="hold">
                                          <p:stCondLst>
                                            <p:cond delay="2999"/>
                                          </p:stCondLst>
                                        </p:cTn>
                                        <p:tgtEl>
                                          <p:spTgt spid="8"/>
                                        </p:tgtEl>
                                        <p:attrNameLst>
                                          <p:attrName>style.visibility</p:attrName>
                                        </p:attrNameLst>
                                      </p:cBhvr>
                                      <p:to>
                                        <p:strVal val="hidden"/>
                                      </p:to>
                                    </p:set>
                                  </p:childTnLst>
                                </p:cTn>
                              </p:par>
                              <p:par>
                                <p:cTn id="223" presetID="5" presetClass="exit" presetSubtype="10" fill="hold" grpId="4" nodeType="withEffect">
                                  <p:stCondLst>
                                    <p:cond delay="0"/>
                                  </p:stCondLst>
                                  <p:iterate type="lt">
                                    <p:tmPct val="0"/>
                                  </p:iterate>
                                  <p:childTnLst>
                                    <p:animEffect transition="out" filter="checkerboard(across)">
                                      <p:cBhvr>
                                        <p:cTn id="224" dur="3000"/>
                                        <p:tgtEl>
                                          <p:spTgt spid="10"/>
                                        </p:tgtEl>
                                      </p:cBhvr>
                                    </p:animEffect>
                                    <p:set>
                                      <p:cBhvr>
                                        <p:cTn id="225" dur="1" fill="hold">
                                          <p:stCondLst>
                                            <p:cond delay="2999"/>
                                          </p:stCondLst>
                                        </p:cTn>
                                        <p:tgtEl>
                                          <p:spTgt spid="10"/>
                                        </p:tgtEl>
                                        <p:attrNameLst>
                                          <p:attrName>style.visibility</p:attrName>
                                        </p:attrNameLst>
                                      </p:cBhvr>
                                      <p:to>
                                        <p:strVal val="hidden"/>
                                      </p:to>
                                    </p:set>
                                  </p:childTnLst>
                                </p:cTn>
                              </p:par>
                              <p:par>
                                <p:cTn id="226" presetID="5" presetClass="exit" presetSubtype="10" fill="hold" grpId="4" nodeType="withEffect">
                                  <p:stCondLst>
                                    <p:cond delay="0"/>
                                  </p:stCondLst>
                                  <p:iterate type="lt">
                                    <p:tmPct val="0"/>
                                  </p:iterate>
                                  <p:childTnLst>
                                    <p:animEffect transition="out" filter="checkerboard(across)">
                                      <p:cBhvr>
                                        <p:cTn id="227" dur="3000"/>
                                        <p:tgtEl>
                                          <p:spTgt spid="12"/>
                                        </p:tgtEl>
                                      </p:cBhvr>
                                    </p:animEffect>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4" fill="hold" grpId="5" nodeType="withEffect">
                                  <p:stCondLst>
                                    <p:cond delay="0"/>
                                  </p:stCondLst>
                                  <p:iterate type="lt">
                                    <p:tmPct val="0"/>
                                  </p:iterate>
                                  <p:childTnLst>
                                    <p:anim calcmode="lin" valueType="num">
                                      <p:cBhvr additive="base">
                                        <p:cTn id="230" dur="3000"/>
                                        <p:tgtEl>
                                          <p:spTgt spid="3"/>
                                        </p:tgtEl>
                                        <p:attrNameLst>
                                          <p:attrName>ppt_x</p:attrName>
                                        </p:attrNameLst>
                                      </p:cBhvr>
                                      <p:tavLst>
                                        <p:tav tm="0">
                                          <p:val>
                                            <p:strVal val="ppt_x"/>
                                          </p:val>
                                        </p:tav>
                                        <p:tav tm="100000">
                                          <p:val>
                                            <p:strVal val="ppt_x"/>
                                          </p:val>
                                        </p:tav>
                                      </p:tavLst>
                                    </p:anim>
                                    <p:anim calcmode="lin" valueType="num">
                                      <p:cBhvr additive="base">
                                        <p:cTn id="231" dur="3000"/>
                                        <p:tgtEl>
                                          <p:spTgt spid="3"/>
                                        </p:tgtEl>
                                        <p:attrNameLst>
                                          <p:attrName>ppt_y</p:attrName>
                                        </p:attrNameLst>
                                      </p:cBhvr>
                                      <p:tavLst>
                                        <p:tav tm="0">
                                          <p:val>
                                            <p:strVal val="ppt_y"/>
                                          </p:val>
                                        </p:tav>
                                        <p:tav tm="100000">
                                          <p:val>
                                            <p:strVal val="1+ppt_h/2"/>
                                          </p:val>
                                        </p:tav>
                                      </p:tavLst>
                                    </p:anim>
                                    <p:set>
                                      <p:cBhvr>
                                        <p:cTn id="232" dur="1" fill="hold">
                                          <p:stCondLst>
                                            <p:cond delay="2999"/>
                                          </p:stCondLst>
                                        </p:cTn>
                                        <p:tgtEl>
                                          <p:spTgt spid="3"/>
                                        </p:tgtEl>
                                        <p:attrNameLst>
                                          <p:attrName>style.visibility</p:attrName>
                                        </p:attrNameLst>
                                      </p:cBhvr>
                                      <p:to>
                                        <p:strVal val="hidden"/>
                                      </p:to>
                                    </p:set>
                                  </p:childTnLst>
                                </p:cTn>
                              </p:par>
                              <p:par>
                                <p:cTn id="233" presetID="2" presetClass="exit" presetSubtype="4" fill="hold" grpId="5" nodeType="withEffect">
                                  <p:stCondLst>
                                    <p:cond delay="0"/>
                                  </p:stCondLst>
                                  <p:iterate type="lt">
                                    <p:tmPct val="0"/>
                                  </p:iterate>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5" nodeType="withEffect">
                                  <p:stCondLst>
                                    <p:cond delay="0"/>
                                  </p:stCondLst>
                                  <p:iterate type="lt">
                                    <p:tmPct val="0"/>
                                  </p:iterate>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5" nodeType="withEffect">
                                  <p:stCondLst>
                                    <p:cond delay="0"/>
                                  </p:stCondLst>
                                  <p:iterate type="lt">
                                    <p:tmPct val="0"/>
                                  </p:iterate>
                                  <p:childTnLst>
                                    <p:anim calcmode="lin" valueType="num">
                                      <p:cBhvr additive="base">
                                        <p:cTn id="242" dur="3000"/>
                                        <p:tgtEl>
                                          <p:spTgt spid="9"/>
                                        </p:tgtEl>
                                        <p:attrNameLst>
                                          <p:attrName>ppt_x</p:attrName>
                                        </p:attrNameLst>
                                      </p:cBhvr>
                                      <p:tavLst>
                                        <p:tav tm="0">
                                          <p:val>
                                            <p:strVal val="ppt_x"/>
                                          </p:val>
                                        </p:tav>
                                        <p:tav tm="100000">
                                          <p:val>
                                            <p:strVal val="ppt_x"/>
                                          </p:val>
                                        </p:tav>
                                      </p:tavLst>
                                    </p:anim>
                                    <p:anim calcmode="lin" valueType="num">
                                      <p:cBhvr additive="base">
                                        <p:cTn id="243" dur="3000"/>
                                        <p:tgtEl>
                                          <p:spTgt spid="9"/>
                                        </p:tgtEl>
                                        <p:attrNameLst>
                                          <p:attrName>ppt_y</p:attrName>
                                        </p:attrNameLst>
                                      </p:cBhvr>
                                      <p:tavLst>
                                        <p:tav tm="0">
                                          <p:val>
                                            <p:strVal val="ppt_y"/>
                                          </p:val>
                                        </p:tav>
                                        <p:tav tm="100000">
                                          <p:val>
                                            <p:strVal val="1+ppt_h/2"/>
                                          </p:val>
                                        </p:tav>
                                      </p:tavLst>
                                    </p:anim>
                                    <p:set>
                                      <p:cBhvr>
                                        <p:cTn id="244" dur="1" fill="hold">
                                          <p:stCondLst>
                                            <p:cond delay="2999"/>
                                          </p:stCondLst>
                                        </p:cTn>
                                        <p:tgtEl>
                                          <p:spTgt spid="9"/>
                                        </p:tgtEl>
                                        <p:attrNameLst>
                                          <p:attrName>style.visibility</p:attrName>
                                        </p:attrNameLst>
                                      </p:cBhvr>
                                      <p:to>
                                        <p:strVal val="hidden"/>
                                      </p:to>
                                    </p:set>
                                  </p:childTnLst>
                                </p:cTn>
                              </p:par>
                              <p:par>
                                <p:cTn id="245" presetID="2" presetClass="exit" presetSubtype="4" fill="hold" grpId="5" nodeType="withEffect">
                                  <p:stCondLst>
                                    <p:cond delay="0"/>
                                  </p:stCondLst>
                                  <p:iterate type="lt">
                                    <p:tmPct val="0"/>
                                  </p:iterate>
                                  <p:childTnLst>
                                    <p:anim calcmode="lin" valueType="num">
                                      <p:cBhvr additive="base">
                                        <p:cTn id="246" dur="3000"/>
                                        <p:tgtEl>
                                          <p:spTgt spid="11"/>
                                        </p:tgtEl>
                                        <p:attrNameLst>
                                          <p:attrName>ppt_x</p:attrName>
                                        </p:attrNameLst>
                                      </p:cBhvr>
                                      <p:tavLst>
                                        <p:tav tm="0">
                                          <p:val>
                                            <p:strVal val="ppt_x"/>
                                          </p:val>
                                        </p:tav>
                                        <p:tav tm="100000">
                                          <p:val>
                                            <p:strVal val="ppt_x"/>
                                          </p:val>
                                        </p:tav>
                                      </p:tavLst>
                                    </p:anim>
                                    <p:anim calcmode="lin" valueType="num">
                                      <p:cBhvr additive="base">
                                        <p:cTn id="247" dur="3000"/>
                                        <p:tgtEl>
                                          <p:spTgt spid="11"/>
                                        </p:tgtEl>
                                        <p:attrNameLst>
                                          <p:attrName>ppt_y</p:attrName>
                                        </p:attrNameLst>
                                      </p:cBhvr>
                                      <p:tavLst>
                                        <p:tav tm="0">
                                          <p:val>
                                            <p:strVal val="ppt_y"/>
                                          </p:val>
                                        </p:tav>
                                        <p:tav tm="100000">
                                          <p:val>
                                            <p:strVal val="1+ppt_h/2"/>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6" nodeType="withEffect">
                                  <p:stCondLst>
                                    <p:cond delay="0"/>
                                  </p:stCondLst>
                                  <p:iterate type="lt">
                                    <p:tmPct val="0"/>
                                  </p:iterate>
                                  <p:childTnLst>
                                    <p:anim calcmode="lin" valueType="num">
                                      <p:cBhvr>
                                        <p:cTn id="250" dur="3000"/>
                                        <p:tgtEl>
                                          <p:spTgt spid="3"/>
                                        </p:tgtEl>
                                        <p:attrNameLst>
                                          <p:attrName>ppt_h</p:attrName>
                                        </p:attrNameLst>
                                      </p:cBhvr>
                                      <p:tavLst>
                                        <p:tav tm="0">
                                          <p:val>
                                            <p:strVal val="ppt_h"/>
                                          </p:val>
                                        </p:tav>
                                        <p:tav tm="100000">
                                          <p:val>
                                            <p:strVal val="ppt_h"/>
                                          </p:val>
                                        </p:tav>
                                      </p:tavLst>
                                    </p:anim>
                                    <p:anim calcmode="lin" valueType="num">
                                      <p:cBhvr>
                                        <p:cTn id="25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19" presetClass="exit" presetSubtype="10" fill="hold" grpId="6" nodeType="withEffect">
                                  <p:stCondLst>
                                    <p:cond delay="0"/>
                                  </p:stCondLst>
                                  <p:iterate type="lt">
                                    <p:tmPct val="0"/>
                                  </p:iterate>
                                  <p:childTnLst>
                                    <p:anim calcmode="lin" valueType="num">
                                      <p:cBhvr>
                                        <p:cTn id="254" dur="3000"/>
                                        <p:tgtEl>
                                          <p:spTgt spid="5"/>
                                        </p:tgtEl>
                                        <p:attrNameLst>
                                          <p:attrName>ppt_h</p:attrName>
                                        </p:attrNameLst>
                                      </p:cBhvr>
                                      <p:tavLst>
                                        <p:tav tm="0">
                                          <p:val>
                                            <p:strVal val="ppt_h"/>
                                          </p:val>
                                        </p:tav>
                                        <p:tav tm="100000">
                                          <p:val>
                                            <p:strVal val="ppt_h"/>
                                          </p:val>
                                        </p:tav>
                                      </p:tavLst>
                                    </p:anim>
                                    <p:anim calcmode="lin" valueType="num">
                                      <p:cBhvr>
                                        <p:cTn id="25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5"/>
                                        </p:tgtEl>
                                        <p:attrNameLst>
                                          <p:attrName>style.visibility</p:attrName>
                                        </p:attrNameLst>
                                      </p:cBhvr>
                                      <p:to>
                                        <p:strVal val="hidden"/>
                                      </p:to>
                                    </p:set>
                                  </p:childTnLst>
                                </p:cTn>
                              </p:par>
                              <p:par>
                                <p:cTn id="257" presetID="19" presetClass="exit" presetSubtype="10" fill="hold" grpId="6" nodeType="withEffect">
                                  <p:stCondLst>
                                    <p:cond delay="0"/>
                                  </p:stCondLst>
                                  <p:iterate type="lt">
                                    <p:tmPct val="0"/>
                                  </p:iterate>
                                  <p:childTnLst>
                                    <p:anim calcmode="lin" valueType="num">
                                      <p:cBhvr>
                                        <p:cTn id="258" dur="3000"/>
                                        <p:tgtEl>
                                          <p:spTgt spid="7"/>
                                        </p:tgtEl>
                                        <p:attrNameLst>
                                          <p:attrName>ppt_h</p:attrName>
                                        </p:attrNameLst>
                                      </p:cBhvr>
                                      <p:tavLst>
                                        <p:tav tm="0">
                                          <p:val>
                                            <p:strVal val="ppt_h"/>
                                          </p:val>
                                        </p:tav>
                                        <p:tav tm="100000">
                                          <p:val>
                                            <p:strVal val="ppt_h"/>
                                          </p:val>
                                        </p:tav>
                                      </p:tavLst>
                                    </p:anim>
                                    <p:anim calcmode="lin" valueType="num">
                                      <p:cBhvr>
                                        <p:cTn id="2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7"/>
                                        </p:tgtEl>
                                        <p:attrNameLst>
                                          <p:attrName>style.visibility</p:attrName>
                                        </p:attrNameLst>
                                      </p:cBhvr>
                                      <p:to>
                                        <p:strVal val="hidden"/>
                                      </p:to>
                                    </p:set>
                                  </p:childTnLst>
                                </p:cTn>
                              </p:par>
                              <p:par>
                                <p:cTn id="261" presetID="19" presetClass="exit" presetSubtype="10" fill="hold" grpId="6" nodeType="withEffect">
                                  <p:stCondLst>
                                    <p:cond delay="0"/>
                                  </p:stCondLst>
                                  <p:iterate type="lt">
                                    <p:tmPct val="0"/>
                                  </p:iterate>
                                  <p:childTnLst>
                                    <p:anim calcmode="lin" valueType="num">
                                      <p:cBhvr>
                                        <p:cTn id="262" dur="3000"/>
                                        <p:tgtEl>
                                          <p:spTgt spid="9"/>
                                        </p:tgtEl>
                                        <p:attrNameLst>
                                          <p:attrName>ppt_h</p:attrName>
                                        </p:attrNameLst>
                                      </p:cBhvr>
                                      <p:tavLst>
                                        <p:tav tm="0">
                                          <p:val>
                                            <p:strVal val="ppt_h"/>
                                          </p:val>
                                        </p:tav>
                                        <p:tav tm="100000">
                                          <p:val>
                                            <p:strVal val="ppt_h"/>
                                          </p:val>
                                        </p:tav>
                                      </p:tavLst>
                                    </p:anim>
                                    <p:anim calcmode="lin" valueType="num">
                                      <p:cBhvr>
                                        <p:cTn id="26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9"/>
                                        </p:tgtEl>
                                        <p:attrNameLst>
                                          <p:attrName>style.visibility</p:attrName>
                                        </p:attrNameLst>
                                      </p:cBhvr>
                                      <p:to>
                                        <p:strVal val="hidden"/>
                                      </p:to>
                                    </p:set>
                                  </p:childTnLst>
                                </p:cTn>
                              </p:par>
                              <p:par>
                                <p:cTn id="265" presetID="19" presetClass="exit" presetSubtype="10" fill="hold" grpId="6" nodeType="withEffect">
                                  <p:stCondLst>
                                    <p:cond delay="0"/>
                                  </p:stCondLst>
                                  <p:iterate type="lt">
                                    <p:tmPct val="0"/>
                                  </p:iterate>
                                  <p:childTnLst>
                                    <p:anim calcmode="lin" valueType="num">
                                      <p:cBhvr>
                                        <p:cTn id="266" dur="3000"/>
                                        <p:tgtEl>
                                          <p:spTgt spid="11"/>
                                        </p:tgtEl>
                                        <p:attrNameLst>
                                          <p:attrName>ppt_h</p:attrName>
                                        </p:attrNameLst>
                                      </p:cBhvr>
                                      <p:tavLst>
                                        <p:tav tm="0">
                                          <p:val>
                                            <p:strVal val="ppt_h"/>
                                          </p:val>
                                        </p:tav>
                                        <p:tav tm="100000">
                                          <p:val>
                                            <p:strVal val="ppt_h"/>
                                          </p:val>
                                        </p:tav>
                                      </p:tavLst>
                                    </p:anim>
                                    <p:anim calcmode="lin" valueType="num">
                                      <p:cBhvr>
                                        <p:cTn id="26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1"/>
                                        </p:tgtEl>
                                        <p:attrNameLst>
                                          <p:attrName>style.visibility</p:attrName>
                                        </p:attrNameLst>
                                      </p:cBhvr>
                                      <p:to>
                                        <p:strVal val="hidden"/>
                                      </p:to>
                                    </p:set>
                                  </p:childTnLst>
                                </p:cTn>
                              </p:par>
                              <p:par>
                                <p:cTn id="269" presetID="2" presetClass="exit" presetSubtype="1" fill="hold" grpId="5" nodeType="withEffect">
                                  <p:stCondLst>
                                    <p:cond delay="0"/>
                                  </p:stCondLst>
                                  <p:iterate type="lt">
                                    <p:tmPct val="0"/>
                                  </p:iterate>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0-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 fill="hold" grpId="5" nodeType="withEffect">
                                  <p:stCondLst>
                                    <p:cond delay="0"/>
                                  </p:stCondLst>
                                  <p:iterate type="lt">
                                    <p:tmPct val="0"/>
                                  </p:iterate>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0-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1" fill="hold" grpId="5" nodeType="withEffect">
                                  <p:stCondLst>
                                    <p:cond delay="0"/>
                                  </p:stCondLst>
                                  <p:iterate type="lt">
                                    <p:tmPct val="0"/>
                                  </p:iterate>
                                  <p:childTnLst>
                                    <p:anim calcmode="lin" valueType="num">
                                      <p:cBhvr additive="base">
                                        <p:cTn id="278" dur="3000"/>
                                        <p:tgtEl>
                                          <p:spTgt spid="8"/>
                                        </p:tgtEl>
                                        <p:attrNameLst>
                                          <p:attrName>ppt_x</p:attrName>
                                        </p:attrNameLst>
                                      </p:cBhvr>
                                      <p:tavLst>
                                        <p:tav tm="0">
                                          <p:val>
                                            <p:strVal val="ppt_x"/>
                                          </p:val>
                                        </p:tav>
                                        <p:tav tm="100000">
                                          <p:val>
                                            <p:strVal val="ppt_x"/>
                                          </p:val>
                                        </p:tav>
                                      </p:tavLst>
                                    </p:anim>
                                    <p:anim calcmode="lin" valueType="num">
                                      <p:cBhvr additive="base">
                                        <p:cTn id="279" dur="3000"/>
                                        <p:tgtEl>
                                          <p:spTgt spid="8"/>
                                        </p:tgtEl>
                                        <p:attrNameLst>
                                          <p:attrName>ppt_y</p:attrName>
                                        </p:attrNameLst>
                                      </p:cBhvr>
                                      <p:tavLst>
                                        <p:tav tm="0">
                                          <p:val>
                                            <p:strVal val="ppt_y"/>
                                          </p:val>
                                        </p:tav>
                                        <p:tav tm="100000">
                                          <p:val>
                                            <p:strVal val="0-ppt_h/2"/>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1" fill="hold" grpId="5" nodeType="withEffect">
                                  <p:stCondLst>
                                    <p:cond delay="0"/>
                                  </p:stCondLst>
                                  <p:iterate type="lt">
                                    <p:tmPct val="0"/>
                                  </p:iterate>
                                  <p:childTnLst>
                                    <p:anim calcmode="lin" valueType="num">
                                      <p:cBhvr additive="base">
                                        <p:cTn id="282" dur="3000"/>
                                        <p:tgtEl>
                                          <p:spTgt spid="10"/>
                                        </p:tgtEl>
                                        <p:attrNameLst>
                                          <p:attrName>ppt_x</p:attrName>
                                        </p:attrNameLst>
                                      </p:cBhvr>
                                      <p:tavLst>
                                        <p:tav tm="0">
                                          <p:val>
                                            <p:strVal val="ppt_x"/>
                                          </p:val>
                                        </p:tav>
                                        <p:tav tm="100000">
                                          <p:val>
                                            <p:strVal val="ppt_x"/>
                                          </p:val>
                                        </p:tav>
                                      </p:tavLst>
                                    </p:anim>
                                    <p:anim calcmode="lin" valueType="num">
                                      <p:cBhvr additive="base">
                                        <p:cTn id="283" dur="3000"/>
                                        <p:tgtEl>
                                          <p:spTgt spid="10"/>
                                        </p:tgtEl>
                                        <p:attrNameLst>
                                          <p:attrName>ppt_y</p:attrName>
                                        </p:attrNameLst>
                                      </p:cBhvr>
                                      <p:tavLst>
                                        <p:tav tm="0">
                                          <p:val>
                                            <p:strVal val="ppt_y"/>
                                          </p:val>
                                        </p:tav>
                                        <p:tav tm="100000">
                                          <p:val>
                                            <p:strVal val="0-ppt_h/2"/>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1" fill="hold" grpId="5" nodeType="withEffect">
                                  <p:stCondLst>
                                    <p:cond delay="0"/>
                                  </p:stCondLst>
                                  <p:iterate type="lt">
                                    <p:tmPct val="0"/>
                                  </p:iterate>
                                  <p:childTnLst>
                                    <p:anim calcmode="lin" valueType="num">
                                      <p:cBhvr additive="base">
                                        <p:cTn id="286" dur="3000"/>
                                        <p:tgtEl>
                                          <p:spTgt spid="12"/>
                                        </p:tgtEl>
                                        <p:attrNameLst>
                                          <p:attrName>ppt_x</p:attrName>
                                        </p:attrNameLst>
                                      </p:cBhvr>
                                      <p:tavLst>
                                        <p:tav tm="0">
                                          <p:val>
                                            <p:strVal val="ppt_x"/>
                                          </p:val>
                                        </p:tav>
                                        <p:tav tm="100000">
                                          <p:val>
                                            <p:strVal val="ppt_x"/>
                                          </p:val>
                                        </p:tav>
                                      </p:tavLst>
                                    </p:anim>
                                    <p:anim calcmode="lin" valueType="num">
                                      <p:cBhvr additive="base">
                                        <p:cTn id="287" dur="3000"/>
                                        <p:tgtEl>
                                          <p:spTgt spid="12"/>
                                        </p:tgtEl>
                                        <p:attrNameLst>
                                          <p:attrName>ppt_y</p:attrName>
                                        </p:attrNameLst>
                                      </p:cBhvr>
                                      <p:tavLst>
                                        <p:tav tm="0">
                                          <p:val>
                                            <p:strVal val="ppt_y"/>
                                          </p:val>
                                        </p:tav>
                                        <p:tav tm="100000">
                                          <p:val>
                                            <p:strVal val="0-ppt_h/2"/>
                                          </p:val>
                                        </p:tav>
                                      </p:tavLst>
                                    </p:anim>
                                    <p:set>
                                      <p:cBhvr>
                                        <p:cTn id="288" dur="1" fill="hold">
                                          <p:stCondLst>
                                            <p:cond delay="2999"/>
                                          </p:stCondLst>
                                        </p:cTn>
                                        <p:tgtEl>
                                          <p:spTgt spid="12"/>
                                        </p:tgtEl>
                                        <p:attrNameLst>
                                          <p:attrName>style.visibility</p:attrName>
                                        </p:attrNameLst>
                                      </p:cBhvr>
                                      <p:to>
                                        <p:strVal val="hidden"/>
                                      </p:to>
                                    </p:set>
                                  </p:childTnLst>
                                </p:cTn>
                              </p:par>
                              <p:par>
                                <p:cTn id="289" presetID="19" presetClass="exit" presetSubtype="10" fill="hold" grpId="6" nodeType="withEffect">
                                  <p:stCondLst>
                                    <p:cond delay="0"/>
                                  </p:stCondLst>
                                  <p:iterate type="lt">
                                    <p:tmPct val="0"/>
                                  </p:iterate>
                                  <p:childTnLst>
                                    <p:anim calcmode="lin" valueType="num">
                                      <p:cBhvr>
                                        <p:cTn id="290" dur="3000"/>
                                        <p:tgtEl>
                                          <p:spTgt spid="4"/>
                                        </p:tgtEl>
                                        <p:attrNameLst>
                                          <p:attrName>ppt_h</p:attrName>
                                        </p:attrNameLst>
                                      </p:cBhvr>
                                      <p:tavLst>
                                        <p:tav tm="0">
                                          <p:val>
                                            <p:strVal val="ppt_h"/>
                                          </p:val>
                                        </p:tav>
                                        <p:tav tm="100000">
                                          <p:val>
                                            <p:strVal val="ppt_h"/>
                                          </p:val>
                                        </p:tav>
                                      </p:tavLst>
                                    </p:anim>
                                    <p:anim calcmode="lin" valueType="num">
                                      <p:cBhvr>
                                        <p:cTn id="2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4"/>
                                        </p:tgtEl>
                                        <p:attrNameLst>
                                          <p:attrName>style.visibility</p:attrName>
                                        </p:attrNameLst>
                                      </p:cBhvr>
                                      <p:to>
                                        <p:strVal val="hidden"/>
                                      </p:to>
                                    </p:set>
                                  </p:childTnLst>
                                </p:cTn>
                              </p:par>
                              <p:par>
                                <p:cTn id="293" presetID="19" presetClass="exit" presetSubtype="10" fill="hold" grpId="6" nodeType="withEffect">
                                  <p:stCondLst>
                                    <p:cond delay="0"/>
                                  </p:stCondLst>
                                  <p:iterate type="lt">
                                    <p:tmPct val="0"/>
                                  </p:iterate>
                                  <p:childTnLst>
                                    <p:anim calcmode="lin" valueType="num">
                                      <p:cBhvr>
                                        <p:cTn id="294" dur="3000"/>
                                        <p:tgtEl>
                                          <p:spTgt spid="6"/>
                                        </p:tgtEl>
                                        <p:attrNameLst>
                                          <p:attrName>ppt_h</p:attrName>
                                        </p:attrNameLst>
                                      </p:cBhvr>
                                      <p:tavLst>
                                        <p:tav tm="0">
                                          <p:val>
                                            <p:strVal val="ppt_h"/>
                                          </p:val>
                                        </p:tav>
                                        <p:tav tm="100000">
                                          <p:val>
                                            <p:strVal val="ppt_h"/>
                                          </p:val>
                                        </p:tav>
                                      </p:tavLst>
                                    </p:anim>
                                    <p:anim calcmode="lin" valueType="num">
                                      <p:cBhvr>
                                        <p:cTn id="2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6"/>
                                        </p:tgtEl>
                                        <p:attrNameLst>
                                          <p:attrName>style.visibility</p:attrName>
                                        </p:attrNameLst>
                                      </p:cBhvr>
                                      <p:to>
                                        <p:strVal val="hidden"/>
                                      </p:to>
                                    </p:set>
                                  </p:childTnLst>
                                </p:cTn>
                              </p:par>
                              <p:par>
                                <p:cTn id="297" presetID="19" presetClass="exit" presetSubtype="10" fill="hold" grpId="6" nodeType="withEffect">
                                  <p:stCondLst>
                                    <p:cond delay="0"/>
                                  </p:stCondLst>
                                  <p:iterate type="lt">
                                    <p:tmPct val="0"/>
                                  </p:iterate>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grpId="6" nodeType="withEffect">
                                  <p:stCondLst>
                                    <p:cond delay="0"/>
                                  </p:stCondLst>
                                  <p:iterate type="lt">
                                    <p:tmPct val="0"/>
                                  </p:iterate>
                                  <p:childTnLst>
                                    <p:anim calcmode="lin" valueType="num">
                                      <p:cBhvr>
                                        <p:cTn id="302" dur="3000"/>
                                        <p:tgtEl>
                                          <p:spTgt spid="10"/>
                                        </p:tgtEl>
                                        <p:attrNameLst>
                                          <p:attrName>ppt_h</p:attrName>
                                        </p:attrNameLst>
                                      </p:cBhvr>
                                      <p:tavLst>
                                        <p:tav tm="0">
                                          <p:val>
                                            <p:strVal val="ppt_h"/>
                                          </p:val>
                                        </p:tav>
                                        <p:tav tm="100000">
                                          <p:val>
                                            <p:strVal val="ppt_h"/>
                                          </p:val>
                                        </p:tav>
                                      </p:tavLst>
                                    </p:anim>
                                    <p:anim calcmode="lin" valueType="num">
                                      <p:cBhvr>
                                        <p:cTn id="3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0"/>
                                        </p:tgtEl>
                                        <p:attrNameLst>
                                          <p:attrName>style.visibility</p:attrName>
                                        </p:attrNameLst>
                                      </p:cBhvr>
                                      <p:to>
                                        <p:strVal val="hidden"/>
                                      </p:to>
                                    </p:set>
                                  </p:childTnLst>
                                </p:cTn>
                              </p:par>
                              <p:par>
                                <p:cTn id="305" presetID="19" presetClass="exit" presetSubtype="10" fill="hold" grpId="6" nodeType="withEffect">
                                  <p:stCondLst>
                                    <p:cond delay="0"/>
                                  </p:stCondLst>
                                  <p:iterate type="lt">
                                    <p:tmPct val="0"/>
                                  </p:iterate>
                                  <p:childTnLst>
                                    <p:anim calcmode="lin" valueType="num">
                                      <p:cBhvr>
                                        <p:cTn id="306" dur="3000"/>
                                        <p:tgtEl>
                                          <p:spTgt spid="12"/>
                                        </p:tgtEl>
                                        <p:attrNameLst>
                                          <p:attrName>ppt_h</p:attrName>
                                        </p:attrNameLst>
                                      </p:cBhvr>
                                      <p:tavLst>
                                        <p:tav tm="0">
                                          <p:val>
                                            <p:strVal val="ppt_h"/>
                                          </p:val>
                                        </p:tav>
                                        <p:tav tm="100000">
                                          <p:val>
                                            <p:strVal val="ppt_h"/>
                                          </p:val>
                                        </p:tav>
                                      </p:tavLst>
                                    </p:anim>
                                    <p:anim calcmode="lin" valueType="num">
                                      <p:cBhvr>
                                        <p:cTn id="3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2"/>
                                        </p:tgtEl>
                                        <p:attrNameLst>
                                          <p:attrName>style.visibility</p:attrName>
                                        </p:attrNameLst>
                                      </p:cBhvr>
                                      <p:to>
                                        <p:strVal val="visible"/>
                                      </p:to>
                                    </p:set>
                                    <p:anim calcmode="lin" valueType="num">
                                      <p:cBhvr>
                                        <p:cTn id="311" dur="3000" fill="hold"/>
                                        <p:tgtEl>
                                          <p:spTgt spid="2"/>
                                        </p:tgtEl>
                                        <p:attrNameLst>
                                          <p:attrName>ppt_w</p:attrName>
                                        </p:attrNameLst>
                                      </p:cBhvr>
                                      <p:tavLst>
                                        <p:tav tm="0">
                                          <p:val>
                                            <p:strVal val="4/3*#ppt_w"/>
                                          </p:val>
                                        </p:tav>
                                        <p:tav tm="100000">
                                          <p:val>
                                            <p:strVal val="#ppt_w"/>
                                          </p:val>
                                        </p:tav>
                                      </p:tavLst>
                                    </p:anim>
                                    <p:anim calcmode="lin" valueType="num">
                                      <p:cBhvr>
                                        <p:cTn id="312" dur="3000" fill="hold"/>
                                        <p:tgtEl>
                                          <p:spTgt spid="2"/>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2"/>
                                        </p:tgtEl>
                                        <p:attrNameLst>
                                          <p:attrName>style.visibility</p:attrName>
                                        </p:attrNameLst>
                                      </p:cBhvr>
                                      <p:to>
                                        <p:strVal val="visible"/>
                                      </p:to>
                                    </p:set>
                                    <p:animEffect transition="in" filter="barn(outHorizontal)">
                                      <p:cBhvr>
                                        <p:cTn id="3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c321a2ff32af4545034844b5e108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a:off x="3929058" y="500049"/>
            <a:ext cx="1375991" cy="1947156"/>
          </a:xfrm>
          <a:prstGeom prst="rect">
            <a:avLst/>
          </a:prstGeom>
        </p:spPr>
      </p:pic>
      <p:pic>
        <p:nvPicPr>
          <p:cNvPr id="4" name="3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4491227" y="1438079"/>
            <a:ext cx="1375991" cy="2214578"/>
          </a:xfrm>
          <a:prstGeom prst="rect">
            <a:avLst/>
          </a:prstGeom>
        </p:spPr>
      </p:pic>
      <p:pic>
        <p:nvPicPr>
          <p:cNvPr id="5" name="4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643306" y="2571750"/>
            <a:ext cx="1375991" cy="1947156"/>
          </a:xfrm>
          <a:prstGeom prst="rect">
            <a:avLst/>
          </a:prstGeom>
        </p:spPr>
      </p:pic>
      <p:pic>
        <p:nvPicPr>
          <p:cNvPr id="6" name="5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16463438">
            <a:off x="2692818" y="1501426"/>
            <a:ext cx="1375991" cy="1947156"/>
          </a:xfrm>
          <a:prstGeom prst="rect">
            <a:avLst/>
          </a:prstGeom>
        </p:spPr>
      </p:pic>
      <p:pic>
        <p:nvPicPr>
          <p:cNvPr id="7" name="6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19249386">
            <a:off x="2960661" y="715805"/>
            <a:ext cx="1375991" cy="1947156"/>
          </a:xfrm>
          <a:prstGeom prst="rect">
            <a:avLst/>
          </a:prstGeom>
        </p:spPr>
      </p:pic>
      <p:pic>
        <p:nvPicPr>
          <p:cNvPr id="8" name="7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3995972">
            <a:off x="4479245" y="758854"/>
            <a:ext cx="1375991" cy="1947156"/>
          </a:xfrm>
          <a:prstGeom prst="rect">
            <a:avLst/>
          </a:prstGeom>
        </p:spPr>
      </p:pic>
      <p:pic>
        <p:nvPicPr>
          <p:cNvPr id="9" name="8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8371609">
            <a:off x="4324932" y="2213851"/>
            <a:ext cx="1375991" cy="1947156"/>
          </a:xfrm>
          <a:prstGeom prst="rect">
            <a:avLst/>
          </a:prstGeom>
        </p:spPr>
      </p:pic>
      <p:pic>
        <p:nvPicPr>
          <p:cNvPr id="10" name="9 Imagen" descr="0_91ee9_ed20d7a3_S.png"/>
          <p:cNvPicPr>
            <a:picLocks noChangeAspect="1"/>
          </p:cNvPicPr>
          <p:nvPr/>
        </p:nvPicPr>
        <p:blipFill>
          <a:blip r:embed="rId3">
            <a:duotone>
              <a:prstClr val="black"/>
              <a:srgbClr val="FF0000">
                <a:tint val="45000"/>
                <a:satMod val="400000"/>
              </a:srgbClr>
            </a:duotone>
            <a:lum contrast="40000"/>
          </a:blip>
          <a:stretch>
            <a:fillRect/>
          </a:stretch>
        </p:blipFill>
        <p:spPr>
          <a:xfrm rot="13416737">
            <a:off x="2910539" y="2206124"/>
            <a:ext cx="1375991" cy="1947156"/>
          </a:xfrm>
          <a:prstGeom prst="rect">
            <a:avLst/>
          </a:prstGeom>
        </p:spPr>
      </p:pic>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2500298" y="928676"/>
            <a:ext cx="4145174" cy="830997"/>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Broadway" pitchFamily="82" charset="0"/>
              </a:rPr>
              <a:t>La Importancia </a:t>
            </a:r>
            <a:r>
              <a:rPr lang="es-ES" sz="2400" dirty="0" smtClean="0">
                <a:effectLst>
                  <a:outerShdw blurRad="38100" dist="38100" dir="2700000" algn="tl">
                    <a:srgbClr val="000000">
                      <a:alpha val="43137"/>
                    </a:srgbClr>
                  </a:outerShdw>
                </a:effectLst>
                <a:latin typeface="Broadway" pitchFamily="82" charset="0"/>
              </a:rPr>
              <a:t>del Spa</a:t>
            </a:r>
          </a:p>
          <a:p>
            <a:endParaRPr lang="es-ES" sz="2400" dirty="0"/>
          </a:p>
        </p:txBody>
      </p:sp>
      <p:sp>
        <p:nvSpPr>
          <p:cNvPr id="5" name="4 CuadroTexto"/>
          <p:cNvSpPr txBox="1"/>
          <p:nvPr/>
        </p:nvSpPr>
        <p:spPr>
          <a:xfrm>
            <a:off x="1643042" y="1785932"/>
            <a:ext cx="6143668" cy="2308324"/>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Se conoce con el nombre de spa al espacio en el cual se llevan a cabo diferentes actividades relativas al ocio y al descanso. Los spas son un fenómeno cada vez más común en las grandes ciudades del mundo y apuntan a un público de buen nivel y alcance socioeconómico, a quien buscan brindarle una diversa gama de tratamientos y cuidados pensados para relajar el cuerpo y la mente en el medio de la rutina cotidiana. </a:t>
            </a:r>
          </a:p>
          <a:p>
            <a:pPr algn="ctr"/>
            <a:r>
              <a:rPr lang="es-ES" dirty="0" smtClean="0">
                <a:effectLst>
                  <a:outerShdw blurRad="38100" dist="38100" dir="2700000" algn="tl">
                    <a:srgbClr val="000000">
                      <a:alpha val="43137"/>
                    </a:srgbClr>
                  </a:outerShdw>
                </a:effectLst>
                <a:latin typeface="Agency FB" pitchFamily="34" charset="0"/>
              </a:rPr>
              <a:t> </a:t>
            </a:r>
          </a:p>
          <a:p>
            <a:pPr algn="ct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3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dfd9d132ef3f97952fcafa715136f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85984" y="428610"/>
            <a:ext cx="4500594" cy="4357718"/>
          </a:xfrm>
          <a:prstGeom prst="donut">
            <a:avLst>
              <a:gd name="adj" fmla="val 5873"/>
            </a:avLst>
          </a:prstGeom>
          <a:blipFill>
            <a:blip r:embed="rId3">
              <a:duotone>
                <a:prstClr val="black"/>
                <a:srgbClr val="D60093">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85800"/>
            <a:ext cx="3643338" cy="3571900"/>
          </a:xfrm>
          <a:prstGeom prst="donut">
            <a:avLst>
              <a:gd name="adj" fmla="val 5873"/>
            </a:avLst>
          </a:prstGeom>
          <a:blipFill>
            <a:blip r:embed="rId3">
              <a:duotone>
                <a:prstClr val="black"/>
                <a:srgbClr val="D60093">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214428"/>
            <a:ext cx="2786082" cy="2714644"/>
          </a:xfrm>
          <a:prstGeom prst="donut">
            <a:avLst>
              <a:gd name="adj" fmla="val 8196"/>
            </a:avLst>
          </a:prstGeom>
          <a:blipFill>
            <a:blip r:embed="rId3">
              <a:duotone>
                <a:prstClr val="black"/>
                <a:srgbClr val="D60093">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643306" y="1643056"/>
            <a:ext cx="1866912" cy="1857388"/>
          </a:xfrm>
          <a:prstGeom prst="donut">
            <a:avLst>
              <a:gd name="adj" fmla="val 9226"/>
            </a:avLst>
          </a:prstGeom>
          <a:blipFill>
            <a:blip r:embed="rId3">
              <a:duotone>
                <a:prstClr val="black"/>
                <a:srgbClr val="D60093">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00496" y="2000246"/>
            <a:ext cx="1143008" cy="1143008"/>
          </a:xfrm>
          <a:prstGeom prst="donut">
            <a:avLst>
              <a:gd name="adj" fmla="val 13340"/>
            </a:avLst>
          </a:prstGeom>
          <a:blipFill>
            <a:blip r:embed="rId3">
              <a:duotone>
                <a:prstClr val="black"/>
                <a:srgbClr val="D60093">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19" presetClass="entr" presetSubtype="10"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fmla="#ppt_w*sin(2.5*pi*$)">
                                          <p:val>
                                            <p:fltVal val="0"/>
                                          </p:val>
                                        </p:tav>
                                        <p:tav tm="100000">
                                          <p:val>
                                            <p:fltVal val="1"/>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19" presetClass="entr" presetSubtype="5"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ppt_w"/>
                                          </p:val>
                                        </p:tav>
                                        <p:tav tm="100000">
                                          <p:val>
                                            <p:strVal val="#ppt_w"/>
                                          </p:val>
                                        </p:tav>
                                      </p:tavLst>
                                    </p:anim>
                                    <p:anim calcmode="lin" valueType="num">
                                      <p:cBhvr>
                                        <p:cTn id="45" dur="3000" fill="hold"/>
                                        <p:tgtEl>
                                          <p:spTgt spid="4"/>
                                        </p:tgtEl>
                                        <p:attrNameLst>
                                          <p:attrName>ppt_h</p:attrName>
                                        </p:attrNameLst>
                                      </p:cBhvr>
                                      <p:tavLst>
                                        <p:tav tm="0" fmla="#ppt_h*sin(2.5*pi*$)">
                                          <p:val>
                                            <p:fltVal val="0"/>
                                          </p:val>
                                        </p:tav>
                                        <p:tav tm="100000">
                                          <p:val>
                                            <p:fltVal val="1"/>
                                          </p:val>
                                        </p:tav>
                                      </p:tavLst>
                                    </p:anim>
                                  </p:childTnLst>
                                </p:cTn>
                              </p:par>
                              <p:par>
                                <p:cTn id="46" presetID="19" presetClass="entr" presetSubtype="1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fmla="#ppt_w*sin(2.5*pi*$)">
                                          <p:val>
                                            <p:fltVal val="0"/>
                                          </p:val>
                                        </p:tav>
                                        <p:tav tm="100000">
                                          <p:val>
                                            <p:fltVal val="1"/>
                                          </p:val>
                                        </p:tav>
                                      </p:tavLst>
                                    </p:anim>
                                    <p:anim calcmode="lin" valueType="num">
                                      <p:cBhvr>
                                        <p:cTn id="49" dur="3000" fill="hold"/>
                                        <p:tgtEl>
                                          <p:spTgt spid="5"/>
                                        </p:tgtEl>
                                        <p:attrNameLst>
                                          <p:attrName>ppt_h</p:attrName>
                                        </p:attrNameLst>
                                      </p:cBhvr>
                                      <p:tavLst>
                                        <p:tav tm="0">
                                          <p:val>
                                            <p:strVal val="#ppt_h"/>
                                          </p:val>
                                        </p:tav>
                                        <p:tav tm="100000">
                                          <p:val>
                                            <p:strVal val="#ppt_h"/>
                                          </p:val>
                                        </p:tav>
                                      </p:tavLst>
                                    </p:anim>
                                  </p:childTnLst>
                                </p:cTn>
                              </p:par>
                              <p:par>
                                <p:cTn id="50" presetID="19" presetClass="entr" presetSubtype="5"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ppt_w</p:attrName>
                                        </p:attrNameLst>
                                      </p:cBhvr>
                                      <p:tavLst>
                                        <p:tav tm="0">
                                          <p:val>
                                            <p:strVal val="#ppt_w"/>
                                          </p:val>
                                        </p:tav>
                                        <p:tav tm="100000">
                                          <p:val>
                                            <p:strVal val="#ppt_w"/>
                                          </p:val>
                                        </p:tav>
                                      </p:tavLst>
                                    </p:anim>
                                    <p:anim calcmode="lin" valueType="num">
                                      <p:cBhvr>
                                        <p:cTn id="53" dur="3000" fill="hold"/>
                                        <p:tgtEl>
                                          <p:spTgt spid="6"/>
                                        </p:tgtEl>
                                        <p:attrNameLst>
                                          <p:attrName>ppt_h</p:attrName>
                                        </p:attrNameLst>
                                      </p:cBhvr>
                                      <p:tavLst>
                                        <p:tav tm="0" fmla="#ppt_h*sin(2.5*pi*$)">
                                          <p:val>
                                            <p:fltVal val="0"/>
                                          </p:val>
                                        </p:tav>
                                        <p:tav tm="100000">
                                          <p:val>
                                            <p:fltVal val="1"/>
                                          </p:val>
                                        </p:tav>
                                      </p:tavLst>
                                    </p:anim>
                                  </p:childTnLst>
                                </p:cTn>
                              </p:par>
                              <p:par>
                                <p:cTn id="54" presetID="19" presetClass="entr" presetSubtype="1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5" presetClass="entr" presetSubtype="5" fill="hold" grpId="2" nodeType="with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checkerboard(down)">
                                      <p:cBhvr>
                                        <p:cTn id="60" dur="3000"/>
                                        <p:tgtEl>
                                          <p:spTgt spid="3"/>
                                        </p:tgtEl>
                                      </p:cBhvr>
                                    </p:animEffect>
                                  </p:childTnLst>
                                </p:cTn>
                              </p:par>
                              <p:par>
                                <p:cTn id="61" presetID="5"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heckerboard(down)">
                                      <p:cBhvr>
                                        <p:cTn id="63" dur="3000"/>
                                        <p:tgtEl>
                                          <p:spTgt spid="4"/>
                                        </p:tgtEl>
                                      </p:cBhvr>
                                    </p:animEffect>
                                  </p:childTnLst>
                                </p:cTn>
                              </p:par>
                              <p:par>
                                <p:cTn id="64" presetID="5"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checkerboard(down)">
                                      <p:cBhvr>
                                        <p:cTn id="66" dur="3000"/>
                                        <p:tgtEl>
                                          <p:spTgt spid="5"/>
                                        </p:tgtEl>
                                      </p:cBhvr>
                                    </p:animEffect>
                                  </p:childTnLst>
                                </p:cTn>
                              </p:par>
                              <p:par>
                                <p:cTn id="67" presetID="5" presetClass="entr" presetSubtype="5"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checkerboard(down)">
                                      <p:cBhvr>
                                        <p:cTn id="69" dur="3000"/>
                                        <p:tgtEl>
                                          <p:spTgt spid="6"/>
                                        </p:tgtEl>
                                      </p:cBhvr>
                                    </p:animEffect>
                                  </p:childTnLst>
                                </p:cTn>
                              </p:par>
                              <p:par>
                                <p:cTn id="70" presetID="5" presetClass="entr" presetSubtype="5" fill="hold" grpId="2"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checkerboard(down)">
                                      <p:cBhvr>
                                        <p:cTn id="72" dur="3000"/>
                                        <p:tgtEl>
                                          <p:spTgt spid="7"/>
                                        </p:tgtEl>
                                      </p:cBhvr>
                                    </p:animEffect>
                                  </p:childTnLst>
                                </p:cTn>
                              </p:par>
                            </p:childTnLst>
                          </p:cTn>
                        </p:par>
                        <p:par>
                          <p:cTn id="73" fill="hold">
                            <p:stCondLst>
                              <p:cond delay="3000"/>
                            </p:stCondLst>
                            <p:childTnLst>
                              <p:par>
                                <p:cTn id="74" presetID="23" presetClass="exit" presetSubtype="544" fill="hold" grpId="3" nodeType="after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anim calcmode="lin" valueType="num">
                                      <p:cBhvr>
                                        <p:cTn id="77" dur="3000"/>
                                        <p:tgtEl>
                                          <p:spTgt spid="3"/>
                                        </p:tgtEl>
                                        <p:attrNameLst>
                                          <p:attrName>ppt_x</p:attrName>
                                        </p:attrNameLst>
                                      </p:cBhvr>
                                      <p:tavLst>
                                        <p:tav tm="0">
                                          <p:val>
                                            <p:strVal val="ppt_x"/>
                                          </p:val>
                                        </p:tav>
                                        <p:tav tm="100000">
                                          <p:val>
                                            <p:fltVal val="0.5"/>
                                          </p:val>
                                        </p:tav>
                                      </p:tavLst>
                                    </p:anim>
                                    <p:anim calcmode="lin" valueType="num">
                                      <p:cBhvr>
                                        <p:cTn id="78" dur="3000"/>
                                        <p:tgtEl>
                                          <p:spTgt spid="3"/>
                                        </p:tgtEl>
                                        <p:attrNameLst>
                                          <p:attrName>ppt_y</p:attrName>
                                        </p:attrNameLst>
                                      </p:cBhvr>
                                      <p:tavLst>
                                        <p:tav tm="0">
                                          <p:val>
                                            <p:strVal val="ppt_y"/>
                                          </p:val>
                                        </p:tav>
                                        <p:tav tm="100000">
                                          <p:val>
                                            <p:fltVal val="0.5"/>
                                          </p:val>
                                        </p:tav>
                                      </p:tavLst>
                                    </p:anim>
                                    <p:set>
                                      <p:cBhvr>
                                        <p:cTn id="79" dur="1" fill="hold">
                                          <p:stCondLst>
                                            <p:cond delay="2999"/>
                                          </p:stCondLst>
                                        </p:cTn>
                                        <p:tgtEl>
                                          <p:spTgt spid="3"/>
                                        </p:tgtEl>
                                        <p:attrNameLst>
                                          <p:attrName>style.visibility</p:attrName>
                                        </p:attrNameLst>
                                      </p:cBhvr>
                                      <p:to>
                                        <p:strVal val="hidden"/>
                                      </p:to>
                                    </p:set>
                                  </p:childTnLst>
                                </p:cTn>
                              </p:par>
                              <p:par>
                                <p:cTn id="80" presetID="23" presetClass="exit" presetSubtype="544" fill="hold" grpId="3" nodeType="with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grpId="3"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grpId="3"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grpId="3"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5" fill="hold" grpId="4" nodeType="withEffect">
                                  <p:stCondLst>
                                    <p:cond delay="0"/>
                                  </p:stCondLst>
                                  <p:childTnLst>
                                    <p:anim calcmode="lin" valueType="num">
                                      <p:cBhvr>
                                        <p:cTn id="105" dur="3000"/>
                                        <p:tgtEl>
                                          <p:spTgt spid="3"/>
                                        </p:tgtEl>
                                        <p:attrNameLst>
                                          <p:attrName>ppt_w</p:attrName>
                                        </p:attrNameLst>
                                      </p:cBhvr>
                                      <p:tavLst>
                                        <p:tav tm="0">
                                          <p:val>
                                            <p:strVal val="ppt_w"/>
                                          </p:val>
                                        </p:tav>
                                        <p:tav tm="100000">
                                          <p:val>
                                            <p:strVal val="ppt_w"/>
                                          </p:val>
                                        </p:tav>
                                      </p:tavLst>
                                    </p:anim>
                                    <p:anim calcmode="lin" valueType="num">
                                      <p:cBhvr>
                                        <p:cTn id="10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2999"/>
                                          </p:stCondLst>
                                        </p:cTn>
                                        <p:tgtEl>
                                          <p:spTgt spid="3"/>
                                        </p:tgtEl>
                                        <p:attrNameLst>
                                          <p:attrName>style.visibility</p:attrName>
                                        </p:attrNameLst>
                                      </p:cBhvr>
                                      <p:to>
                                        <p:strVal val="hidden"/>
                                      </p:to>
                                    </p:set>
                                  </p:childTnLst>
                                </p:cTn>
                              </p:par>
                              <p:par>
                                <p:cTn id="108" presetID="19" presetClass="exit" presetSubtype="10" fill="hold" grpId="4" nodeType="withEffect">
                                  <p:stCondLst>
                                    <p:cond delay="0"/>
                                  </p:stCondLst>
                                  <p:childTnLst>
                                    <p:anim calcmode="lin" valueType="num">
                                      <p:cBhvr>
                                        <p:cTn id="109" dur="3000"/>
                                        <p:tgtEl>
                                          <p:spTgt spid="4"/>
                                        </p:tgtEl>
                                        <p:attrNameLst>
                                          <p:attrName>ppt_h</p:attrName>
                                        </p:attrNameLst>
                                      </p:cBhvr>
                                      <p:tavLst>
                                        <p:tav tm="0">
                                          <p:val>
                                            <p:strVal val="ppt_h"/>
                                          </p:val>
                                        </p:tav>
                                        <p:tav tm="100000">
                                          <p:val>
                                            <p:strVal val="ppt_h"/>
                                          </p:val>
                                        </p:tav>
                                      </p:tavLst>
                                    </p:anim>
                                    <p:anim calcmode="lin" valueType="num">
                                      <p:cBhvr>
                                        <p:cTn id="1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4"/>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3000"/>
                                        <p:tgtEl>
                                          <p:spTgt spid="5"/>
                                        </p:tgtEl>
                                        <p:attrNameLst>
                                          <p:attrName>ppt_w</p:attrName>
                                        </p:attrNameLst>
                                      </p:cBhvr>
                                      <p:tavLst>
                                        <p:tav tm="0">
                                          <p:val>
                                            <p:strVal val="ppt_w"/>
                                          </p:val>
                                        </p:tav>
                                        <p:tav tm="100000">
                                          <p:val>
                                            <p:strVal val="ppt_w"/>
                                          </p:val>
                                        </p:tav>
                                      </p:tavLst>
                                    </p:anim>
                                    <p:anim calcmode="lin" valueType="num">
                                      <p:cBhvr>
                                        <p:cTn id="11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2999"/>
                                          </p:stCondLst>
                                        </p:cTn>
                                        <p:tgtEl>
                                          <p:spTgt spid="5"/>
                                        </p:tgtEl>
                                        <p:attrNameLst>
                                          <p:attrName>style.visibility</p:attrName>
                                        </p:attrNameLst>
                                      </p:cBhvr>
                                      <p:to>
                                        <p:strVal val="hidden"/>
                                      </p:to>
                                    </p:set>
                                  </p:childTnLst>
                                </p:cTn>
                              </p:par>
                              <p:par>
                                <p:cTn id="116" presetID="19" presetClass="exit" presetSubtype="10" fill="hold" grpId="4" nodeType="withEffect">
                                  <p:stCondLst>
                                    <p:cond delay="0"/>
                                  </p:stCondLst>
                                  <p:childTnLst>
                                    <p:anim calcmode="lin" valueType="num">
                                      <p:cBhvr>
                                        <p:cTn id="117" dur="3000"/>
                                        <p:tgtEl>
                                          <p:spTgt spid="6"/>
                                        </p:tgtEl>
                                        <p:attrNameLst>
                                          <p:attrName>ppt_h</p:attrName>
                                        </p:attrNameLst>
                                      </p:cBhvr>
                                      <p:tavLst>
                                        <p:tav tm="0">
                                          <p:val>
                                            <p:strVal val="ppt_h"/>
                                          </p:val>
                                        </p:tav>
                                        <p:tav tm="100000">
                                          <p:val>
                                            <p:strVal val="ppt_h"/>
                                          </p:val>
                                        </p:tav>
                                      </p:tavLst>
                                    </p:anim>
                                    <p:anim calcmode="lin" valueType="num">
                                      <p:cBhvr>
                                        <p:cTn id="11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6"/>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3000"/>
                                        <p:tgtEl>
                                          <p:spTgt spid="7"/>
                                        </p:tgtEl>
                                        <p:attrNameLst>
                                          <p:attrName>ppt_w</p:attrName>
                                        </p:attrNameLst>
                                      </p:cBhvr>
                                      <p:tavLst>
                                        <p:tav tm="0">
                                          <p:val>
                                            <p:strVal val="ppt_w"/>
                                          </p:val>
                                        </p:tav>
                                        <p:tav tm="100000">
                                          <p:val>
                                            <p:strVal val="ppt_w"/>
                                          </p:val>
                                        </p:tav>
                                      </p:tavLst>
                                    </p:anim>
                                    <p:anim calcmode="lin" valueType="num">
                                      <p:cBhvr>
                                        <p:cTn id="12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7"/>
                                        </p:tgtEl>
                                        <p:attrNameLst>
                                          <p:attrName>style.visibility</p:attrName>
                                        </p:attrNameLst>
                                      </p:cBhvr>
                                      <p:to>
                                        <p:strVal val="hidden"/>
                                      </p:to>
                                    </p:set>
                                  </p:childTnLst>
                                </p:cTn>
                              </p:par>
                              <p:par>
                                <p:cTn id="124" presetID="5" presetClass="exit" presetSubtype="5" fill="hold" grpId="5" nodeType="withEffect">
                                  <p:stCondLst>
                                    <p:cond delay="0"/>
                                  </p:stCondLst>
                                  <p:childTnLst>
                                    <p:animEffect transition="out" filter="checkerboard(down)">
                                      <p:cBhvr>
                                        <p:cTn id="125" dur="3000"/>
                                        <p:tgtEl>
                                          <p:spTgt spid="3"/>
                                        </p:tgtEl>
                                      </p:cBhvr>
                                    </p:animEffect>
                                    <p:set>
                                      <p:cBhvr>
                                        <p:cTn id="126" dur="1" fill="hold">
                                          <p:stCondLst>
                                            <p:cond delay="2999"/>
                                          </p:stCondLst>
                                        </p:cTn>
                                        <p:tgtEl>
                                          <p:spTgt spid="3"/>
                                        </p:tgtEl>
                                        <p:attrNameLst>
                                          <p:attrName>style.visibility</p:attrName>
                                        </p:attrNameLst>
                                      </p:cBhvr>
                                      <p:to>
                                        <p:strVal val="hidden"/>
                                      </p:to>
                                    </p:set>
                                  </p:childTnLst>
                                </p:cTn>
                              </p:par>
                              <p:par>
                                <p:cTn id="127" presetID="5" presetClass="exit" presetSubtype="5" fill="hold" grpId="5" nodeType="withEffect">
                                  <p:stCondLst>
                                    <p:cond delay="0"/>
                                  </p:stCondLst>
                                  <p:childTnLst>
                                    <p:animEffect transition="out" filter="checkerboard(down)">
                                      <p:cBhvr>
                                        <p:cTn id="128" dur="3000"/>
                                        <p:tgtEl>
                                          <p:spTgt spid="4"/>
                                        </p:tgtEl>
                                      </p:cBhvr>
                                    </p:animEffect>
                                    <p:set>
                                      <p:cBhvr>
                                        <p:cTn id="129" dur="1" fill="hold">
                                          <p:stCondLst>
                                            <p:cond delay="2999"/>
                                          </p:stCondLst>
                                        </p:cTn>
                                        <p:tgtEl>
                                          <p:spTgt spid="4"/>
                                        </p:tgtEl>
                                        <p:attrNameLst>
                                          <p:attrName>style.visibility</p:attrName>
                                        </p:attrNameLst>
                                      </p:cBhvr>
                                      <p:to>
                                        <p:strVal val="hidden"/>
                                      </p:to>
                                    </p:set>
                                  </p:childTnLst>
                                </p:cTn>
                              </p:par>
                              <p:par>
                                <p:cTn id="130" presetID="5" presetClass="exit" presetSubtype="5" fill="hold" grpId="5" nodeType="withEffect">
                                  <p:stCondLst>
                                    <p:cond delay="0"/>
                                  </p:stCondLst>
                                  <p:childTnLst>
                                    <p:animEffect transition="out" filter="checkerboard(dow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5" presetClass="exit" presetSubtype="5" fill="hold" grpId="5" nodeType="withEffect">
                                  <p:stCondLst>
                                    <p:cond delay="0"/>
                                  </p:stCondLst>
                                  <p:childTnLst>
                                    <p:animEffect transition="out" filter="checkerboard(dow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5" presetClass="exit" presetSubtype="5" fill="hold" grpId="5" nodeType="withEffect">
                                  <p:stCondLst>
                                    <p:cond delay="0"/>
                                  </p:stCondLst>
                                  <p:childTnLst>
                                    <p:animEffect transition="out" filter="checkerboard(dow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35" presetClass="exit" presetSubtype="0" fill="hold" grpId="6" nodeType="withEffect">
                                  <p:stCondLst>
                                    <p:cond delay="0"/>
                                  </p:stCondLst>
                                  <p:childTnLst>
                                    <p:animEffect transition="out" filter="fade">
                                      <p:cBhvr>
                                        <p:cTn id="140" dur="3000"/>
                                        <p:tgtEl>
                                          <p:spTgt spid="3"/>
                                        </p:tgtEl>
                                      </p:cBhvr>
                                    </p:animEffect>
                                    <p:anim calcmode="lin" valueType="num">
                                      <p:cBhvr>
                                        <p:cTn id="141" dur="3000"/>
                                        <p:tgtEl>
                                          <p:spTgt spid="3"/>
                                        </p:tgtEl>
                                        <p:attrNameLst>
                                          <p:attrName>style.rotation</p:attrName>
                                        </p:attrNameLst>
                                      </p:cBhvr>
                                      <p:tavLst>
                                        <p:tav tm="0">
                                          <p:val>
                                            <p:fltVal val="0"/>
                                          </p:val>
                                        </p:tav>
                                        <p:tav tm="100000">
                                          <p:val>
                                            <p:fltVal val="720"/>
                                          </p:val>
                                        </p:tav>
                                      </p:tavLst>
                                    </p:anim>
                                    <p:anim calcmode="lin" valueType="num">
                                      <p:cBhvr>
                                        <p:cTn id="142" dur="3000"/>
                                        <p:tgtEl>
                                          <p:spTgt spid="3"/>
                                        </p:tgtEl>
                                        <p:attrNameLst>
                                          <p:attrName>ppt_h</p:attrName>
                                        </p:attrNameLst>
                                      </p:cBhvr>
                                      <p:tavLst>
                                        <p:tav tm="0">
                                          <p:val>
                                            <p:strVal val="ppt_h"/>
                                          </p:val>
                                        </p:tav>
                                        <p:tav tm="100000">
                                          <p:val>
                                            <p:fltVal val="0"/>
                                          </p:val>
                                        </p:tav>
                                      </p:tavLst>
                                    </p:anim>
                                    <p:anim calcmode="lin" valueType="num">
                                      <p:cBhvr>
                                        <p:cTn id="143" dur="3000"/>
                                        <p:tgtEl>
                                          <p:spTgt spid="3"/>
                                        </p:tgtEl>
                                        <p:attrNameLst>
                                          <p:attrName>ppt_w</p:attrName>
                                        </p:attrNameLst>
                                      </p:cBhvr>
                                      <p:tavLst>
                                        <p:tav tm="0">
                                          <p:val>
                                            <p:strVal val="ppt_w"/>
                                          </p:val>
                                        </p:tav>
                                        <p:tav tm="100000">
                                          <p:val>
                                            <p:fltVal val="0"/>
                                          </p:val>
                                        </p:tav>
                                      </p:tavLst>
                                    </p:anim>
                                    <p:set>
                                      <p:cBhvr>
                                        <p:cTn id="144" dur="1" fill="hold">
                                          <p:stCondLst>
                                            <p:cond delay="2999"/>
                                          </p:stCondLst>
                                        </p:cTn>
                                        <p:tgtEl>
                                          <p:spTgt spid="3"/>
                                        </p:tgtEl>
                                        <p:attrNameLst>
                                          <p:attrName>style.visibility</p:attrName>
                                        </p:attrNameLst>
                                      </p:cBhvr>
                                      <p:to>
                                        <p:strVal val="hidden"/>
                                      </p:to>
                                    </p:set>
                                  </p:childTnLst>
                                </p:cTn>
                              </p:par>
                              <p:par>
                                <p:cTn id="145" presetID="35" presetClass="exit" presetSubtype="0" fill="hold" grpId="6" nodeType="withEffect">
                                  <p:stCondLst>
                                    <p:cond delay="0"/>
                                  </p:stCondLst>
                                  <p:childTnLst>
                                    <p:animEffect transition="out" filter="fade">
                                      <p:cBhvr>
                                        <p:cTn id="146" dur="3000"/>
                                        <p:tgtEl>
                                          <p:spTgt spid="4"/>
                                        </p:tgtEl>
                                      </p:cBhvr>
                                    </p:animEffect>
                                    <p:anim calcmode="lin" valueType="num">
                                      <p:cBhvr>
                                        <p:cTn id="147" dur="3000"/>
                                        <p:tgtEl>
                                          <p:spTgt spid="4"/>
                                        </p:tgtEl>
                                        <p:attrNameLst>
                                          <p:attrName>style.rotation</p:attrName>
                                        </p:attrNameLst>
                                      </p:cBhvr>
                                      <p:tavLst>
                                        <p:tav tm="0">
                                          <p:val>
                                            <p:fltVal val="0"/>
                                          </p:val>
                                        </p:tav>
                                        <p:tav tm="100000">
                                          <p:val>
                                            <p:fltVal val="720"/>
                                          </p:val>
                                        </p:tav>
                                      </p:tavLst>
                                    </p:anim>
                                    <p:anim calcmode="lin" valueType="num">
                                      <p:cBhvr>
                                        <p:cTn id="148" dur="3000"/>
                                        <p:tgtEl>
                                          <p:spTgt spid="4"/>
                                        </p:tgtEl>
                                        <p:attrNameLst>
                                          <p:attrName>ppt_h</p:attrName>
                                        </p:attrNameLst>
                                      </p:cBhvr>
                                      <p:tavLst>
                                        <p:tav tm="0">
                                          <p:val>
                                            <p:strVal val="ppt_h"/>
                                          </p:val>
                                        </p:tav>
                                        <p:tav tm="100000">
                                          <p:val>
                                            <p:fltVal val="0"/>
                                          </p:val>
                                        </p:tav>
                                      </p:tavLst>
                                    </p:anim>
                                    <p:anim calcmode="lin" valueType="num">
                                      <p:cBhvr>
                                        <p:cTn id="149" dur="3000"/>
                                        <p:tgtEl>
                                          <p:spTgt spid="4"/>
                                        </p:tgtEl>
                                        <p:attrNameLst>
                                          <p:attrName>ppt_w</p:attrName>
                                        </p:attrNameLst>
                                      </p:cBhvr>
                                      <p:tavLst>
                                        <p:tav tm="0">
                                          <p:val>
                                            <p:strVal val="ppt_w"/>
                                          </p:val>
                                        </p:tav>
                                        <p:tav tm="100000">
                                          <p:val>
                                            <p:fltVal val="0"/>
                                          </p:val>
                                        </p:tav>
                                      </p:tavLst>
                                    </p:anim>
                                    <p:set>
                                      <p:cBhvr>
                                        <p:cTn id="150" dur="1" fill="hold">
                                          <p:stCondLst>
                                            <p:cond delay="2999"/>
                                          </p:stCondLst>
                                        </p:cTn>
                                        <p:tgtEl>
                                          <p:spTgt spid="4"/>
                                        </p:tgtEl>
                                        <p:attrNameLst>
                                          <p:attrName>style.visibility</p:attrName>
                                        </p:attrNameLst>
                                      </p:cBhvr>
                                      <p:to>
                                        <p:strVal val="hidden"/>
                                      </p:to>
                                    </p:set>
                                  </p:childTnLst>
                                </p:cTn>
                              </p:par>
                              <p:par>
                                <p:cTn id="151" presetID="35" presetClass="exit" presetSubtype="0" fill="hold" grpId="6" nodeType="withEffect">
                                  <p:stCondLst>
                                    <p:cond delay="0"/>
                                  </p:stCondLst>
                                  <p:childTnLst>
                                    <p:animEffect transition="out" filter="fade">
                                      <p:cBhvr>
                                        <p:cTn id="152" dur="3000"/>
                                        <p:tgtEl>
                                          <p:spTgt spid="5"/>
                                        </p:tgtEl>
                                      </p:cBhvr>
                                    </p:animEffect>
                                    <p:anim calcmode="lin" valueType="num">
                                      <p:cBhvr>
                                        <p:cTn id="153" dur="3000"/>
                                        <p:tgtEl>
                                          <p:spTgt spid="5"/>
                                        </p:tgtEl>
                                        <p:attrNameLst>
                                          <p:attrName>style.rotation</p:attrName>
                                        </p:attrNameLst>
                                      </p:cBhvr>
                                      <p:tavLst>
                                        <p:tav tm="0">
                                          <p:val>
                                            <p:fltVal val="0"/>
                                          </p:val>
                                        </p:tav>
                                        <p:tav tm="100000">
                                          <p:val>
                                            <p:fltVal val="720"/>
                                          </p:val>
                                        </p:tav>
                                      </p:tavLst>
                                    </p:anim>
                                    <p:anim calcmode="lin" valueType="num">
                                      <p:cBhvr>
                                        <p:cTn id="154" dur="3000"/>
                                        <p:tgtEl>
                                          <p:spTgt spid="5"/>
                                        </p:tgtEl>
                                        <p:attrNameLst>
                                          <p:attrName>ppt_h</p:attrName>
                                        </p:attrNameLst>
                                      </p:cBhvr>
                                      <p:tavLst>
                                        <p:tav tm="0">
                                          <p:val>
                                            <p:strVal val="ppt_h"/>
                                          </p:val>
                                        </p:tav>
                                        <p:tav tm="100000">
                                          <p:val>
                                            <p:fltVal val="0"/>
                                          </p:val>
                                        </p:tav>
                                      </p:tavLst>
                                    </p:anim>
                                    <p:anim calcmode="lin" valueType="num">
                                      <p:cBhvr>
                                        <p:cTn id="155" dur="3000"/>
                                        <p:tgtEl>
                                          <p:spTgt spid="5"/>
                                        </p:tgtEl>
                                        <p:attrNameLst>
                                          <p:attrName>ppt_w</p:attrName>
                                        </p:attrNameLst>
                                      </p:cBhvr>
                                      <p:tavLst>
                                        <p:tav tm="0">
                                          <p:val>
                                            <p:strVal val="ppt_w"/>
                                          </p:val>
                                        </p:tav>
                                        <p:tav tm="100000">
                                          <p:val>
                                            <p:fltVal val="0"/>
                                          </p:val>
                                        </p:tav>
                                      </p:tavLst>
                                    </p:anim>
                                    <p:set>
                                      <p:cBhvr>
                                        <p:cTn id="156" dur="1" fill="hold">
                                          <p:stCondLst>
                                            <p:cond delay="2999"/>
                                          </p:stCondLst>
                                        </p:cTn>
                                        <p:tgtEl>
                                          <p:spTgt spid="5"/>
                                        </p:tgtEl>
                                        <p:attrNameLst>
                                          <p:attrName>style.visibility</p:attrName>
                                        </p:attrNameLst>
                                      </p:cBhvr>
                                      <p:to>
                                        <p:strVal val="hidden"/>
                                      </p:to>
                                    </p:set>
                                  </p:childTnLst>
                                </p:cTn>
                              </p:par>
                              <p:par>
                                <p:cTn id="157" presetID="35" presetClass="exit" presetSubtype="0" fill="hold" grpId="6" nodeType="withEffect">
                                  <p:stCondLst>
                                    <p:cond delay="0"/>
                                  </p:stCondLst>
                                  <p:childTnLst>
                                    <p:animEffect transition="out" filter="fade">
                                      <p:cBhvr>
                                        <p:cTn id="158" dur="3000"/>
                                        <p:tgtEl>
                                          <p:spTgt spid="6"/>
                                        </p:tgtEl>
                                      </p:cBhvr>
                                    </p:animEffect>
                                    <p:anim calcmode="lin" valueType="num">
                                      <p:cBhvr>
                                        <p:cTn id="159" dur="3000"/>
                                        <p:tgtEl>
                                          <p:spTgt spid="6"/>
                                        </p:tgtEl>
                                        <p:attrNameLst>
                                          <p:attrName>style.rotation</p:attrName>
                                        </p:attrNameLst>
                                      </p:cBhvr>
                                      <p:tavLst>
                                        <p:tav tm="0">
                                          <p:val>
                                            <p:fltVal val="0"/>
                                          </p:val>
                                        </p:tav>
                                        <p:tav tm="100000">
                                          <p:val>
                                            <p:fltVal val="720"/>
                                          </p:val>
                                        </p:tav>
                                      </p:tavLst>
                                    </p:anim>
                                    <p:anim calcmode="lin" valueType="num">
                                      <p:cBhvr>
                                        <p:cTn id="160" dur="3000"/>
                                        <p:tgtEl>
                                          <p:spTgt spid="6"/>
                                        </p:tgtEl>
                                        <p:attrNameLst>
                                          <p:attrName>ppt_h</p:attrName>
                                        </p:attrNameLst>
                                      </p:cBhvr>
                                      <p:tavLst>
                                        <p:tav tm="0">
                                          <p:val>
                                            <p:strVal val="ppt_h"/>
                                          </p:val>
                                        </p:tav>
                                        <p:tav tm="100000">
                                          <p:val>
                                            <p:fltVal val="0"/>
                                          </p:val>
                                        </p:tav>
                                      </p:tavLst>
                                    </p:anim>
                                    <p:anim calcmode="lin" valueType="num">
                                      <p:cBhvr>
                                        <p:cTn id="161" dur="3000"/>
                                        <p:tgtEl>
                                          <p:spTgt spid="6"/>
                                        </p:tgtEl>
                                        <p:attrNameLst>
                                          <p:attrName>ppt_w</p:attrName>
                                        </p:attrNameLst>
                                      </p:cBhvr>
                                      <p:tavLst>
                                        <p:tav tm="0">
                                          <p:val>
                                            <p:strVal val="ppt_w"/>
                                          </p:val>
                                        </p:tav>
                                        <p:tav tm="100000">
                                          <p:val>
                                            <p:fltVal val="0"/>
                                          </p:val>
                                        </p:tav>
                                      </p:tavLst>
                                    </p:anim>
                                    <p:set>
                                      <p:cBhvr>
                                        <p:cTn id="162" dur="1" fill="hold">
                                          <p:stCondLst>
                                            <p:cond delay="2999"/>
                                          </p:stCondLst>
                                        </p:cTn>
                                        <p:tgtEl>
                                          <p:spTgt spid="6"/>
                                        </p:tgtEl>
                                        <p:attrNameLst>
                                          <p:attrName>style.visibility</p:attrName>
                                        </p:attrNameLst>
                                      </p:cBhvr>
                                      <p:to>
                                        <p:strVal val="hidden"/>
                                      </p:to>
                                    </p:set>
                                  </p:childTnLst>
                                </p:cTn>
                              </p:par>
                              <p:par>
                                <p:cTn id="163" presetID="35" presetClass="exit" presetSubtype="0" fill="hold" grpId="6" nodeType="withEffect">
                                  <p:stCondLst>
                                    <p:cond delay="0"/>
                                  </p:stCondLst>
                                  <p:childTnLst>
                                    <p:animEffect transition="out" filter="fade">
                                      <p:cBhvr>
                                        <p:cTn id="164" dur="3000"/>
                                        <p:tgtEl>
                                          <p:spTgt spid="7"/>
                                        </p:tgtEl>
                                      </p:cBhvr>
                                    </p:animEffect>
                                    <p:anim calcmode="lin" valueType="num">
                                      <p:cBhvr>
                                        <p:cTn id="165" dur="3000"/>
                                        <p:tgtEl>
                                          <p:spTgt spid="7"/>
                                        </p:tgtEl>
                                        <p:attrNameLst>
                                          <p:attrName>style.rotation</p:attrName>
                                        </p:attrNameLst>
                                      </p:cBhvr>
                                      <p:tavLst>
                                        <p:tav tm="0">
                                          <p:val>
                                            <p:fltVal val="0"/>
                                          </p:val>
                                        </p:tav>
                                        <p:tav tm="100000">
                                          <p:val>
                                            <p:fltVal val="720"/>
                                          </p:val>
                                        </p:tav>
                                      </p:tavLst>
                                    </p:anim>
                                    <p:anim calcmode="lin" valueType="num">
                                      <p:cBhvr>
                                        <p:cTn id="166" dur="3000"/>
                                        <p:tgtEl>
                                          <p:spTgt spid="7"/>
                                        </p:tgtEl>
                                        <p:attrNameLst>
                                          <p:attrName>ppt_h</p:attrName>
                                        </p:attrNameLst>
                                      </p:cBhvr>
                                      <p:tavLst>
                                        <p:tav tm="0">
                                          <p:val>
                                            <p:strVal val="ppt_h"/>
                                          </p:val>
                                        </p:tav>
                                        <p:tav tm="100000">
                                          <p:val>
                                            <p:fltVal val="0"/>
                                          </p:val>
                                        </p:tav>
                                      </p:tavLst>
                                    </p:anim>
                                    <p:anim calcmode="lin" valueType="num">
                                      <p:cBhvr>
                                        <p:cTn id="167" dur="3000"/>
                                        <p:tgtEl>
                                          <p:spTgt spid="7"/>
                                        </p:tgtEl>
                                        <p:attrNameLst>
                                          <p:attrName>ppt_w</p:attrName>
                                        </p:attrNameLst>
                                      </p:cBhvr>
                                      <p:tavLst>
                                        <p:tav tm="0">
                                          <p:val>
                                            <p:strVal val="ppt_w"/>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000" fill="hold"/>
                                        <p:tgtEl>
                                          <p:spTgt spid="2"/>
                                        </p:tgtEl>
                                        <p:attrNameLst>
                                          <p:attrName>ppt_w</p:attrName>
                                        </p:attrNameLst>
                                      </p:cBhvr>
                                      <p:tavLst>
                                        <p:tav tm="0">
                                          <p:val>
                                            <p:strVal val="4/3*#ppt_w"/>
                                          </p:val>
                                        </p:tav>
                                        <p:tav tm="100000">
                                          <p:val>
                                            <p:strVal val="#ppt_w"/>
                                          </p:val>
                                        </p:tav>
                                      </p:tavLst>
                                    </p:anim>
                                    <p:anim calcmode="lin" valueType="num">
                                      <p:cBhvr>
                                        <p:cTn id="172" dur="3000" fill="hold"/>
                                        <p:tgtEl>
                                          <p:spTgt spid="2"/>
                                        </p:tgtEl>
                                        <p:attrNameLst>
                                          <p:attrName>ppt_h</p:attrName>
                                        </p:attrNameLst>
                                      </p:cBhvr>
                                      <p:tavLst>
                                        <p:tav tm="0">
                                          <p:val>
                                            <p:strVal val="4/3*#ppt_h"/>
                                          </p:val>
                                        </p:tav>
                                        <p:tav tm="100000">
                                          <p:val>
                                            <p:strVal val="#ppt_h"/>
                                          </p:val>
                                        </p:tav>
                                      </p:tavLst>
                                    </p:anim>
                                  </p:childTnLst>
                                </p:cTn>
                              </p:par>
                              <p:par>
                                <p:cTn id="173" presetID="21" presetClass="entr" presetSubtype="2" fill="hold" nodeType="withEffect">
                                  <p:stCondLst>
                                    <p:cond delay="0"/>
                                  </p:stCondLst>
                                  <p:childTnLst>
                                    <p:set>
                                      <p:cBhvr>
                                        <p:cTn id="174" dur="1" fill="hold">
                                          <p:stCondLst>
                                            <p:cond delay="0"/>
                                          </p:stCondLst>
                                        </p:cTn>
                                        <p:tgtEl>
                                          <p:spTgt spid="2"/>
                                        </p:tgtEl>
                                        <p:attrNameLst>
                                          <p:attrName>style.visibility</p:attrName>
                                        </p:attrNameLst>
                                      </p:cBhvr>
                                      <p:to>
                                        <p:strVal val="visible"/>
                                      </p:to>
                                    </p:set>
                                    <p:animEffect transition="in" filter="wheel(2)">
                                      <p:cBhvr>
                                        <p:cTn id="1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58" y="500066"/>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6200000" flipV="1">
            <a:off x="3286125" y="500057"/>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3929058" y="185737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3286125" y="185736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3929058" y="321471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286125" y="321470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3929058" y="4572014"/>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286125" y="4572005"/>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85984" y="500066"/>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1643051" y="500057"/>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285984" y="185737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flipV="1">
            <a:off x="1643051" y="185736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285984" y="321471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flipV="1">
            <a:off x="1643051" y="321470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285984" y="4572014"/>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6200000" flipV="1">
            <a:off x="1643051" y="4572005"/>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5643570" y="500066"/>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5000637" y="500057"/>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6200000">
            <a:off x="5643570" y="185737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5000637" y="185736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6200000">
            <a:off x="5643570" y="321471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5000637" y="321470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6200000">
            <a:off x="5643570" y="4572014"/>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5000637" y="4572005"/>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6200000">
            <a:off x="714348" y="500066"/>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71415" y="500057"/>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6200000">
            <a:off x="714348" y="185737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71415" y="185736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6200000">
            <a:off x="714348" y="321471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71415" y="321470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6200000">
            <a:off x="714348" y="4572014"/>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71415" y="4572005"/>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6200000">
            <a:off x="7286644" y="500066"/>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6643711" y="500057"/>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16200000">
            <a:off x="7286644" y="185737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16200000" flipV="1">
            <a:off x="6643711" y="185736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16200000">
            <a:off x="7286644" y="3214710"/>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16200000" flipV="1">
            <a:off x="6643711" y="3214701"/>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16200000">
            <a:off x="7286644" y="4572014"/>
            <a:ext cx="1643056" cy="642924"/>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16200000" flipV="1">
            <a:off x="6643711" y="4572005"/>
            <a:ext cx="1643056" cy="642942"/>
          </a:xfrm>
          <a:prstGeom prst="wave">
            <a:avLst>
              <a:gd name="adj1" fmla="val 20000"/>
              <a:gd name="adj2" fmla="val -10000"/>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60" y="-285770"/>
            <a:ext cx="9787006" cy="6000792"/>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3000" fill="hold"/>
                                        <p:tgtEl>
                                          <p:spTgt spid="3"/>
                                        </p:tgtEl>
                                        <p:attrNameLst>
                                          <p:attrName>ppt_w</p:attrName>
                                        </p:attrNameLst>
                                      </p:cBhvr>
                                      <p:tavLst>
                                        <p:tav tm="0" fmla="#ppt_w*sin(2.5*pi*$)">
                                          <p:val>
                                            <p:fltVal val="0"/>
                                          </p:val>
                                        </p:tav>
                                        <p:tav tm="100000">
                                          <p:val>
                                            <p:fltVal val="1"/>
                                          </p:val>
                                        </p:tav>
                                      </p:tavLst>
                                    </p:anim>
                                    <p:anim calcmode="lin" valueType="num">
                                      <p:cBhvr>
                                        <p:cTn id="171" dur="3000" fill="hold"/>
                                        <p:tgtEl>
                                          <p:spTgt spid="3"/>
                                        </p:tgtEl>
                                        <p:attrNameLst>
                                          <p:attrName>ppt_h</p:attrName>
                                        </p:attrNameLst>
                                      </p:cBhvr>
                                      <p:tavLst>
                                        <p:tav tm="0">
                                          <p:val>
                                            <p:strVal val="#ppt_h"/>
                                          </p:val>
                                        </p:tav>
                                        <p:tav tm="100000">
                                          <p:val>
                                            <p:strVal val="#ppt_h"/>
                                          </p:val>
                                        </p:tav>
                                      </p:tavLst>
                                    </p:anim>
                                  </p:childTnLst>
                                </p:cTn>
                              </p:par>
                              <p:par>
                                <p:cTn id="172" presetID="19"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fmla="#ppt_w*sin(2.5*pi*$)">
                                          <p:val>
                                            <p:fltVal val="0"/>
                                          </p:val>
                                        </p:tav>
                                        <p:tav tm="100000">
                                          <p:val>
                                            <p:fltVal val="1"/>
                                          </p:val>
                                        </p:tav>
                                      </p:tavLst>
                                    </p:anim>
                                    <p:anim calcmode="lin" valueType="num">
                                      <p:cBhvr>
                                        <p:cTn id="175" dur="3000" fill="hold"/>
                                        <p:tgtEl>
                                          <p:spTgt spid="4"/>
                                        </p:tgtEl>
                                        <p:attrNameLst>
                                          <p:attrName>ppt_h</p:attrName>
                                        </p:attrNameLst>
                                      </p:cBhvr>
                                      <p:tavLst>
                                        <p:tav tm="0">
                                          <p:val>
                                            <p:strVal val="#ppt_h"/>
                                          </p:val>
                                        </p:tav>
                                        <p:tav tm="100000">
                                          <p:val>
                                            <p:strVal val="#ppt_h"/>
                                          </p:val>
                                        </p:tav>
                                      </p:tavLst>
                                    </p:anim>
                                  </p:childTnLst>
                                </p:cTn>
                              </p:par>
                              <p:par>
                                <p:cTn id="176" presetID="19" presetClass="entr" presetSubtype="10" fill="hold" grpId="1"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fmla="#ppt_w*sin(2.5*pi*$)">
                                          <p:val>
                                            <p:fltVal val="0"/>
                                          </p:val>
                                        </p:tav>
                                        <p:tav tm="100000">
                                          <p:val>
                                            <p:fltVal val="1"/>
                                          </p:val>
                                        </p:tav>
                                      </p:tavLst>
                                    </p:anim>
                                    <p:anim calcmode="lin" valueType="num">
                                      <p:cBhvr>
                                        <p:cTn id="179" dur="3000" fill="hold"/>
                                        <p:tgtEl>
                                          <p:spTgt spid="5"/>
                                        </p:tgtEl>
                                        <p:attrNameLst>
                                          <p:attrName>ppt_h</p:attrName>
                                        </p:attrNameLst>
                                      </p:cBhvr>
                                      <p:tavLst>
                                        <p:tav tm="0">
                                          <p:val>
                                            <p:strVal val="#ppt_h"/>
                                          </p:val>
                                        </p:tav>
                                        <p:tav tm="100000">
                                          <p:val>
                                            <p:strVal val="#ppt_h"/>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6"/>
                                        </p:tgtEl>
                                        <p:attrNameLst>
                                          <p:attrName>style.visibility</p:attrName>
                                        </p:attrNameLst>
                                      </p:cBhvr>
                                      <p:to>
                                        <p:strVal val="visible"/>
                                      </p:to>
                                    </p:set>
                                    <p:anim calcmode="lin" valueType="num">
                                      <p:cBhvr>
                                        <p:cTn id="182" dur="3000" fill="hold"/>
                                        <p:tgtEl>
                                          <p:spTgt spid="6"/>
                                        </p:tgtEl>
                                        <p:attrNameLst>
                                          <p:attrName>ppt_w</p:attrName>
                                        </p:attrNameLst>
                                      </p:cBhvr>
                                      <p:tavLst>
                                        <p:tav tm="0" fmla="#ppt_w*sin(2.5*pi*$)">
                                          <p:val>
                                            <p:fltVal val="0"/>
                                          </p:val>
                                        </p:tav>
                                        <p:tav tm="100000">
                                          <p:val>
                                            <p:fltVal val="1"/>
                                          </p:val>
                                        </p:tav>
                                      </p:tavLst>
                                    </p:anim>
                                    <p:anim calcmode="lin" valueType="num">
                                      <p:cBhvr>
                                        <p:cTn id="183" dur="3000" fill="hold"/>
                                        <p:tgtEl>
                                          <p:spTgt spid="6"/>
                                        </p:tgtEl>
                                        <p:attrNameLst>
                                          <p:attrName>ppt_h</p:attrName>
                                        </p:attrNameLst>
                                      </p:cBhvr>
                                      <p:tavLst>
                                        <p:tav tm="0">
                                          <p:val>
                                            <p:strVal val="#ppt_h"/>
                                          </p:val>
                                        </p:tav>
                                        <p:tav tm="100000">
                                          <p:val>
                                            <p:strVal val="#ppt_h"/>
                                          </p:val>
                                        </p:tav>
                                      </p:tavLst>
                                    </p:anim>
                                  </p:childTnLst>
                                </p:cTn>
                              </p:par>
                              <p:par>
                                <p:cTn id="184" presetID="19"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 calcmode="lin" valueType="num">
                                      <p:cBhvr>
                                        <p:cTn id="186" dur="3000" fill="hold"/>
                                        <p:tgtEl>
                                          <p:spTgt spid="7"/>
                                        </p:tgtEl>
                                        <p:attrNameLst>
                                          <p:attrName>ppt_w</p:attrName>
                                        </p:attrNameLst>
                                      </p:cBhvr>
                                      <p:tavLst>
                                        <p:tav tm="0" fmla="#ppt_w*sin(2.5*pi*$)">
                                          <p:val>
                                            <p:fltVal val="0"/>
                                          </p:val>
                                        </p:tav>
                                        <p:tav tm="100000">
                                          <p:val>
                                            <p:fltVal val="1"/>
                                          </p:val>
                                        </p:tav>
                                      </p:tavLst>
                                    </p:anim>
                                    <p:anim calcmode="lin" valueType="num">
                                      <p:cBhvr>
                                        <p:cTn id="187" dur="3000" fill="hold"/>
                                        <p:tgtEl>
                                          <p:spTgt spid="7"/>
                                        </p:tgtEl>
                                        <p:attrNameLst>
                                          <p:attrName>ppt_h</p:attrName>
                                        </p:attrNameLst>
                                      </p:cBhvr>
                                      <p:tavLst>
                                        <p:tav tm="0">
                                          <p:val>
                                            <p:strVal val="#ppt_h"/>
                                          </p:val>
                                        </p:tav>
                                        <p:tav tm="100000">
                                          <p:val>
                                            <p:strVal val="#ppt_h"/>
                                          </p:val>
                                        </p:tav>
                                      </p:tavLst>
                                    </p:anim>
                                  </p:childTnLst>
                                </p:cTn>
                              </p:par>
                              <p:par>
                                <p:cTn id="188" presetID="19" presetClass="entr" presetSubtype="10" fill="hold" grpId="1" nodeType="withEffect">
                                  <p:stCondLst>
                                    <p:cond delay="0"/>
                                  </p:stCondLst>
                                  <p:childTnLst>
                                    <p:set>
                                      <p:cBhvr>
                                        <p:cTn id="189" dur="1" fill="hold">
                                          <p:stCondLst>
                                            <p:cond delay="0"/>
                                          </p:stCondLst>
                                        </p:cTn>
                                        <p:tgtEl>
                                          <p:spTgt spid="8"/>
                                        </p:tgtEl>
                                        <p:attrNameLst>
                                          <p:attrName>style.visibility</p:attrName>
                                        </p:attrNameLst>
                                      </p:cBhvr>
                                      <p:to>
                                        <p:strVal val="visible"/>
                                      </p:to>
                                    </p:set>
                                    <p:anim calcmode="lin" valueType="num">
                                      <p:cBhvr>
                                        <p:cTn id="190" dur="3000" fill="hold"/>
                                        <p:tgtEl>
                                          <p:spTgt spid="8"/>
                                        </p:tgtEl>
                                        <p:attrNameLst>
                                          <p:attrName>ppt_w</p:attrName>
                                        </p:attrNameLst>
                                      </p:cBhvr>
                                      <p:tavLst>
                                        <p:tav tm="0" fmla="#ppt_w*sin(2.5*pi*$)">
                                          <p:val>
                                            <p:fltVal val="0"/>
                                          </p:val>
                                        </p:tav>
                                        <p:tav tm="100000">
                                          <p:val>
                                            <p:fltVal val="1"/>
                                          </p:val>
                                        </p:tav>
                                      </p:tavLst>
                                    </p:anim>
                                    <p:anim calcmode="lin" valueType="num">
                                      <p:cBhvr>
                                        <p:cTn id="191" dur="3000" fill="hold"/>
                                        <p:tgtEl>
                                          <p:spTgt spid="8"/>
                                        </p:tgtEl>
                                        <p:attrNameLst>
                                          <p:attrName>ppt_h</p:attrName>
                                        </p:attrNameLst>
                                      </p:cBhvr>
                                      <p:tavLst>
                                        <p:tav tm="0">
                                          <p:val>
                                            <p:strVal val="#ppt_h"/>
                                          </p:val>
                                        </p:tav>
                                        <p:tav tm="100000">
                                          <p:val>
                                            <p:strVal val="#ppt_h"/>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9"/>
                                        </p:tgtEl>
                                        <p:attrNameLst>
                                          <p:attrName>style.visibility</p:attrName>
                                        </p:attrNameLst>
                                      </p:cBhvr>
                                      <p:to>
                                        <p:strVal val="visible"/>
                                      </p:to>
                                    </p:set>
                                    <p:anim calcmode="lin" valueType="num">
                                      <p:cBhvr>
                                        <p:cTn id="194" dur="3000" fill="hold"/>
                                        <p:tgtEl>
                                          <p:spTgt spid="9"/>
                                        </p:tgtEl>
                                        <p:attrNameLst>
                                          <p:attrName>ppt_w</p:attrName>
                                        </p:attrNameLst>
                                      </p:cBhvr>
                                      <p:tavLst>
                                        <p:tav tm="0" fmla="#ppt_w*sin(2.5*pi*$)">
                                          <p:val>
                                            <p:fltVal val="0"/>
                                          </p:val>
                                        </p:tav>
                                        <p:tav tm="100000">
                                          <p:val>
                                            <p:fltVal val="1"/>
                                          </p:val>
                                        </p:tav>
                                      </p:tavLst>
                                    </p:anim>
                                    <p:anim calcmode="lin" valueType="num">
                                      <p:cBhvr>
                                        <p:cTn id="195" dur="3000" fill="hold"/>
                                        <p:tgtEl>
                                          <p:spTgt spid="9"/>
                                        </p:tgtEl>
                                        <p:attrNameLst>
                                          <p:attrName>ppt_h</p:attrName>
                                        </p:attrNameLst>
                                      </p:cBhvr>
                                      <p:tavLst>
                                        <p:tav tm="0">
                                          <p:val>
                                            <p:strVal val="#ppt_h"/>
                                          </p:val>
                                        </p:tav>
                                        <p:tav tm="100000">
                                          <p:val>
                                            <p:strVal val="#ppt_h"/>
                                          </p:val>
                                        </p:tav>
                                      </p:tavLst>
                                    </p:anim>
                                  </p:childTnLst>
                                </p:cTn>
                              </p:par>
                              <p:par>
                                <p:cTn id="196" presetID="19" presetClass="entr" presetSubtype="10"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p:cTn id="198" dur="3000" fill="hold"/>
                                        <p:tgtEl>
                                          <p:spTgt spid="10"/>
                                        </p:tgtEl>
                                        <p:attrNameLst>
                                          <p:attrName>ppt_w</p:attrName>
                                        </p:attrNameLst>
                                      </p:cBhvr>
                                      <p:tavLst>
                                        <p:tav tm="0" fmla="#ppt_w*sin(2.5*pi*$)">
                                          <p:val>
                                            <p:fltVal val="0"/>
                                          </p:val>
                                        </p:tav>
                                        <p:tav tm="100000">
                                          <p:val>
                                            <p:fltVal val="1"/>
                                          </p:val>
                                        </p:tav>
                                      </p:tavLst>
                                    </p:anim>
                                    <p:anim calcmode="lin" valueType="num">
                                      <p:cBhvr>
                                        <p:cTn id="199" dur="3000" fill="hold"/>
                                        <p:tgtEl>
                                          <p:spTgt spid="10"/>
                                        </p:tgtEl>
                                        <p:attrNameLst>
                                          <p:attrName>ppt_h</p:attrName>
                                        </p:attrNameLst>
                                      </p:cBhvr>
                                      <p:tavLst>
                                        <p:tav tm="0">
                                          <p:val>
                                            <p:strVal val="#ppt_h"/>
                                          </p:val>
                                        </p:tav>
                                        <p:tav tm="100000">
                                          <p:val>
                                            <p:strVal val="#ppt_h"/>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11"/>
                                        </p:tgtEl>
                                        <p:attrNameLst>
                                          <p:attrName>style.visibility</p:attrName>
                                        </p:attrNameLst>
                                      </p:cBhvr>
                                      <p:to>
                                        <p:strVal val="visible"/>
                                      </p:to>
                                    </p:set>
                                    <p:anim calcmode="lin" valueType="num">
                                      <p:cBhvr>
                                        <p:cTn id="202" dur="3000" fill="hold"/>
                                        <p:tgtEl>
                                          <p:spTgt spid="11"/>
                                        </p:tgtEl>
                                        <p:attrNameLst>
                                          <p:attrName>ppt_w</p:attrName>
                                        </p:attrNameLst>
                                      </p:cBhvr>
                                      <p:tavLst>
                                        <p:tav tm="0" fmla="#ppt_w*sin(2.5*pi*$)">
                                          <p:val>
                                            <p:fltVal val="0"/>
                                          </p:val>
                                        </p:tav>
                                        <p:tav tm="100000">
                                          <p:val>
                                            <p:fltVal val="1"/>
                                          </p:val>
                                        </p:tav>
                                      </p:tavLst>
                                    </p:anim>
                                    <p:anim calcmode="lin" valueType="num">
                                      <p:cBhvr>
                                        <p:cTn id="203" dur="3000" fill="hold"/>
                                        <p:tgtEl>
                                          <p:spTgt spid="11"/>
                                        </p:tgtEl>
                                        <p:attrNameLst>
                                          <p:attrName>ppt_h</p:attrName>
                                        </p:attrNameLst>
                                      </p:cBhvr>
                                      <p:tavLst>
                                        <p:tav tm="0">
                                          <p:val>
                                            <p:strVal val="#ppt_h"/>
                                          </p:val>
                                        </p:tav>
                                        <p:tav tm="100000">
                                          <p:val>
                                            <p:strVal val="#ppt_h"/>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 calcmode="lin" valueType="num">
                                      <p:cBhvr>
                                        <p:cTn id="206" dur="3000" fill="hold"/>
                                        <p:tgtEl>
                                          <p:spTgt spid="12"/>
                                        </p:tgtEl>
                                        <p:attrNameLst>
                                          <p:attrName>ppt_w</p:attrName>
                                        </p:attrNameLst>
                                      </p:cBhvr>
                                      <p:tavLst>
                                        <p:tav tm="0" fmla="#ppt_w*sin(2.5*pi*$)">
                                          <p:val>
                                            <p:fltVal val="0"/>
                                          </p:val>
                                        </p:tav>
                                        <p:tav tm="100000">
                                          <p:val>
                                            <p:fltVal val="1"/>
                                          </p:val>
                                        </p:tav>
                                      </p:tavLst>
                                    </p:anim>
                                    <p:anim calcmode="lin" valueType="num">
                                      <p:cBhvr>
                                        <p:cTn id="207" dur="3000" fill="hold"/>
                                        <p:tgtEl>
                                          <p:spTgt spid="12"/>
                                        </p:tgtEl>
                                        <p:attrNameLst>
                                          <p:attrName>ppt_h</p:attrName>
                                        </p:attrNameLst>
                                      </p:cBhvr>
                                      <p:tavLst>
                                        <p:tav tm="0">
                                          <p:val>
                                            <p:strVal val="#ppt_h"/>
                                          </p:val>
                                        </p:tav>
                                        <p:tav tm="100000">
                                          <p:val>
                                            <p:strVal val="#ppt_h"/>
                                          </p:val>
                                        </p:tav>
                                      </p:tavLst>
                                    </p:anim>
                                  </p:childTnLst>
                                </p:cTn>
                              </p:par>
                              <p:par>
                                <p:cTn id="208" presetID="19" presetClass="entr" presetSubtype="10" fill="hold" grpId="1" nodeType="withEffect">
                                  <p:stCondLst>
                                    <p:cond delay="0"/>
                                  </p:stCondLst>
                                  <p:childTnLst>
                                    <p:set>
                                      <p:cBhvr>
                                        <p:cTn id="209" dur="1" fill="hold">
                                          <p:stCondLst>
                                            <p:cond delay="0"/>
                                          </p:stCondLst>
                                        </p:cTn>
                                        <p:tgtEl>
                                          <p:spTgt spid="13"/>
                                        </p:tgtEl>
                                        <p:attrNameLst>
                                          <p:attrName>style.visibility</p:attrName>
                                        </p:attrNameLst>
                                      </p:cBhvr>
                                      <p:to>
                                        <p:strVal val="visible"/>
                                      </p:to>
                                    </p:set>
                                    <p:anim calcmode="lin" valueType="num">
                                      <p:cBhvr>
                                        <p:cTn id="210" dur="3000" fill="hold"/>
                                        <p:tgtEl>
                                          <p:spTgt spid="13"/>
                                        </p:tgtEl>
                                        <p:attrNameLst>
                                          <p:attrName>ppt_w</p:attrName>
                                        </p:attrNameLst>
                                      </p:cBhvr>
                                      <p:tavLst>
                                        <p:tav tm="0" fmla="#ppt_w*sin(2.5*pi*$)">
                                          <p:val>
                                            <p:fltVal val="0"/>
                                          </p:val>
                                        </p:tav>
                                        <p:tav tm="100000">
                                          <p:val>
                                            <p:fltVal val="1"/>
                                          </p:val>
                                        </p:tav>
                                      </p:tavLst>
                                    </p:anim>
                                    <p:anim calcmode="lin" valueType="num">
                                      <p:cBhvr>
                                        <p:cTn id="211" dur="3000" fill="hold"/>
                                        <p:tgtEl>
                                          <p:spTgt spid="13"/>
                                        </p:tgtEl>
                                        <p:attrNameLst>
                                          <p:attrName>ppt_h</p:attrName>
                                        </p:attrNameLst>
                                      </p:cBhvr>
                                      <p:tavLst>
                                        <p:tav tm="0">
                                          <p:val>
                                            <p:strVal val="#ppt_h"/>
                                          </p:val>
                                        </p:tav>
                                        <p:tav tm="100000">
                                          <p:val>
                                            <p:strVal val="#ppt_h"/>
                                          </p:val>
                                        </p:tav>
                                      </p:tavLst>
                                    </p:anim>
                                  </p:childTnLst>
                                </p:cTn>
                              </p:par>
                              <p:par>
                                <p:cTn id="212" presetID="19" presetClass="entr" presetSubtype="10" fill="hold" grpId="1"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p:cTn id="214" dur="3000" fill="hold"/>
                                        <p:tgtEl>
                                          <p:spTgt spid="14"/>
                                        </p:tgtEl>
                                        <p:attrNameLst>
                                          <p:attrName>ppt_w</p:attrName>
                                        </p:attrNameLst>
                                      </p:cBhvr>
                                      <p:tavLst>
                                        <p:tav tm="0" fmla="#ppt_w*sin(2.5*pi*$)">
                                          <p:val>
                                            <p:fltVal val="0"/>
                                          </p:val>
                                        </p:tav>
                                        <p:tav tm="100000">
                                          <p:val>
                                            <p:fltVal val="1"/>
                                          </p:val>
                                        </p:tav>
                                      </p:tavLst>
                                    </p:anim>
                                    <p:anim calcmode="lin" valueType="num">
                                      <p:cBhvr>
                                        <p:cTn id="215" dur="3000" fill="hold"/>
                                        <p:tgtEl>
                                          <p:spTgt spid="14"/>
                                        </p:tgtEl>
                                        <p:attrNameLst>
                                          <p:attrName>ppt_h</p:attrName>
                                        </p:attrNameLst>
                                      </p:cBhvr>
                                      <p:tavLst>
                                        <p:tav tm="0">
                                          <p:val>
                                            <p:strVal val="#ppt_h"/>
                                          </p:val>
                                        </p:tav>
                                        <p:tav tm="100000">
                                          <p:val>
                                            <p:strVal val="#ppt_h"/>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5"/>
                                        </p:tgtEl>
                                        <p:attrNameLst>
                                          <p:attrName>style.visibility</p:attrName>
                                        </p:attrNameLst>
                                      </p:cBhvr>
                                      <p:to>
                                        <p:strVal val="visible"/>
                                      </p:to>
                                    </p:set>
                                    <p:anim calcmode="lin" valueType="num">
                                      <p:cBhvr>
                                        <p:cTn id="218" dur="3000" fill="hold"/>
                                        <p:tgtEl>
                                          <p:spTgt spid="15"/>
                                        </p:tgtEl>
                                        <p:attrNameLst>
                                          <p:attrName>ppt_w</p:attrName>
                                        </p:attrNameLst>
                                      </p:cBhvr>
                                      <p:tavLst>
                                        <p:tav tm="0" fmla="#ppt_w*sin(2.5*pi*$)">
                                          <p:val>
                                            <p:fltVal val="0"/>
                                          </p:val>
                                        </p:tav>
                                        <p:tav tm="100000">
                                          <p:val>
                                            <p:fltVal val="1"/>
                                          </p:val>
                                        </p:tav>
                                      </p:tavLst>
                                    </p:anim>
                                    <p:anim calcmode="lin" valueType="num">
                                      <p:cBhvr>
                                        <p:cTn id="219" dur="3000" fill="hold"/>
                                        <p:tgtEl>
                                          <p:spTgt spid="15"/>
                                        </p:tgtEl>
                                        <p:attrNameLst>
                                          <p:attrName>ppt_h</p:attrName>
                                        </p:attrNameLst>
                                      </p:cBhvr>
                                      <p:tavLst>
                                        <p:tav tm="0">
                                          <p:val>
                                            <p:strVal val="#ppt_h"/>
                                          </p:val>
                                        </p:tav>
                                        <p:tav tm="100000">
                                          <p:val>
                                            <p:strVal val="#ppt_h"/>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6"/>
                                        </p:tgtEl>
                                        <p:attrNameLst>
                                          <p:attrName>style.visibility</p:attrName>
                                        </p:attrNameLst>
                                      </p:cBhvr>
                                      <p:to>
                                        <p:strVal val="visible"/>
                                      </p:to>
                                    </p:set>
                                    <p:anim calcmode="lin" valueType="num">
                                      <p:cBhvr>
                                        <p:cTn id="222" dur="3000" fill="hold"/>
                                        <p:tgtEl>
                                          <p:spTgt spid="16"/>
                                        </p:tgtEl>
                                        <p:attrNameLst>
                                          <p:attrName>ppt_w</p:attrName>
                                        </p:attrNameLst>
                                      </p:cBhvr>
                                      <p:tavLst>
                                        <p:tav tm="0" fmla="#ppt_w*sin(2.5*pi*$)">
                                          <p:val>
                                            <p:fltVal val="0"/>
                                          </p:val>
                                        </p:tav>
                                        <p:tav tm="100000">
                                          <p:val>
                                            <p:fltVal val="1"/>
                                          </p:val>
                                        </p:tav>
                                      </p:tavLst>
                                    </p:anim>
                                    <p:anim calcmode="lin" valueType="num">
                                      <p:cBhvr>
                                        <p:cTn id="223" dur="3000" fill="hold"/>
                                        <p:tgtEl>
                                          <p:spTgt spid="16"/>
                                        </p:tgtEl>
                                        <p:attrNameLst>
                                          <p:attrName>ppt_h</p:attrName>
                                        </p:attrNameLst>
                                      </p:cBhvr>
                                      <p:tavLst>
                                        <p:tav tm="0">
                                          <p:val>
                                            <p:strVal val="#ppt_h"/>
                                          </p:val>
                                        </p:tav>
                                        <p:tav tm="100000">
                                          <p:val>
                                            <p:strVal val="#ppt_h"/>
                                          </p:val>
                                        </p:tav>
                                      </p:tavLst>
                                    </p:anim>
                                  </p:childTnLst>
                                </p:cTn>
                              </p:par>
                              <p:par>
                                <p:cTn id="224" presetID="19" presetClass="entr" presetSubtype="10" fill="hold" grpId="1"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000" fill="hold"/>
                                        <p:tgtEl>
                                          <p:spTgt spid="17"/>
                                        </p:tgtEl>
                                        <p:attrNameLst>
                                          <p:attrName>ppt_w</p:attrName>
                                        </p:attrNameLst>
                                      </p:cBhvr>
                                      <p:tavLst>
                                        <p:tav tm="0" fmla="#ppt_w*sin(2.5*pi*$)">
                                          <p:val>
                                            <p:fltVal val="0"/>
                                          </p:val>
                                        </p:tav>
                                        <p:tav tm="100000">
                                          <p:val>
                                            <p:fltVal val="1"/>
                                          </p:val>
                                        </p:tav>
                                      </p:tavLst>
                                    </p:anim>
                                    <p:anim calcmode="lin" valueType="num">
                                      <p:cBhvr>
                                        <p:cTn id="227" dur="3000" fill="hold"/>
                                        <p:tgtEl>
                                          <p:spTgt spid="17"/>
                                        </p:tgtEl>
                                        <p:attrNameLst>
                                          <p:attrName>ppt_h</p:attrName>
                                        </p:attrNameLst>
                                      </p:cBhvr>
                                      <p:tavLst>
                                        <p:tav tm="0">
                                          <p:val>
                                            <p:strVal val="#ppt_h"/>
                                          </p:val>
                                        </p:tav>
                                        <p:tav tm="100000">
                                          <p:val>
                                            <p:strVal val="#ppt_h"/>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p:cTn id="230" dur="3000" fill="hold"/>
                                        <p:tgtEl>
                                          <p:spTgt spid="18"/>
                                        </p:tgtEl>
                                        <p:attrNameLst>
                                          <p:attrName>ppt_w</p:attrName>
                                        </p:attrNameLst>
                                      </p:cBhvr>
                                      <p:tavLst>
                                        <p:tav tm="0" fmla="#ppt_w*sin(2.5*pi*$)">
                                          <p:val>
                                            <p:fltVal val="0"/>
                                          </p:val>
                                        </p:tav>
                                        <p:tav tm="100000">
                                          <p:val>
                                            <p:fltVal val="1"/>
                                          </p:val>
                                        </p:tav>
                                      </p:tavLst>
                                    </p:anim>
                                    <p:anim calcmode="lin" valueType="num">
                                      <p:cBhvr>
                                        <p:cTn id="231" dur="3000" fill="hold"/>
                                        <p:tgtEl>
                                          <p:spTgt spid="18"/>
                                        </p:tgtEl>
                                        <p:attrNameLst>
                                          <p:attrName>ppt_h</p:attrName>
                                        </p:attrNameLst>
                                      </p:cBhvr>
                                      <p:tavLst>
                                        <p:tav tm="0">
                                          <p:val>
                                            <p:strVal val="#ppt_h"/>
                                          </p:val>
                                        </p:tav>
                                        <p:tav tm="100000">
                                          <p:val>
                                            <p:strVal val="#ppt_h"/>
                                          </p:val>
                                        </p:tav>
                                      </p:tavLst>
                                    </p:anim>
                                  </p:childTnLst>
                                </p:cTn>
                              </p:par>
                              <p:par>
                                <p:cTn id="232" presetID="19" presetClass="entr" presetSubtype="10" fill="hold" grpId="1" nodeType="withEffect">
                                  <p:stCondLst>
                                    <p:cond delay="0"/>
                                  </p:stCondLst>
                                  <p:childTnLst>
                                    <p:set>
                                      <p:cBhvr>
                                        <p:cTn id="233" dur="1" fill="hold">
                                          <p:stCondLst>
                                            <p:cond delay="0"/>
                                          </p:stCondLst>
                                        </p:cTn>
                                        <p:tgtEl>
                                          <p:spTgt spid="19"/>
                                        </p:tgtEl>
                                        <p:attrNameLst>
                                          <p:attrName>style.visibility</p:attrName>
                                        </p:attrNameLst>
                                      </p:cBhvr>
                                      <p:to>
                                        <p:strVal val="visible"/>
                                      </p:to>
                                    </p:set>
                                    <p:anim calcmode="lin" valueType="num">
                                      <p:cBhvr>
                                        <p:cTn id="234" dur="3000" fill="hold"/>
                                        <p:tgtEl>
                                          <p:spTgt spid="19"/>
                                        </p:tgtEl>
                                        <p:attrNameLst>
                                          <p:attrName>ppt_w</p:attrName>
                                        </p:attrNameLst>
                                      </p:cBhvr>
                                      <p:tavLst>
                                        <p:tav tm="0" fmla="#ppt_w*sin(2.5*pi*$)">
                                          <p:val>
                                            <p:fltVal val="0"/>
                                          </p:val>
                                        </p:tav>
                                        <p:tav tm="100000">
                                          <p:val>
                                            <p:fltVal val="1"/>
                                          </p:val>
                                        </p:tav>
                                      </p:tavLst>
                                    </p:anim>
                                    <p:anim calcmode="lin" valueType="num">
                                      <p:cBhvr>
                                        <p:cTn id="235" dur="3000" fill="hold"/>
                                        <p:tgtEl>
                                          <p:spTgt spid="19"/>
                                        </p:tgtEl>
                                        <p:attrNameLst>
                                          <p:attrName>ppt_h</p:attrName>
                                        </p:attrNameLst>
                                      </p:cBhvr>
                                      <p:tavLst>
                                        <p:tav tm="0">
                                          <p:val>
                                            <p:strVal val="#ppt_h"/>
                                          </p:val>
                                        </p:tav>
                                        <p:tav tm="100000">
                                          <p:val>
                                            <p:strVal val="#ppt_h"/>
                                          </p:val>
                                        </p:tav>
                                      </p:tavLst>
                                    </p:anim>
                                  </p:childTnLst>
                                </p:cTn>
                              </p:par>
                              <p:par>
                                <p:cTn id="236" presetID="19" presetClass="entr" presetSubtype="1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3000" fill="hold"/>
                                        <p:tgtEl>
                                          <p:spTgt spid="20"/>
                                        </p:tgtEl>
                                        <p:attrNameLst>
                                          <p:attrName>ppt_w</p:attrName>
                                        </p:attrNameLst>
                                      </p:cBhvr>
                                      <p:tavLst>
                                        <p:tav tm="0" fmla="#ppt_w*sin(2.5*pi*$)">
                                          <p:val>
                                            <p:fltVal val="0"/>
                                          </p:val>
                                        </p:tav>
                                        <p:tav tm="100000">
                                          <p:val>
                                            <p:fltVal val="1"/>
                                          </p:val>
                                        </p:tav>
                                      </p:tavLst>
                                    </p:anim>
                                    <p:anim calcmode="lin" valueType="num">
                                      <p:cBhvr>
                                        <p:cTn id="239" dur="3000" fill="hold"/>
                                        <p:tgtEl>
                                          <p:spTgt spid="20"/>
                                        </p:tgtEl>
                                        <p:attrNameLst>
                                          <p:attrName>ppt_h</p:attrName>
                                        </p:attrNameLst>
                                      </p:cBhvr>
                                      <p:tavLst>
                                        <p:tav tm="0">
                                          <p:val>
                                            <p:strVal val="#ppt_h"/>
                                          </p:val>
                                        </p:tav>
                                        <p:tav tm="100000">
                                          <p:val>
                                            <p:strVal val="#ppt_h"/>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21"/>
                                        </p:tgtEl>
                                        <p:attrNameLst>
                                          <p:attrName>style.visibility</p:attrName>
                                        </p:attrNameLst>
                                      </p:cBhvr>
                                      <p:to>
                                        <p:strVal val="visible"/>
                                      </p:to>
                                    </p:set>
                                    <p:anim calcmode="lin" valueType="num">
                                      <p:cBhvr>
                                        <p:cTn id="242" dur="3000" fill="hold"/>
                                        <p:tgtEl>
                                          <p:spTgt spid="21"/>
                                        </p:tgtEl>
                                        <p:attrNameLst>
                                          <p:attrName>ppt_w</p:attrName>
                                        </p:attrNameLst>
                                      </p:cBhvr>
                                      <p:tavLst>
                                        <p:tav tm="0" fmla="#ppt_w*sin(2.5*pi*$)">
                                          <p:val>
                                            <p:fltVal val="0"/>
                                          </p:val>
                                        </p:tav>
                                        <p:tav tm="100000">
                                          <p:val>
                                            <p:fltVal val="1"/>
                                          </p:val>
                                        </p:tav>
                                      </p:tavLst>
                                    </p:anim>
                                    <p:anim calcmode="lin" valueType="num">
                                      <p:cBhvr>
                                        <p:cTn id="243" dur="3000" fill="hold"/>
                                        <p:tgtEl>
                                          <p:spTgt spid="21"/>
                                        </p:tgtEl>
                                        <p:attrNameLst>
                                          <p:attrName>ppt_h</p:attrName>
                                        </p:attrNameLst>
                                      </p:cBhvr>
                                      <p:tavLst>
                                        <p:tav tm="0">
                                          <p:val>
                                            <p:strVal val="#ppt_h"/>
                                          </p:val>
                                        </p:tav>
                                        <p:tav tm="100000">
                                          <p:val>
                                            <p:strVal val="#ppt_h"/>
                                          </p:val>
                                        </p:tav>
                                      </p:tavLst>
                                    </p:anim>
                                  </p:childTnLst>
                                </p:cTn>
                              </p:par>
                              <p:par>
                                <p:cTn id="244" presetID="19" presetClass="entr" presetSubtype="10"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 calcmode="lin" valueType="num">
                                      <p:cBhvr>
                                        <p:cTn id="246" dur="3000" fill="hold"/>
                                        <p:tgtEl>
                                          <p:spTgt spid="22"/>
                                        </p:tgtEl>
                                        <p:attrNameLst>
                                          <p:attrName>ppt_w</p:attrName>
                                        </p:attrNameLst>
                                      </p:cBhvr>
                                      <p:tavLst>
                                        <p:tav tm="0" fmla="#ppt_w*sin(2.5*pi*$)">
                                          <p:val>
                                            <p:fltVal val="0"/>
                                          </p:val>
                                        </p:tav>
                                        <p:tav tm="100000">
                                          <p:val>
                                            <p:fltVal val="1"/>
                                          </p:val>
                                        </p:tav>
                                      </p:tavLst>
                                    </p:anim>
                                    <p:anim calcmode="lin" valueType="num">
                                      <p:cBhvr>
                                        <p:cTn id="247" dur="3000" fill="hold"/>
                                        <p:tgtEl>
                                          <p:spTgt spid="22"/>
                                        </p:tgtEl>
                                        <p:attrNameLst>
                                          <p:attrName>ppt_h</p:attrName>
                                        </p:attrNameLst>
                                      </p:cBhvr>
                                      <p:tavLst>
                                        <p:tav tm="0">
                                          <p:val>
                                            <p:strVal val="#ppt_h"/>
                                          </p:val>
                                        </p:tav>
                                        <p:tav tm="100000">
                                          <p:val>
                                            <p:strVal val="#ppt_h"/>
                                          </p:val>
                                        </p:tav>
                                      </p:tavLst>
                                    </p:anim>
                                  </p:childTnLst>
                                </p:cTn>
                              </p:par>
                              <p:par>
                                <p:cTn id="248" presetID="19" presetClass="entr" presetSubtype="1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ppt_w</p:attrName>
                                        </p:attrNameLst>
                                      </p:cBhvr>
                                      <p:tavLst>
                                        <p:tav tm="0" fmla="#ppt_w*sin(2.5*pi*$)">
                                          <p:val>
                                            <p:fltVal val="0"/>
                                          </p:val>
                                        </p:tav>
                                        <p:tav tm="100000">
                                          <p:val>
                                            <p:fltVal val="1"/>
                                          </p:val>
                                        </p:tav>
                                      </p:tavLst>
                                    </p:anim>
                                    <p:anim calcmode="lin" valueType="num">
                                      <p:cBhvr>
                                        <p:cTn id="251" dur="3000" fill="hold"/>
                                        <p:tgtEl>
                                          <p:spTgt spid="23"/>
                                        </p:tgtEl>
                                        <p:attrNameLst>
                                          <p:attrName>ppt_h</p:attrName>
                                        </p:attrNameLst>
                                      </p:cBhvr>
                                      <p:tavLst>
                                        <p:tav tm="0">
                                          <p:val>
                                            <p:strVal val="#ppt_h"/>
                                          </p:val>
                                        </p:tav>
                                        <p:tav tm="100000">
                                          <p:val>
                                            <p:strVal val="#ppt_h"/>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4"/>
                                        </p:tgtEl>
                                        <p:attrNameLst>
                                          <p:attrName>style.visibility</p:attrName>
                                        </p:attrNameLst>
                                      </p:cBhvr>
                                      <p:to>
                                        <p:strVal val="visible"/>
                                      </p:to>
                                    </p:set>
                                    <p:anim calcmode="lin" valueType="num">
                                      <p:cBhvr>
                                        <p:cTn id="254" dur="3000" fill="hold"/>
                                        <p:tgtEl>
                                          <p:spTgt spid="24"/>
                                        </p:tgtEl>
                                        <p:attrNameLst>
                                          <p:attrName>ppt_w</p:attrName>
                                        </p:attrNameLst>
                                      </p:cBhvr>
                                      <p:tavLst>
                                        <p:tav tm="0" fmla="#ppt_w*sin(2.5*pi*$)">
                                          <p:val>
                                            <p:fltVal val="0"/>
                                          </p:val>
                                        </p:tav>
                                        <p:tav tm="100000">
                                          <p:val>
                                            <p:fltVal val="1"/>
                                          </p:val>
                                        </p:tav>
                                      </p:tavLst>
                                    </p:anim>
                                    <p:anim calcmode="lin" valueType="num">
                                      <p:cBhvr>
                                        <p:cTn id="255" dur="3000" fill="hold"/>
                                        <p:tgtEl>
                                          <p:spTgt spid="24"/>
                                        </p:tgtEl>
                                        <p:attrNameLst>
                                          <p:attrName>ppt_h</p:attrName>
                                        </p:attrNameLst>
                                      </p:cBhvr>
                                      <p:tavLst>
                                        <p:tav tm="0">
                                          <p:val>
                                            <p:strVal val="#ppt_h"/>
                                          </p:val>
                                        </p:tav>
                                        <p:tav tm="100000">
                                          <p:val>
                                            <p:strVal val="#ppt_h"/>
                                          </p:val>
                                        </p:tav>
                                      </p:tavLst>
                                    </p:anim>
                                  </p:childTnLst>
                                </p:cTn>
                              </p:par>
                              <p:par>
                                <p:cTn id="256" presetID="19" presetClass="entr" presetSubtype="10" fill="hold" grpId="1" nodeType="with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3000" fill="hold"/>
                                        <p:tgtEl>
                                          <p:spTgt spid="25"/>
                                        </p:tgtEl>
                                        <p:attrNameLst>
                                          <p:attrName>ppt_w</p:attrName>
                                        </p:attrNameLst>
                                      </p:cBhvr>
                                      <p:tavLst>
                                        <p:tav tm="0" fmla="#ppt_w*sin(2.5*pi*$)">
                                          <p:val>
                                            <p:fltVal val="0"/>
                                          </p:val>
                                        </p:tav>
                                        <p:tav tm="100000">
                                          <p:val>
                                            <p:fltVal val="1"/>
                                          </p:val>
                                        </p:tav>
                                      </p:tavLst>
                                    </p:anim>
                                    <p:anim calcmode="lin" valueType="num">
                                      <p:cBhvr>
                                        <p:cTn id="259" dur="3000" fill="hold"/>
                                        <p:tgtEl>
                                          <p:spTgt spid="25"/>
                                        </p:tgtEl>
                                        <p:attrNameLst>
                                          <p:attrName>ppt_h</p:attrName>
                                        </p:attrNameLst>
                                      </p:cBhvr>
                                      <p:tavLst>
                                        <p:tav tm="0">
                                          <p:val>
                                            <p:strVal val="#ppt_h"/>
                                          </p:val>
                                        </p:tav>
                                        <p:tav tm="100000">
                                          <p:val>
                                            <p:strVal val="#ppt_h"/>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3000" fill="hold"/>
                                        <p:tgtEl>
                                          <p:spTgt spid="26"/>
                                        </p:tgtEl>
                                        <p:attrNameLst>
                                          <p:attrName>ppt_w</p:attrName>
                                        </p:attrNameLst>
                                      </p:cBhvr>
                                      <p:tavLst>
                                        <p:tav tm="0" fmla="#ppt_w*sin(2.5*pi*$)">
                                          <p:val>
                                            <p:fltVal val="0"/>
                                          </p:val>
                                        </p:tav>
                                        <p:tav tm="100000">
                                          <p:val>
                                            <p:fltVal val="1"/>
                                          </p:val>
                                        </p:tav>
                                      </p:tavLst>
                                    </p:anim>
                                    <p:anim calcmode="lin" valueType="num">
                                      <p:cBhvr>
                                        <p:cTn id="263" dur="3000" fill="hold"/>
                                        <p:tgtEl>
                                          <p:spTgt spid="26"/>
                                        </p:tgtEl>
                                        <p:attrNameLst>
                                          <p:attrName>ppt_h</p:attrName>
                                        </p:attrNameLst>
                                      </p:cBhvr>
                                      <p:tavLst>
                                        <p:tav tm="0">
                                          <p:val>
                                            <p:strVal val="#ppt_h"/>
                                          </p:val>
                                        </p:tav>
                                        <p:tav tm="100000">
                                          <p:val>
                                            <p:strVal val="#ppt_h"/>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3000" fill="hold"/>
                                        <p:tgtEl>
                                          <p:spTgt spid="27"/>
                                        </p:tgtEl>
                                        <p:attrNameLst>
                                          <p:attrName>ppt_w</p:attrName>
                                        </p:attrNameLst>
                                      </p:cBhvr>
                                      <p:tavLst>
                                        <p:tav tm="0" fmla="#ppt_w*sin(2.5*pi*$)">
                                          <p:val>
                                            <p:fltVal val="0"/>
                                          </p:val>
                                        </p:tav>
                                        <p:tav tm="100000">
                                          <p:val>
                                            <p:fltVal val="1"/>
                                          </p:val>
                                        </p:tav>
                                      </p:tavLst>
                                    </p:anim>
                                    <p:anim calcmode="lin" valueType="num">
                                      <p:cBhvr>
                                        <p:cTn id="267" dur="3000" fill="hold"/>
                                        <p:tgtEl>
                                          <p:spTgt spid="27"/>
                                        </p:tgtEl>
                                        <p:attrNameLst>
                                          <p:attrName>ppt_h</p:attrName>
                                        </p:attrNameLst>
                                      </p:cBhvr>
                                      <p:tavLst>
                                        <p:tav tm="0">
                                          <p:val>
                                            <p:strVal val="#ppt_h"/>
                                          </p:val>
                                        </p:tav>
                                        <p:tav tm="100000">
                                          <p:val>
                                            <p:strVal val="#ppt_h"/>
                                          </p:val>
                                        </p:tav>
                                      </p:tavLst>
                                    </p:anim>
                                  </p:childTnLst>
                                </p:cTn>
                              </p:par>
                              <p:par>
                                <p:cTn id="268" presetID="19" presetClass="entr" presetSubtype="10"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3000" fill="hold"/>
                                        <p:tgtEl>
                                          <p:spTgt spid="28"/>
                                        </p:tgtEl>
                                        <p:attrNameLst>
                                          <p:attrName>ppt_w</p:attrName>
                                        </p:attrNameLst>
                                      </p:cBhvr>
                                      <p:tavLst>
                                        <p:tav tm="0" fmla="#ppt_w*sin(2.5*pi*$)">
                                          <p:val>
                                            <p:fltVal val="0"/>
                                          </p:val>
                                        </p:tav>
                                        <p:tav tm="100000">
                                          <p:val>
                                            <p:fltVal val="1"/>
                                          </p:val>
                                        </p:tav>
                                      </p:tavLst>
                                    </p:anim>
                                    <p:anim calcmode="lin" valueType="num">
                                      <p:cBhvr>
                                        <p:cTn id="271" dur="3000" fill="hold"/>
                                        <p:tgtEl>
                                          <p:spTgt spid="28"/>
                                        </p:tgtEl>
                                        <p:attrNameLst>
                                          <p:attrName>ppt_h</p:attrName>
                                        </p:attrNameLst>
                                      </p:cBhvr>
                                      <p:tavLst>
                                        <p:tav tm="0">
                                          <p:val>
                                            <p:strVal val="#ppt_h"/>
                                          </p:val>
                                        </p:tav>
                                        <p:tav tm="100000">
                                          <p:val>
                                            <p:strVal val="#ppt_h"/>
                                          </p:val>
                                        </p:tav>
                                      </p:tavLst>
                                    </p:anim>
                                  </p:childTnLst>
                                </p:cTn>
                              </p:par>
                              <p:par>
                                <p:cTn id="272" presetID="19" presetClass="entr" presetSubtype="10"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3000" fill="hold"/>
                                        <p:tgtEl>
                                          <p:spTgt spid="29"/>
                                        </p:tgtEl>
                                        <p:attrNameLst>
                                          <p:attrName>ppt_w</p:attrName>
                                        </p:attrNameLst>
                                      </p:cBhvr>
                                      <p:tavLst>
                                        <p:tav tm="0" fmla="#ppt_w*sin(2.5*pi*$)">
                                          <p:val>
                                            <p:fltVal val="0"/>
                                          </p:val>
                                        </p:tav>
                                        <p:tav tm="100000">
                                          <p:val>
                                            <p:fltVal val="1"/>
                                          </p:val>
                                        </p:tav>
                                      </p:tavLst>
                                    </p:anim>
                                    <p:anim calcmode="lin" valueType="num">
                                      <p:cBhvr>
                                        <p:cTn id="275" dur="3000" fill="hold"/>
                                        <p:tgtEl>
                                          <p:spTgt spid="29"/>
                                        </p:tgtEl>
                                        <p:attrNameLst>
                                          <p:attrName>ppt_h</p:attrName>
                                        </p:attrNameLst>
                                      </p:cBhvr>
                                      <p:tavLst>
                                        <p:tav tm="0">
                                          <p:val>
                                            <p:strVal val="#ppt_h"/>
                                          </p:val>
                                        </p:tav>
                                        <p:tav tm="100000">
                                          <p:val>
                                            <p:strVal val="#ppt_h"/>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3000" fill="hold"/>
                                        <p:tgtEl>
                                          <p:spTgt spid="30"/>
                                        </p:tgtEl>
                                        <p:attrNameLst>
                                          <p:attrName>ppt_w</p:attrName>
                                        </p:attrNameLst>
                                      </p:cBhvr>
                                      <p:tavLst>
                                        <p:tav tm="0" fmla="#ppt_w*sin(2.5*pi*$)">
                                          <p:val>
                                            <p:fltVal val="0"/>
                                          </p:val>
                                        </p:tav>
                                        <p:tav tm="100000">
                                          <p:val>
                                            <p:fltVal val="1"/>
                                          </p:val>
                                        </p:tav>
                                      </p:tavLst>
                                    </p:anim>
                                    <p:anim calcmode="lin" valueType="num">
                                      <p:cBhvr>
                                        <p:cTn id="279" dur="3000" fill="hold"/>
                                        <p:tgtEl>
                                          <p:spTgt spid="30"/>
                                        </p:tgtEl>
                                        <p:attrNameLst>
                                          <p:attrName>ppt_h</p:attrName>
                                        </p:attrNameLst>
                                      </p:cBhvr>
                                      <p:tavLst>
                                        <p:tav tm="0">
                                          <p:val>
                                            <p:strVal val="#ppt_h"/>
                                          </p:val>
                                        </p:tav>
                                        <p:tav tm="100000">
                                          <p:val>
                                            <p:strVal val="#ppt_h"/>
                                          </p:val>
                                        </p:tav>
                                      </p:tavLst>
                                    </p:anim>
                                  </p:childTnLst>
                                </p:cTn>
                              </p:par>
                              <p:par>
                                <p:cTn id="280" presetID="19" presetClass="entr" presetSubtype="10"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3000" fill="hold"/>
                                        <p:tgtEl>
                                          <p:spTgt spid="31"/>
                                        </p:tgtEl>
                                        <p:attrNameLst>
                                          <p:attrName>ppt_w</p:attrName>
                                        </p:attrNameLst>
                                      </p:cBhvr>
                                      <p:tavLst>
                                        <p:tav tm="0" fmla="#ppt_w*sin(2.5*pi*$)">
                                          <p:val>
                                            <p:fltVal val="0"/>
                                          </p:val>
                                        </p:tav>
                                        <p:tav tm="100000">
                                          <p:val>
                                            <p:fltVal val="1"/>
                                          </p:val>
                                        </p:tav>
                                      </p:tavLst>
                                    </p:anim>
                                    <p:anim calcmode="lin" valueType="num">
                                      <p:cBhvr>
                                        <p:cTn id="283" dur="3000" fill="hold"/>
                                        <p:tgtEl>
                                          <p:spTgt spid="31"/>
                                        </p:tgtEl>
                                        <p:attrNameLst>
                                          <p:attrName>ppt_h</p:attrName>
                                        </p:attrNameLst>
                                      </p:cBhvr>
                                      <p:tavLst>
                                        <p:tav tm="0">
                                          <p:val>
                                            <p:strVal val="#ppt_h"/>
                                          </p:val>
                                        </p:tav>
                                        <p:tav tm="100000">
                                          <p:val>
                                            <p:strVal val="#ppt_h"/>
                                          </p:val>
                                        </p:tav>
                                      </p:tavLst>
                                    </p:anim>
                                  </p:childTnLst>
                                </p:cTn>
                              </p:par>
                              <p:par>
                                <p:cTn id="284" presetID="19" presetClass="entr" presetSubtype="10"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3000" fill="hold"/>
                                        <p:tgtEl>
                                          <p:spTgt spid="32"/>
                                        </p:tgtEl>
                                        <p:attrNameLst>
                                          <p:attrName>ppt_w</p:attrName>
                                        </p:attrNameLst>
                                      </p:cBhvr>
                                      <p:tavLst>
                                        <p:tav tm="0" fmla="#ppt_w*sin(2.5*pi*$)">
                                          <p:val>
                                            <p:fltVal val="0"/>
                                          </p:val>
                                        </p:tav>
                                        <p:tav tm="100000">
                                          <p:val>
                                            <p:fltVal val="1"/>
                                          </p:val>
                                        </p:tav>
                                      </p:tavLst>
                                    </p:anim>
                                    <p:anim calcmode="lin" valueType="num">
                                      <p:cBhvr>
                                        <p:cTn id="287" dur="3000" fill="hold"/>
                                        <p:tgtEl>
                                          <p:spTgt spid="32"/>
                                        </p:tgtEl>
                                        <p:attrNameLst>
                                          <p:attrName>ppt_h</p:attrName>
                                        </p:attrNameLst>
                                      </p:cBhvr>
                                      <p:tavLst>
                                        <p:tav tm="0">
                                          <p:val>
                                            <p:strVal val="#ppt_h"/>
                                          </p:val>
                                        </p:tav>
                                        <p:tav tm="100000">
                                          <p:val>
                                            <p:strVal val="#ppt_h"/>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3000" fill="hold"/>
                                        <p:tgtEl>
                                          <p:spTgt spid="33"/>
                                        </p:tgtEl>
                                        <p:attrNameLst>
                                          <p:attrName>ppt_w</p:attrName>
                                        </p:attrNameLst>
                                      </p:cBhvr>
                                      <p:tavLst>
                                        <p:tav tm="0" fmla="#ppt_w*sin(2.5*pi*$)">
                                          <p:val>
                                            <p:fltVal val="0"/>
                                          </p:val>
                                        </p:tav>
                                        <p:tav tm="100000">
                                          <p:val>
                                            <p:fltVal val="1"/>
                                          </p:val>
                                        </p:tav>
                                      </p:tavLst>
                                    </p:anim>
                                    <p:anim calcmode="lin" valueType="num">
                                      <p:cBhvr>
                                        <p:cTn id="291" dur="3000" fill="hold"/>
                                        <p:tgtEl>
                                          <p:spTgt spid="33"/>
                                        </p:tgtEl>
                                        <p:attrNameLst>
                                          <p:attrName>ppt_h</p:attrName>
                                        </p:attrNameLst>
                                      </p:cBhvr>
                                      <p:tavLst>
                                        <p:tav tm="0">
                                          <p:val>
                                            <p:strVal val="#ppt_h"/>
                                          </p:val>
                                        </p:tav>
                                        <p:tav tm="100000">
                                          <p:val>
                                            <p:strVal val="#ppt_h"/>
                                          </p:val>
                                        </p:tav>
                                      </p:tavLst>
                                    </p:anim>
                                  </p:childTnLst>
                                </p:cTn>
                              </p:par>
                              <p:par>
                                <p:cTn id="292" presetID="19" presetClass="entr" presetSubtype="10"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3000" fill="hold"/>
                                        <p:tgtEl>
                                          <p:spTgt spid="34"/>
                                        </p:tgtEl>
                                        <p:attrNameLst>
                                          <p:attrName>ppt_w</p:attrName>
                                        </p:attrNameLst>
                                      </p:cBhvr>
                                      <p:tavLst>
                                        <p:tav tm="0" fmla="#ppt_w*sin(2.5*pi*$)">
                                          <p:val>
                                            <p:fltVal val="0"/>
                                          </p:val>
                                        </p:tav>
                                        <p:tav tm="100000">
                                          <p:val>
                                            <p:fltVal val="1"/>
                                          </p:val>
                                        </p:tav>
                                      </p:tavLst>
                                    </p:anim>
                                    <p:anim calcmode="lin" valueType="num">
                                      <p:cBhvr>
                                        <p:cTn id="295" dur="3000" fill="hold"/>
                                        <p:tgtEl>
                                          <p:spTgt spid="34"/>
                                        </p:tgtEl>
                                        <p:attrNameLst>
                                          <p:attrName>ppt_h</p:attrName>
                                        </p:attrNameLst>
                                      </p:cBhvr>
                                      <p:tavLst>
                                        <p:tav tm="0">
                                          <p:val>
                                            <p:strVal val="#ppt_h"/>
                                          </p:val>
                                        </p:tav>
                                        <p:tav tm="100000">
                                          <p:val>
                                            <p:strVal val="#ppt_h"/>
                                          </p:val>
                                        </p:tav>
                                      </p:tavLst>
                                    </p:anim>
                                  </p:childTnLst>
                                </p:cTn>
                              </p:par>
                              <p:par>
                                <p:cTn id="296" presetID="19" presetClass="entr" presetSubtype="10"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3000" fill="hold"/>
                                        <p:tgtEl>
                                          <p:spTgt spid="35"/>
                                        </p:tgtEl>
                                        <p:attrNameLst>
                                          <p:attrName>ppt_w</p:attrName>
                                        </p:attrNameLst>
                                      </p:cBhvr>
                                      <p:tavLst>
                                        <p:tav tm="0" fmla="#ppt_w*sin(2.5*pi*$)">
                                          <p:val>
                                            <p:fltVal val="0"/>
                                          </p:val>
                                        </p:tav>
                                        <p:tav tm="100000">
                                          <p:val>
                                            <p:fltVal val="1"/>
                                          </p:val>
                                        </p:tav>
                                      </p:tavLst>
                                    </p:anim>
                                    <p:anim calcmode="lin" valueType="num">
                                      <p:cBhvr>
                                        <p:cTn id="299" dur="3000" fill="hold"/>
                                        <p:tgtEl>
                                          <p:spTgt spid="35"/>
                                        </p:tgtEl>
                                        <p:attrNameLst>
                                          <p:attrName>ppt_h</p:attrName>
                                        </p:attrNameLst>
                                      </p:cBhvr>
                                      <p:tavLst>
                                        <p:tav tm="0">
                                          <p:val>
                                            <p:strVal val="#ppt_h"/>
                                          </p:val>
                                        </p:tav>
                                        <p:tav tm="100000">
                                          <p:val>
                                            <p:strVal val="#ppt_h"/>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3000" fill="hold"/>
                                        <p:tgtEl>
                                          <p:spTgt spid="36"/>
                                        </p:tgtEl>
                                        <p:attrNameLst>
                                          <p:attrName>ppt_w</p:attrName>
                                        </p:attrNameLst>
                                      </p:cBhvr>
                                      <p:tavLst>
                                        <p:tav tm="0" fmla="#ppt_w*sin(2.5*pi*$)">
                                          <p:val>
                                            <p:fltVal val="0"/>
                                          </p:val>
                                        </p:tav>
                                        <p:tav tm="100000">
                                          <p:val>
                                            <p:fltVal val="1"/>
                                          </p:val>
                                        </p:tav>
                                      </p:tavLst>
                                    </p:anim>
                                    <p:anim calcmode="lin" valueType="num">
                                      <p:cBhvr>
                                        <p:cTn id="303" dur="3000" fill="hold"/>
                                        <p:tgtEl>
                                          <p:spTgt spid="36"/>
                                        </p:tgtEl>
                                        <p:attrNameLst>
                                          <p:attrName>ppt_h</p:attrName>
                                        </p:attrNameLst>
                                      </p:cBhvr>
                                      <p:tavLst>
                                        <p:tav tm="0">
                                          <p:val>
                                            <p:strVal val="#ppt_h"/>
                                          </p:val>
                                        </p:tav>
                                        <p:tav tm="100000">
                                          <p:val>
                                            <p:strVal val="#ppt_h"/>
                                          </p:val>
                                        </p:tav>
                                      </p:tavLst>
                                    </p:anim>
                                  </p:childTnLst>
                                </p:cTn>
                              </p:par>
                              <p:par>
                                <p:cTn id="304" presetID="19" presetClass="entr" presetSubtype="10"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3000" fill="hold"/>
                                        <p:tgtEl>
                                          <p:spTgt spid="37"/>
                                        </p:tgtEl>
                                        <p:attrNameLst>
                                          <p:attrName>ppt_w</p:attrName>
                                        </p:attrNameLst>
                                      </p:cBhvr>
                                      <p:tavLst>
                                        <p:tav tm="0" fmla="#ppt_w*sin(2.5*pi*$)">
                                          <p:val>
                                            <p:fltVal val="0"/>
                                          </p:val>
                                        </p:tav>
                                        <p:tav tm="100000">
                                          <p:val>
                                            <p:fltVal val="1"/>
                                          </p:val>
                                        </p:tav>
                                      </p:tavLst>
                                    </p:anim>
                                    <p:anim calcmode="lin" valueType="num">
                                      <p:cBhvr>
                                        <p:cTn id="307" dur="3000" fill="hold"/>
                                        <p:tgtEl>
                                          <p:spTgt spid="37"/>
                                        </p:tgtEl>
                                        <p:attrNameLst>
                                          <p:attrName>ppt_h</p:attrName>
                                        </p:attrNameLst>
                                      </p:cBhvr>
                                      <p:tavLst>
                                        <p:tav tm="0">
                                          <p:val>
                                            <p:strVal val="#ppt_h"/>
                                          </p:val>
                                        </p:tav>
                                        <p:tav tm="100000">
                                          <p:val>
                                            <p:strVal val="#ppt_h"/>
                                          </p:val>
                                        </p:tav>
                                      </p:tavLst>
                                    </p:anim>
                                  </p:childTnLst>
                                </p:cTn>
                              </p:par>
                              <p:par>
                                <p:cTn id="308" presetID="19" presetClass="entr" presetSubtype="10"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3000" fill="hold"/>
                                        <p:tgtEl>
                                          <p:spTgt spid="38"/>
                                        </p:tgtEl>
                                        <p:attrNameLst>
                                          <p:attrName>ppt_w</p:attrName>
                                        </p:attrNameLst>
                                      </p:cBhvr>
                                      <p:tavLst>
                                        <p:tav tm="0" fmla="#ppt_w*sin(2.5*pi*$)">
                                          <p:val>
                                            <p:fltVal val="0"/>
                                          </p:val>
                                        </p:tav>
                                        <p:tav tm="100000">
                                          <p:val>
                                            <p:fltVal val="1"/>
                                          </p:val>
                                        </p:tav>
                                      </p:tavLst>
                                    </p:anim>
                                    <p:anim calcmode="lin" valueType="num">
                                      <p:cBhvr>
                                        <p:cTn id="311" dur="3000" fill="hold"/>
                                        <p:tgtEl>
                                          <p:spTgt spid="38"/>
                                        </p:tgtEl>
                                        <p:attrNameLst>
                                          <p:attrName>ppt_h</p:attrName>
                                        </p:attrNameLst>
                                      </p:cBhvr>
                                      <p:tavLst>
                                        <p:tav tm="0">
                                          <p:val>
                                            <p:strVal val="#ppt_h"/>
                                          </p:val>
                                        </p:tav>
                                        <p:tav tm="100000">
                                          <p:val>
                                            <p:strVal val="#ppt_h"/>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3000" fill="hold"/>
                                        <p:tgtEl>
                                          <p:spTgt spid="39"/>
                                        </p:tgtEl>
                                        <p:attrNameLst>
                                          <p:attrName>ppt_w</p:attrName>
                                        </p:attrNameLst>
                                      </p:cBhvr>
                                      <p:tavLst>
                                        <p:tav tm="0" fmla="#ppt_w*sin(2.5*pi*$)">
                                          <p:val>
                                            <p:fltVal val="0"/>
                                          </p:val>
                                        </p:tav>
                                        <p:tav tm="100000">
                                          <p:val>
                                            <p:fltVal val="1"/>
                                          </p:val>
                                        </p:tav>
                                      </p:tavLst>
                                    </p:anim>
                                    <p:anim calcmode="lin" valueType="num">
                                      <p:cBhvr>
                                        <p:cTn id="315" dur="3000" fill="hold"/>
                                        <p:tgtEl>
                                          <p:spTgt spid="39"/>
                                        </p:tgtEl>
                                        <p:attrNameLst>
                                          <p:attrName>ppt_h</p:attrName>
                                        </p:attrNameLst>
                                      </p:cBhvr>
                                      <p:tavLst>
                                        <p:tav tm="0">
                                          <p:val>
                                            <p:strVal val="#ppt_h"/>
                                          </p:val>
                                        </p:tav>
                                        <p:tav tm="100000">
                                          <p:val>
                                            <p:strVal val="#ppt_h"/>
                                          </p:val>
                                        </p:tav>
                                      </p:tavLst>
                                    </p:anim>
                                  </p:childTnLst>
                                </p:cTn>
                              </p:par>
                              <p:par>
                                <p:cTn id="316" presetID="19" presetClass="entr" presetSubtype="10"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3000" fill="hold"/>
                                        <p:tgtEl>
                                          <p:spTgt spid="40"/>
                                        </p:tgtEl>
                                        <p:attrNameLst>
                                          <p:attrName>ppt_w</p:attrName>
                                        </p:attrNameLst>
                                      </p:cBhvr>
                                      <p:tavLst>
                                        <p:tav tm="0" fmla="#ppt_w*sin(2.5*pi*$)">
                                          <p:val>
                                            <p:fltVal val="0"/>
                                          </p:val>
                                        </p:tav>
                                        <p:tav tm="100000">
                                          <p:val>
                                            <p:fltVal val="1"/>
                                          </p:val>
                                        </p:tav>
                                      </p:tavLst>
                                    </p:anim>
                                    <p:anim calcmode="lin" valueType="num">
                                      <p:cBhvr>
                                        <p:cTn id="319" dur="3000" fill="hold"/>
                                        <p:tgtEl>
                                          <p:spTgt spid="40"/>
                                        </p:tgtEl>
                                        <p:attrNameLst>
                                          <p:attrName>ppt_h</p:attrName>
                                        </p:attrNameLst>
                                      </p:cBhvr>
                                      <p:tavLst>
                                        <p:tav tm="0">
                                          <p:val>
                                            <p:strVal val="#ppt_h"/>
                                          </p:val>
                                        </p:tav>
                                        <p:tav tm="100000">
                                          <p:val>
                                            <p:strVal val="#ppt_h"/>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3000" fill="hold"/>
                                        <p:tgtEl>
                                          <p:spTgt spid="41"/>
                                        </p:tgtEl>
                                        <p:attrNameLst>
                                          <p:attrName>ppt_w</p:attrName>
                                        </p:attrNameLst>
                                      </p:cBhvr>
                                      <p:tavLst>
                                        <p:tav tm="0" fmla="#ppt_w*sin(2.5*pi*$)">
                                          <p:val>
                                            <p:fltVal val="0"/>
                                          </p:val>
                                        </p:tav>
                                        <p:tav tm="100000">
                                          <p:val>
                                            <p:fltVal val="1"/>
                                          </p:val>
                                        </p:tav>
                                      </p:tavLst>
                                    </p:anim>
                                    <p:anim calcmode="lin" valueType="num">
                                      <p:cBhvr>
                                        <p:cTn id="323" dur="3000" fill="hold"/>
                                        <p:tgtEl>
                                          <p:spTgt spid="41"/>
                                        </p:tgtEl>
                                        <p:attrNameLst>
                                          <p:attrName>ppt_h</p:attrName>
                                        </p:attrNameLst>
                                      </p:cBhvr>
                                      <p:tavLst>
                                        <p:tav tm="0">
                                          <p:val>
                                            <p:strVal val="#ppt_h"/>
                                          </p:val>
                                        </p:tav>
                                        <p:tav tm="100000">
                                          <p:val>
                                            <p:strVal val="#ppt_h"/>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3000" fill="hold"/>
                                        <p:tgtEl>
                                          <p:spTgt spid="42"/>
                                        </p:tgtEl>
                                        <p:attrNameLst>
                                          <p:attrName>ppt_w</p:attrName>
                                        </p:attrNameLst>
                                      </p:cBhvr>
                                      <p:tavLst>
                                        <p:tav tm="0" fmla="#ppt_w*sin(2.5*pi*$)">
                                          <p:val>
                                            <p:fltVal val="0"/>
                                          </p:val>
                                        </p:tav>
                                        <p:tav tm="100000">
                                          <p:val>
                                            <p:fltVal val="1"/>
                                          </p:val>
                                        </p:tav>
                                      </p:tavLst>
                                    </p:anim>
                                    <p:anim calcmode="lin" valueType="num">
                                      <p:cBhvr>
                                        <p:cTn id="327" dur="3000" fill="hold"/>
                                        <p:tgtEl>
                                          <p:spTgt spid="42"/>
                                        </p:tgtEl>
                                        <p:attrNameLst>
                                          <p:attrName>ppt_h</p:attrName>
                                        </p:attrNameLst>
                                      </p:cBhvr>
                                      <p:tavLst>
                                        <p:tav tm="0">
                                          <p:val>
                                            <p:strVal val="#ppt_h"/>
                                          </p:val>
                                        </p:tav>
                                        <p:tav tm="100000">
                                          <p:val>
                                            <p:strVal val="#ppt_h"/>
                                          </p:val>
                                        </p:tav>
                                      </p:tavLst>
                                    </p:anim>
                                  </p:childTnLst>
                                </p:cTn>
                              </p:par>
                            </p:childTnLst>
                          </p:cTn>
                        </p:par>
                        <p:par>
                          <p:cTn id="328" fill="hold">
                            <p:stCondLst>
                              <p:cond delay="3000"/>
                            </p:stCondLst>
                            <p:childTnLst>
                              <p:par>
                                <p:cTn id="329" presetID="5" presetClass="exit" presetSubtype="5" fill="hold" grpId="2" nodeType="afterEffect">
                                  <p:stCondLst>
                                    <p:cond delay="0"/>
                                  </p:stCondLst>
                                  <p:childTnLst>
                                    <p:animEffect transition="out" filter="checkerboard(down)">
                                      <p:cBhvr>
                                        <p:cTn id="330" dur="3000"/>
                                        <p:tgtEl>
                                          <p:spTgt spid="3"/>
                                        </p:tgtEl>
                                      </p:cBhvr>
                                    </p:animEffect>
                                    <p:set>
                                      <p:cBhvr>
                                        <p:cTn id="331" dur="1" fill="hold">
                                          <p:stCondLst>
                                            <p:cond delay="2999"/>
                                          </p:stCondLst>
                                        </p:cTn>
                                        <p:tgtEl>
                                          <p:spTgt spid="3"/>
                                        </p:tgtEl>
                                        <p:attrNameLst>
                                          <p:attrName>style.visibility</p:attrName>
                                        </p:attrNameLst>
                                      </p:cBhvr>
                                      <p:to>
                                        <p:strVal val="hidden"/>
                                      </p:to>
                                    </p:set>
                                  </p:childTnLst>
                                </p:cTn>
                              </p:par>
                              <p:par>
                                <p:cTn id="332" presetID="5" presetClass="exit" presetSubtype="5" fill="hold" grpId="2" nodeType="withEffect">
                                  <p:stCondLst>
                                    <p:cond delay="0"/>
                                  </p:stCondLst>
                                  <p:childTnLst>
                                    <p:animEffect transition="out" filter="checkerboard(down)">
                                      <p:cBhvr>
                                        <p:cTn id="333" dur="3000"/>
                                        <p:tgtEl>
                                          <p:spTgt spid="4"/>
                                        </p:tgtEl>
                                      </p:cBhvr>
                                    </p:animEffect>
                                    <p:set>
                                      <p:cBhvr>
                                        <p:cTn id="334" dur="1" fill="hold">
                                          <p:stCondLst>
                                            <p:cond delay="2999"/>
                                          </p:stCondLst>
                                        </p:cTn>
                                        <p:tgtEl>
                                          <p:spTgt spid="4"/>
                                        </p:tgtEl>
                                        <p:attrNameLst>
                                          <p:attrName>style.visibility</p:attrName>
                                        </p:attrNameLst>
                                      </p:cBhvr>
                                      <p:to>
                                        <p:strVal val="hidden"/>
                                      </p:to>
                                    </p:set>
                                  </p:childTnLst>
                                </p:cTn>
                              </p:par>
                              <p:par>
                                <p:cTn id="335" presetID="5" presetClass="exit" presetSubtype="5" fill="hold" grpId="2" nodeType="withEffect">
                                  <p:stCondLst>
                                    <p:cond delay="0"/>
                                  </p:stCondLst>
                                  <p:childTnLst>
                                    <p:animEffect transition="out" filter="checkerboard(down)">
                                      <p:cBhvr>
                                        <p:cTn id="336" dur="3000"/>
                                        <p:tgtEl>
                                          <p:spTgt spid="5"/>
                                        </p:tgtEl>
                                      </p:cBhvr>
                                    </p:animEffect>
                                    <p:set>
                                      <p:cBhvr>
                                        <p:cTn id="337" dur="1" fill="hold">
                                          <p:stCondLst>
                                            <p:cond delay="2999"/>
                                          </p:stCondLst>
                                        </p:cTn>
                                        <p:tgtEl>
                                          <p:spTgt spid="5"/>
                                        </p:tgtEl>
                                        <p:attrNameLst>
                                          <p:attrName>style.visibility</p:attrName>
                                        </p:attrNameLst>
                                      </p:cBhvr>
                                      <p:to>
                                        <p:strVal val="hidden"/>
                                      </p:to>
                                    </p:set>
                                  </p:childTnLst>
                                </p:cTn>
                              </p:par>
                              <p:par>
                                <p:cTn id="338" presetID="5" presetClass="exit" presetSubtype="5" fill="hold" grpId="2" nodeType="withEffect">
                                  <p:stCondLst>
                                    <p:cond delay="0"/>
                                  </p:stCondLst>
                                  <p:childTnLst>
                                    <p:animEffect transition="out" filter="checkerboard(down)">
                                      <p:cBhvr>
                                        <p:cTn id="339" dur="3000"/>
                                        <p:tgtEl>
                                          <p:spTgt spid="6"/>
                                        </p:tgtEl>
                                      </p:cBhvr>
                                    </p:animEffect>
                                    <p:set>
                                      <p:cBhvr>
                                        <p:cTn id="340" dur="1" fill="hold">
                                          <p:stCondLst>
                                            <p:cond delay="2999"/>
                                          </p:stCondLst>
                                        </p:cTn>
                                        <p:tgtEl>
                                          <p:spTgt spid="6"/>
                                        </p:tgtEl>
                                        <p:attrNameLst>
                                          <p:attrName>style.visibility</p:attrName>
                                        </p:attrNameLst>
                                      </p:cBhvr>
                                      <p:to>
                                        <p:strVal val="hidden"/>
                                      </p:to>
                                    </p:set>
                                  </p:childTnLst>
                                </p:cTn>
                              </p:par>
                              <p:par>
                                <p:cTn id="341" presetID="5" presetClass="exit" presetSubtype="5" fill="hold" grpId="2" nodeType="withEffect">
                                  <p:stCondLst>
                                    <p:cond delay="0"/>
                                  </p:stCondLst>
                                  <p:childTnLst>
                                    <p:animEffect transition="out" filter="checkerboard(down)">
                                      <p:cBhvr>
                                        <p:cTn id="342" dur="3000"/>
                                        <p:tgtEl>
                                          <p:spTgt spid="7"/>
                                        </p:tgtEl>
                                      </p:cBhvr>
                                    </p:animEffect>
                                    <p:set>
                                      <p:cBhvr>
                                        <p:cTn id="343" dur="1" fill="hold">
                                          <p:stCondLst>
                                            <p:cond delay="2999"/>
                                          </p:stCondLst>
                                        </p:cTn>
                                        <p:tgtEl>
                                          <p:spTgt spid="7"/>
                                        </p:tgtEl>
                                        <p:attrNameLst>
                                          <p:attrName>style.visibility</p:attrName>
                                        </p:attrNameLst>
                                      </p:cBhvr>
                                      <p:to>
                                        <p:strVal val="hidden"/>
                                      </p:to>
                                    </p:set>
                                  </p:childTnLst>
                                </p:cTn>
                              </p:par>
                              <p:par>
                                <p:cTn id="344" presetID="5" presetClass="exit" presetSubtype="5" fill="hold" grpId="2" nodeType="withEffect">
                                  <p:stCondLst>
                                    <p:cond delay="0"/>
                                  </p:stCondLst>
                                  <p:childTnLst>
                                    <p:animEffect transition="out" filter="checkerboard(down)">
                                      <p:cBhvr>
                                        <p:cTn id="345" dur="3000"/>
                                        <p:tgtEl>
                                          <p:spTgt spid="8"/>
                                        </p:tgtEl>
                                      </p:cBhvr>
                                    </p:animEffect>
                                    <p:set>
                                      <p:cBhvr>
                                        <p:cTn id="346" dur="1" fill="hold">
                                          <p:stCondLst>
                                            <p:cond delay="2999"/>
                                          </p:stCondLst>
                                        </p:cTn>
                                        <p:tgtEl>
                                          <p:spTgt spid="8"/>
                                        </p:tgtEl>
                                        <p:attrNameLst>
                                          <p:attrName>style.visibility</p:attrName>
                                        </p:attrNameLst>
                                      </p:cBhvr>
                                      <p:to>
                                        <p:strVal val="hidden"/>
                                      </p:to>
                                    </p:set>
                                  </p:childTnLst>
                                </p:cTn>
                              </p:par>
                              <p:par>
                                <p:cTn id="347" presetID="5" presetClass="exit" presetSubtype="5" fill="hold" grpId="2" nodeType="withEffect">
                                  <p:stCondLst>
                                    <p:cond delay="0"/>
                                  </p:stCondLst>
                                  <p:childTnLst>
                                    <p:animEffect transition="out" filter="checkerboard(down)">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5" presetClass="exit" presetSubtype="5" fill="hold" grpId="2" nodeType="withEffect">
                                  <p:stCondLst>
                                    <p:cond delay="0"/>
                                  </p:stCondLst>
                                  <p:childTnLst>
                                    <p:animEffect transition="out" filter="checkerboard(down)">
                                      <p:cBhvr>
                                        <p:cTn id="351" dur="3000"/>
                                        <p:tgtEl>
                                          <p:spTgt spid="10"/>
                                        </p:tgtEl>
                                      </p:cBhvr>
                                    </p:animEffect>
                                    <p:set>
                                      <p:cBhvr>
                                        <p:cTn id="352" dur="1" fill="hold">
                                          <p:stCondLst>
                                            <p:cond delay="2999"/>
                                          </p:stCondLst>
                                        </p:cTn>
                                        <p:tgtEl>
                                          <p:spTgt spid="10"/>
                                        </p:tgtEl>
                                        <p:attrNameLst>
                                          <p:attrName>style.visibility</p:attrName>
                                        </p:attrNameLst>
                                      </p:cBhvr>
                                      <p:to>
                                        <p:strVal val="hidden"/>
                                      </p:to>
                                    </p:set>
                                  </p:childTnLst>
                                </p:cTn>
                              </p:par>
                              <p:par>
                                <p:cTn id="353" presetID="5" presetClass="exit" presetSubtype="5" fill="hold" grpId="2" nodeType="withEffect">
                                  <p:stCondLst>
                                    <p:cond delay="0"/>
                                  </p:stCondLst>
                                  <p:childTnLst>
                                    <p:animEffect transition="out" filter="checkerboard(down)">
                                      <p:cBhvr>
                                        <p:cTn id="354" dur="3000"/>
                                        <p:tgtEl>
                                          <p:spTgt spid="11"/>
                                        </p:tgtEl>
                                      </p:cBhvr>
                                    </p:animEffect>
                                    <p:set>
                                      <p:cBhvr>
                                        <p:cTn id="355" dur="1" fill="hold">
                                          <p:stCondLst>
                                            <p:cond delay="2999"/>
                                          </p:stCondLst>
                                        </p:cTn>
                                        <p:tgtEl>
                                          <p:spTgt spid="11"/>
                                        </p:tgtEl>
                                        <p:attrNameLst>
                                          <p:attrName>style.visibility</p:attrName>
                                        </p:attrNameLst>
                                      </p:cBhvr>
                                      <p:to>
                                        <p:strVal val="hidden"/>
                                      </p:to>
                                    </p:set>
                                  </p:childTnLst>
                                </p:cTn>
                              </p:par>
                              <p:par>
                                <p:cTn id="356" presetID="5" presetClass="exit" presetSubtype="5" fill="hold" grpId="2" nodeType="withEffect">
                                  <p:stCondLst>
                                    <p:cond delay="0"/>
                                  </p:stCondLst>
                                  <p:childTnLst>
                                    <p:animEffect transition="out" filter="checkerboard(down)">
                                      <p:cBhvr>
                                        <p:cTn id="357" dur="3000"/>
                                        <p:tgtEl>
                                          <p:spTgt spid="12"/>
                                        </p:tgtEl>
                                      </p:cBhvr>
                                    </p:animEffect>
                                    <p:set>
                                      <p:cBhvr>
                                        <p:cTn id="358" dur="1" fill="hold">
                                          <p:stCondLst>
                                            <p:cond delay="2999"/>
                                          </p:stCondLst>
                                        </p:cTn>
                                        <p:tgtEl>
                                          <p:spTgt spid="12"/>
                                        </p:tgtEl>
                                        <p:attrNameLst>
                                          <p:attrName>style.visibility</p:attrName>
                                        </p:attrNameLst>
                                      </p:cBhvr>
                                      <p:to>
                                        <p:strVal val="hidden"/>
                                      </p:to>
                                    </p:set>
                                  </p:childTnLst>
                                </p:cTn>
                              </p:par>
                              <p:par>
                                <p:cTn id="359" presetID="5" presetClass="exit" presetSubtype="5" fill="hold" grpId="2" nodeType="withEffect">
                                  <p:stCondLst>
                                    <p:cond delay="0"/>
                                  </p:stCondLst>
                                  <p:childTnLst>
                                    <p:animEffect transition="out" filter="checkerboard(down)">
                                      <p:cBhvr>
                                        <p:cTn id="360" dur="3000"/>
                                        <p:tgtEl>
                                          <p:spTgt spid="13"/>
                                        </p:tgtEl>
                                      </p:cBhvr>
                                    </p:animEffect>
                                    <p:set>
                                      <p:cBhvr>
                                        <p:cTn id="361" dur="1" fill="hold">
                                          <p:stCondLst>
                                            <p:cond delay="2999"/>
                                          </p:stCondLst>
                                        </p:cTn>
                                        <p:tgtEl>
                                          <p:spTgt spid="13"/>
                                        </p:tgtEl>
                                        <p:attrNameLst>
                                          <p:attrName>style.visibility</p:attrName>
                                        </p:attrNameLst>
                                      </p:cBhvr>
                                      <p:to>
                                        <p:strVal val="hidden"/>
                                      </p:to>
                                    </p:set>
                                  </p:childTnLst>
                                </p:cTn>
                              </p:par>
                              <p:par>
                                <p:cTn id="362" presetID="5" presetClass="exit" presetSubtype="5" fill="hold" grpId="2" nodeType="withEffect">
                                  <p:stCondLst>
                                    <p:cond delay="0"/>
                                  </p:stCondLst>
                                  <p:childTnLst>
                                    <p:animEffect transition="out" filter="checkerboard(down)">
                                      <p:cBhvr>
                                        <p:cTn id="363" dur="3000"/>
                                        <p:tgtEl>
                                          <p:spTgt spid="14"/>
                                        </p:tgtEl>
                                      </p:cBhvr>
                                    </p:animEffect>
                                    <p:set>
                                      <p:cBhvr>
                                        <p:cTn id="364" dur="1" fill="hold">
                                          <p:stCondLst>
                                            <p:cond delay="2999"/>
                                          </p:stCondLst>
                                        </p:cTn>
                                        <p:tgtEl>
                                          <p:spTgt spid="14"/>
                                        </p:tgtEl>
                                        <p:attrNameLst>
                                          <p:attrName>style.visibility</p:attrName>
                                        </p:attrNameLst>
                                      </p:cBhvr>
                                      <p:to>
                                        <p:strVal val="hidden"/>
                                      </p:to>
                                    </p:set>
                                  </p:childTnLst>
                                </p:cTn>
                              </p:par>
                              <p:par>
                                <p:cTn id="365" presetID="5" presetClass="exit" presetSubtype="5" fill="hold" grpId="2" nodeType="withEffect">
                                  <p:stCondLst>
                                    <p:cond delay="0"/>
                                  </p:stCondLst>
                                  <p:childTnLst>
                                    <p:animEffect transition="out" filter="checkerboard(down)">
                                      <p:cBhvr>
                                        <p:cTn id="366" dur="3000"/>
                                        <p:tgtEl>
                                          <p:spTgt spid="15"/>
                                        </p:tgtEl>
                                      </p:cBhvr>
                                    </p:animEffect>
                                    <p:set>
                                      <p:cBhvr>
                                        <p:cTn id="367" dur="1" fill="hold">
                                          <p:stCondLst>
                                            <p:cond delay="2999"/>
                                          </p:stCondLst>
                                        </p:cTn>
                                        <p:tgtEl>
                                          <p:spTgt spid="15"/>
                                        </p:tgtEl>
                                        <p:attrNameLst>
                                          <p:attrName>style.visibility</p:attrName>
                                        </p:attrNameLst>
                                      </p:cBhvr>
                                      <p:to>
                                        <p:strVal val="hidden"/>
                                      </p:to>
                                    </p:set>
                                  </p:childTnLst>
                                </p:cTn>
                              </p:par>
                              <p:par>
                                <p:cTn id="368" presetID="5" presetClass="exit" presetSubtype="5" fill="hold" grpId="2" nodeType="withEffect">
                                  <p:stCondLst>
                                    <p:cond delay="0"/>
                                  </p:stCondLst>
                                  <p:childTnLst>
                                    <p:animEffect transition="out" filter="checkerboard(down)">
                                      <p:cBhvr>
                                        <p:cTn id="369" dur="3000"/>
                                        <p:tgtEl>
                                          <p:spTgt spid="16"/>
                                        </p:tgtEl>
                                      </p:cBhvr>
                                    </p:animEffect>
                                    <p:set>
                                      <p:cBhvr>
                                        <p:cTn id="370" dur="1" fill="hold">
                                          <p:stCondLst>
                                            <p:cond delay="2999"/>
                                          </p:stCondLst>
                                        </p:cTn>
                                        <p:tgtEl>
                                          <p:spTgt spid="16"/>
                                        </p:tgtEl>
                                        <p:attrNameLst>
                                          <p:attrName>style.visibility</p:attrName>
                                        </p:attrNameLst>
                                      </p:cBhvr>
                                      <p:to>
                                        <p:strVal val="hidden"/>
                                      </p:to>
                                    </p:set>
                                  </p:childTnLst>
                                </p:cTn>
                              </p:par>
                              <p:par>
                                <p:cTn id="371" presetID="5" presetClass="exit" presetSubtype="5" fill="hold" grpId="2" nodeType="withEffect">
                                  <p:stCondLst>
                                    <p:cond delay="0"/>
                                  </p:stCondLst>
                                  <p:childTnLst>
                                    <p:animEffect transition="out" filter="checkerboard(down)">
                                      <p:cBhvr>
                                        <p:cTn id="372" dur="3000"/>
                                        <p:tgtEl>
                                          <p:spTgt spid="17"/>
                                        </p:tgtEl>
                                      </p:cBhvr>
                                    </p:animEffect>
                                    <p:set>
                                      <p:cBhvr>
                                        <p:cTn id="373" dur="1" fill="hold">
                                          <p:stCondLst>
                                            <p:cond delay="2999"/>
                                          </p:stCondLst>
                                        </p:cTn>
                                        <p:tgtEl>
                                          <p:spTgt spid="17"/>
                                        </p:tgtEl>
                                        <p:attrNameLst>
                                          <p:attrName>style.visibility</p:attrName>
                                        </p:attrNameLst>
                                      </p:cBhvr>
                                      <p:to>
                                        <p:strVal val="hidden"/>
                                      </p:to>
                                    </p:set>
                                  </p:childTnLst>
                                </p:cTn>
                              </p:par>
                              <p:par>
                                <p:cTn id="374" presetID="5" presetClass="exit" presetSubtype="5" fill="hold" grpId="2" nodeType="withEffect">
                                  <p:stCondLst>
                                    <p:cond delay="0"/>
                                  </p:stCondLst>
                                  <p:childTnLst>
                                    <p:animEffect transition="out" filter="checkerboard(down)">
                                      <p:cBhvr>
                                        <p:cTn id="375" dur="3000"/>
                                        <p:tgtEl>
                                          <p:spTgt spid="18"/>
                                        </p:tgtEl>
                                      </p:cBhvr>
                                    </p:animEffect>
                                    <p:set>
                                      <p:cBhvr>
                                        <p:cTn id="376" dur="1" fill="hold">
                                          <p:stCondLst>
                                            <p:cond delay="2999"/>
                                          </p:stCondLst>
                                        </p:cTn>
                                        <p:tgtEl>
                                          <p:spTgt spid="18"/>
                                        </p:tgtEl>
                                        <p:attrNameLst>
                                          <p:attrName>style.visibility</p:attrName>
                                        </p:attrNameLst>
                                      </p:cBhvr>
                                      <p:to>
                                        <p:strVal val="hidden"/>
                                      </p:to>
                                    </p:set>
                                  </p:childTnLst>
                                </p:cTn>
                              </p:par>
                              <p:par>
                                <p:cTn id="377" presetID="5" presetClass="exit" presetSubtype="5" fill="hold" grpId="2" nodeType="withEffect">
                                  <p:stCondLst>
                                    <p:cond delay="0"/>
                                  </p:stCondLst>
                                  <p:childTnLst>
                                    <p:animEffect transition="out" filter="checkerboard(down)">
                                      <p:cBhvr>
                                        <p:cTn id="378" dur="3000"/>
                                        <p:tgtEl>
                                          <p:spTgt spid="19"/>
                                        </p:tgtEl>
                                      </p:cBhvr>
                                    </p:animEffect>
                                    <p:set>
                                      <p:cBhvr>
                                        <p:cTn id="379" dur="1" fill="hold">
                                          <p:stCondLst>
                                            <p:cond delay="2999"/>
                                          </p:stCondLst>
                                        </p:cTn>
                                        <p:tgtEl>
                                          <p:spTgt spid="19"/>
                                        </p:tgtEl>
                                        <p:attrNameLst>
                                          <p:attrName>style.visibility</p:attrName>
                                        </p:attrNameLst>
                                      </p:cBhvr>
                                      <p:to>
                                        <p:strVal val="hidden"/>
                                      </p:to>
                                    </p:set>
                                  </p:childTnLst>
                                </p:cTn>
                              </p:par>
                              <p:par>
                                <p:cTn id="380" presetID="5" presetClass="exit" presetSubtype="5" fill="hold" grpId="2" nodeType="withEffect">
                                  <p:stCondLst>
                                    <p:cond delay="0"/>
                                  </p:stCondLst>
                                  <p:childTnLst>
                                    <p:animEffect transition="out" filter="checkerboard(down)">
                                      <p:cBhvr>
                                        <p:cTn id="381" dur="3000"/>
                                        <p:tgtEl>
                                          <p:spTgt spid="20"/>
                                        </p:tgtEl>
                                      </p:cBhvr>
                                    </p:animEffect>
                                    <p:set>
                                      <p:cBhvr>
                                        <p:cTn id="382" dur="1" fill="hold">
                                          <p:stCondLst>
                                            <p:cond delay="2999"/>
                                          </p:stCondLst>
                                        </p:cTn>
                                        <p:tgtEl>
                                          <p:spTgt spid="20"/>
                                        </p:tgtEl>
                                        <p:attrNameLst>
                                          <p:attrName>style.visibility</p:attrName>
                                        </p:attrNameLst>
                                      </p:cBhvr>
                                      <p:to>
                                        <p:strVal val="hidden"/>
                                      </p:to>
                                    </p:set>
                                  </p:childTnLst>
                                </p:cTn>
                              </p:par>
                              <p:par>
                                <p:cTn id="383" presetID="5" presetClass="exit" presetSubtype="5" fill="hold" grpId="2" nodeType="withEffect">
                                  <p:stCondLst>
                                    <p:cond delay="0"/>
                                  </p:stCondLst>
                                  <p:childTnLst>
                                    <p:animEffect transition="out" filter="checkerboard(down)">
                                      <p:cBhvr>
                                        <p:cTn id="384" dur="3000"/>
                                        <p:tgtEl>
                                          <p:spTgt spid="21"/>
                                        </p:tgtEl>
                                      </p:cBhvr>
                                    </p:animEffect>
                                    <p:set>
                                      <p:cBhvr>
                                        <p:cTn id="385" dur="1" fill="hold">
                                          <p:stCondLst>
                                            <p:cond delay="2999"/>
                                          </p:stCondLst>
                                        </p:cTn>
                                        <p:tgtEl>
                                          <p:spTgt spid="21"/>
                                        </p:tgtEl>
                                        <p:attrNameLst>
                                          <p:attrName>style.visibility</p:attrName>
                                        </p:attrNameLst>
                                      </p:cBhvr>
                                      <p:to>
                                        <p:strVal val="hidden"/>
                                      </p:to>
                                    </p:set>
                                  </p:childTnLst>
                                </p:cTn>
                              </p:par>
                              <p:par>
                                <p:cTn id="386" presetID="5" presetClass="exit" presetSubtype="5" fill="hold" grpId="2" nodeType="withEffect">
                                  <p:stCondLst>
                                    <p:cond delay="0"/>
                                  </p:stCondLst>
                                  <p:childTnLst>
                                    <p:animEffect transition="out" filter="checkerboard(down)">
                                      <p:cBhvr>
                                        <p:cTn id="387" dur="3000"/>
                                        <p:tgtEl>
                                          <p:spTgt spid="22"/>
                                        </p:tgtEl>
                                      </p:cBhvr>
                                    </p:animEffect>
                                    <p:set>
                                      <p:cBhvr>
                                        <p:cTn id="388" dur="1" fill="hold">
                                          <p:stCondLst>
                                            <p:cond delay="2999"/>
                                          </p:stCondLst>
                                        </p:cTn>
                                        <p:tgtEl>
                                          <p:spTgt spid="22"/>
                                        </p:tgtEl>
                                        <p:attrNameLst>
                                          <p:attrName>style.visibility</p:attrName>
                                        </p:attrNameLst>
                                      </p:cBhvr>
                                      <p:to>
                                        <p:strVal val="hidden"/>
                                      </p:to>
                                    </p:set>
                                  </p:childTnLst>
                                </p:cTn>
                              </p:par>
                              <p:par>
                                <p:cTn id="389" presetID="5" presetClass="exit" presetSubtype="5" fill="hold" grpId="2" nodeType="withEffect">
                                  <p:stCondLst>
                                    <p:cond delay="0"/>
                                  </p:stCondLst>
                                  <p:childTnLst>
                                    <p:animEffect transition="out" filter="checkerboard(down)">
                                      <p:cBhvr>
                                        <p:cTn id="390" dur="3000"/>
                                        <p:tgtEl>
                                          <p:spTgt spid="23"/>
                                        </p:tgtEl>
                                      </p:cBhvr>
                                    </p:animEffect>
                                    <p:set>
                                      <p:cBhvr>
                                        <p:cTn id="391" dur="1" fill="hold">
                                          <p:stCondLst>
                                            <p:cond delay="2999"/>
                                          </p:stCondLst>
                                        </p:cTn>
                                        <p:tgtEl>
                                          <p:spTgt spid="23"/>
                                        </p:tgtEl>
                                        <p:attrNameLst>
                                          <p:attrName>style.visibility</p:attrName>
                                        </p:attrNameLst>
                                      </p:cBhvr>
                                      <p:to>
                                        <p:strVal val="hidden"/>
                                      </p:to>
                                    </p:set>
                                  </p:childTnLst>
                                </p:cTn>
                              </p:par>
                              <p:par>
                                <p:cTn id="392" presetID="5" presetClass="exit" presetSubtype="5" fill="hold" grpId="2" nodeType="withEffect">
                                  <p:stCondLst>
                                    <p:cond delay="0"/>
                                  </p:stCondLst>
                                  <p:childTnLst>
                                    <p:animEffect transition="out" filter="checkerboard(down)">
                                      <p:cBhvr>
                                        <p:cTn id="393" dur="3000"/>
                                        <p:tgtEl>
                                          <p:spTgt spid="24"/>
                                        </p:tgtEl>
                                      </p:cBhvr>
                                    </p:animEffect>
                                    <p:set>
                                      <p:cBhvr>
                                        <p:cTn id="394" dur="1" fill="hold">
                                          <p:stCondLst>
                                            <p:cond delay="2999"/>
                                          </p:stCondLst>
                                        </p:cTn>
                                        <p:tgtEl>
                                          <p:spTgt spid="24"/>
                                        </p:tgtEl>
                                        <p:attrNameLst>
                                          <p:attrName>style.visibility</p:attrName>
                                        </p:attrNameLst>
                                      </p:cBhvr>
                                      <p:to>
                                        <p:strVal val="hidden"/>
                                      </p:to>
                                    </p:set>
                                  </p:childTnLst>
                                </p:cTn>
                              </p:par>
                              <p:par>
                                <p:cTn id="395" presetID="5" presetClass="exit" presetSubtype="5" fill="hold" grpId="2" nodeType="withEffect">
                                  <p:stCondLst>
                                    <p:cond delay="0"/>
                                  </p:stCondLst>
                                  <p:childTnLst>
                                    <p:animEffect transition="out" filter="checkerboard(down)">
                                      <p:cBhvr>
                                        <p:cTn id="396" dur="3000"/>
                                        <p:tgtEl>
                                          <p:spTgt spid="25"/>
                                        </p:tgtEl>
                                      </p:cBhvr>
                                    </p:animEffect>
                                    <p:set>
                                      <p:cBhvr>
                                        <p:cTn id="397" dur="1" fill="hold">
                                          <p:stCondLst>
                                            <p:cond delay="2999"/>
                                          </p:stCondLst>
                                        </p:cTn>
                                        <p:tgtEl>
                                          <p:spTgt spid="25"/>
                                        </p:tgtEl>
                                        <p:attrNameLst>
                                          <p:attrName>style.visibility</p:attrName>
                                        </p:attrNameLst>
                                      </p:cBhvr>
                                      <p:to>
                                        <p:strVal val="hidden"/>
                                      </p:to>
                                    </p:set>
                                  </p:childTnLst>
                                </p:cTn>
                              </p:par>
                              <p:par>
                                <p:cTn id="398" presetID="5" presetClass="exit" presetSubtype="5" fill="hold" grpId="2" nodeType="withEffect">
                                  <p:stCondLst>
                                    <p:cond delay="0"/>
                                  </p:stCondLst>
                                  <p:childTnLst>
                                    <p:animEffect transition="out" filter="checkerboard(down)">
                                      <p:cBhvr>
                                        <p:cTn id="399" dur="3000"/>
                                        <p:tgtEl>
                                          <p:spTgt spid="26"/>
                                        </p:tgtEl>
                                      </p:cBhvr>
                                    </p:animEffect>
                                    <p:set>
                                      <p:cBhvr>
                                        <p:cTn id="400" dur="1" fill="hold">
                                          <p:stCondLst>
                                            <p:cond delay="2999"/>
                                          </p:stCondLst>
                                        </p:cTn>
                                        <p:tgtEl>
                                          <p:spTgt spid="26"/>
                                        </p:tgtEl>
                                        <p:attrNameLst>
                                          <p:attrName>style.visibility</p:attrName>
                                        </p:attrNameLst>
                                      </p:cBhvr>
                                      <p:to>
                                        <p:strVal val="hidden"/>
                                      </p:to>
                                    </p:set>
                                  </p:childTnLst>
                                </p:cTn>
                              </p:par>
                              <p:par>
                                <p:cTn id="401" presetID="5" presetClass="exit" presetSubtype="5" fill="hold" grpId="2" nodeType="withEffect">
                                  <p:stCondLst>
                                    <p:cond delay="0"/>
                                  </p:stCondLst>
                                  <p:childTnLst>
                                    <p:animEffect transition="out" filter="checkerboard(down)">
                                      <p:cBhvr>
                                        <p:cTn id="402" dur="3000"/>
                                        <p:tgtEl>
                                          <p:spTgt spid="27"/>
                                        </p:tgtEl>
                                      </p:cBhvr>
                                    </p:animEffect>
                                    <p:set>
                                      <p:cBhvr>
                                        <p:cTn id="403" dur="1" fill="hold">
                                          <p:stCondLst>
                                            <p:cond delay="2999"/>
                                          </p:stCondLst>
                                        </p:cTn>
                                        <p:tgtEl>
                                          <p:spTgt spid="27"/>
                                        </p:tgtEl>
                                        <p:attrNameLst>
                                          <p:attrName>style.visibility</p:attrName>
                                        </p:attrNameLst>
                                      </p:cBhvr>
                                      <p:to>
                                        <p:strVal val="hidden"/>
                                      </p:to>
                                    </p:set>
                                  </p:childTnLst>
                                </p:cTn>
                              </p:par>
                              <p:par>
                                <p:cTn id="404" presetID="5" presetClass="exit" presetSubtype="5" fill="hold" grpId="2" nodeType="withEffect">
                                  <p:stCondLst>
                                    <p:cond delay="0"/>
                                  </p:stCondLst>
                                  <p:childTnLst>
                                    <p:animEffect transition="out" filter="checkerboard(down)">
                                      <p:cBhvr>
                                        <p:cTn id="405" dur="3000"/>
                                        <p:tgtEl>
                                          <p:spTgt spid="28"/>
                                        </p:tgtEl>
                                      </p:cBhvr>
                                    </p:animEffect>
                                    <p:set>
                                      <p:cBhvr>
                                        <p:cTn id="406" dur="1" fill="hold">
                                          <p:stCondLst>
                                            <p:cond delay="2999"/>
                                          </p:stCondLst>
                                        </p:cTn>
                                        <p:tgtEl>
                                          <p:spTgt spid="28"/>
                                        </p:tgtEl>
                                        <p:attrNameLst>
                                          <p:attrName>style.visibility</p:attrName>
                                        </p:attrNameLst>
                                      </p:cBhvr>
                                      <p:to>
                                        <p:strVal val="hidden"/>
                                      </p:to>
                                    </p:set>
                                  </p:childTnLst>
                                </p:cTn>
                              </p:par>
                              <p:par>
                                <p:cTn id="407" presetID="5" presetClass="exit" presetSubtype="5" fill="hold" grpId="2" nodeType="withEffect">
                                  <p:stCondLst>
                                    <p:cond delay="0"/>
                                  </p:stCondLst>
                                  <p:childTnLst>
                                    <p:animEffect transition="out" filter="checkerboard(down)">
                                      <p:cBhvr>
                                        <p:cTn id="408" dur="3000"/>
                                        <p:tgtEl>
                                          <p:spTgt spid="29"/>
                                        </p:tgtEl>
                                      </p:cBhvr>
                                    </p:animEffect>
                                    <p:set>
                                      <p:cBhvr>
                                        <p:cTn id="409" dur="1" fill="hold">
                                          <p:stCondLst>
                                            <p:cond delay="2999"/>
                                          </p:stCondLst>
                                        </p:cTn>
                                        <p:tgtEl>
                                          <p:spTgt spid="29"/>
                                        </p:tgtEl>
                                        <p:attrNameLst>
                                          <p:attrName>style.visibility</p:attrName>
                                        </p:attrNameLst>
                                      </p:cBhvr>
                                      <p:to>
                                        <p:strVal val="hidden"/>
                                      </p:to>
                                    </p:set>
                                  </p:childTnLst>
                                </p:cTn>
                              </p:par>
                              <p:par>
                                <p:cTn id="410" presetID="5" presetClass="exit" presetSubtype="5" fill="hold" grpId="2" nodeType="withEffect">
                                  <p:stCondLst>
                                    <p:cond delay="0"/>
                                  </p:stCondLst>
                                  <p:childTnLst>
                                    <p:animEffect transition="out" filter="checkerboard(down)">
                                      <p:cBhvr>
                                        <p:cTn id="411" dur="3000"/>
                                        <p:tgtEl>
                                          <p:spTgt spid="30"/>
                                        </p:tgtEl>
                                      </p:cBhvr>
                                    </p:animEffect>
                                    <p:set>
                                      <p:cBhvr>
                                        <p:cTn id="412" dur="1" fill="hold">
                                          <p:stCondLst>
                                            <p:cond delay="2999"/>
                                          </p:stCondLst>
                                        </p:cTn>
                                        <p:tgtEl>
                                          <p:spTgt spid="30"/>
                                        </p:tgtEl>
                                        <p:attrNameLst>
                                          <p:attrName>style.visibility</p:attrName>
                                        </p:attrNameLst>
                                      </p:cBhvr>
                                      <p:to>
                                        <p:strVal val="hidden"/>
                                      </p:to>
                                    </p:set>
                                  </p:childTnLst>
                                </p:cTn>
                              </p:par>
                              <p:par>
                                <p:cTn id="413" presetID="5" presetClass="exit" presetSubtype="5" fill="hold" grpId="2" nodeType="withEffect">
                                  <p:stCondLst>
                                    <p:cond delay="0"/>
                                  </p:stCondLst>
                                  <p:childTnLst>
                                    <p:animEffect transition="out" filter="checkerboard(down)">
                                      <p:cBhvr>
                                        <p:cTn id="414" dur="3000"/>
                                        <p:tgtEl>
                                          <p:spTgt spid="31"/>
                                        </p:tgtEl>
                                      </p:cBhvr>
                                    </p:animEffect>
                                    <p:set>
                                      <p:cBhvr>
                                        <p:cTn id="415" dur="1" fill="hold">
                                          <p:stCondLst>
                                            <p:cond delay="2999"/>
                                          </p:stCondLst>
                                        </p:cTn>
                                        <p:tgtEl>
                                          <p:spTgt spid="31"/>
                                        </p:tgtEl>
                                        <p:attrNameLst>
                                          <p:attrName>style.visibility</p:attrName>
                                        </p:attrNameLst>
                                      </p:cBhvr>
                                      <p:to>
                                        <p:strVal val="hidden"/>
                                      </p:to>
                                    </p:set>
                                  </p:childTnLst>
                                </p:cTn>
                              </p:par>
                              <p:par>
                                <p:cTn id="416" presetID="5" presetClass="exit" presetSubtype="5" fill="hold" grpId="2" nodeType="withEffect">
                                  <p:stCondLst>
                                    <p:cond delay="0"/>
                                  </p:stCondLst>
                                  <p:childTnLst>
                                    <p:animEffect transition="out" filter="checkerboard(down)">
                                      <p:cBhvr>
                                        <p:cTn id="417" dur="3000"/>
                                        <p:tgtEl>
                                          <p:spTgt spid="32"/>
                                        </p:tgtEl>
                                      </p:cBhvr>
                                    </p:animEffect>
                                    <p:set>
                                      <p:cBhvr>
                                        <p:cTn id="418" dur="1" fill="hold">
                                          <p:stCondLst>
                                            <p:cond delay="2999"/>
                                          </p:stCondLst>
                                        </p:cTn>
                                        <p:tgtEl>
                                          <p:spTgt spid="32"/>
                                        </p:tgtEl>
                                        <p:attrNameLst>
                                          <p:attrName>style.visibility</p:attrName>
                                        </p:attrNameLst>
                                      </p:cBhvr>
                                      <p:to>
                                        <p:strVal val="hidden"/>
                                      </p:to>
                                    </p:set>
                                  </p:childTnLst>
                                </p:cTn>
                              </p:par>
                              <p:par>
                                <p:cTn id="419" presetID="5" presetClass="exit" presetSubtype="5" fill="hold" grpId="2" nodeType="withEffect">
                                  <p:stCondLst>
                                    <p:cond delay="0"/>
                                  </p:stCondLst>
                                  <p:childTnLst>
                                    <p:animEffect transition="out" filter="checkerboard(down)">
                                      <p:cBhvr>
                                        <p:cTn id="420" dur="3000"/>
                                        <p:tgtEl>
                                          <p:spTgt spid="33"/>
                                        </p:tgtEl>
                                      </p:cBhvr>
                                    </p:animEffect>
                                    <p:set>
                                      <p:cBhvr>
                                        <p:cTn id="421" dur="1" fill="hold">
                                          <p:stCondLst>
                                            <p:cond delay="2999"/>
                                          </p:stCondLst>
                                        </p:cTn>
                                        <p:tgtEl>
                                          <p:spTgt spid="33"/>
                                        </p:tgtEl>
                                        <p:attrNameLst>
                                          <p:attrName>style.visibility</p:attrName>
                                        </p:attrNameLst>
                                      </p:cBhvr>
                                      <p:to>
                                        <p:strVal val="hidden"/>
                                      </p:to>
                                    </p:set>
                                  </p:childTnLst>
                                </p:cTn>
                              </p:par>
                              <p:par>
                                <p:cTn id="422" presetID="5" presetClass="exit" presetSubtype="5" fill="hold" grpId="2" nodeType="withEffect">
                                  <p:stCondLst>
                                    <p:cond delay="0"/>
                                  </p:stCondLst>
                                  <p:childTnLst>
                                    <p:animEffect transition="out" filter="checkerboard(down)">
                                      <p:cBhvr>
                                        <p:cTn id="423" dur="3000"/>
                                        <p:tgtEl>
                                          <p:spTgt spid="34"/>
                                        </p:tgtEl>
                                      </p:cBhvr>
                                    </p:animEffect>
                                    <p:set>
                                      <p:cBhvr>
                                        <p:cTn id="424" dur="1" fill="hold">
                                          <p:stCondLst>
                                            <p:cond delay="2999"/>
                                          </p:stCondLst>
                                        </p:cTn>
                                        <p:tgtEl>
                                          <p:spTgt spid="34"/>
                                        </p:tgtEl>
                                        <p:attrNameLst>
                                          <p:attrName>style.visibility</p:attrName>
                                        </p:attrNameLst>
                                      </p:cBhvr>
                                      <p:to>
                                        <p:strVal val="hidden"/>
                                      </p:to>
                                    </p:set>
                                  </p:childTnLst>
                                </p:cTn>
                              </p:par>
                              <p:par>
                                <p:cTn id="425" presetID="5" presetClass="exit" presetSubtype="5" fill="hold" grpId="2" nodeType="withEffect">
                                  <p:stCondLst>
                                    <p:cond delay="0"/>
                                  </p:stCondLst>
                                  <p:childTnLst>
                                    <p:animEffect transition="out" filter="checkerboard(down)">
                                      <p:cBhvr>
                                        <p:cTn id="426" dur="3000"/>
                                        <p:tgtEl>
                                          <p:spTgt spid="35"/>
                                        </p:tgtEl>
                                      </p:cBhvr>
                                    </p:animEffect>
                                    <p:set>
                                      <p:cBhvr>
                                        <p:cTn id="427" dur="1" fill="hold">
                                          <p:stCondLst>
                                            <p:cond delay="2999"/>
                                          </p:stCondLst>
                                        </p:cTn>
                                        <p:tgtEl>
                                          <p:spTgt spid="35"/>
                                        </p:tgtEl>
                                        <p:attrNameLst>
                                          <p:attrName>style.visibility</p:attrName>
                                        </p:attrNameLst>
                                      </p:cBhvr>
                                      <p:to>
                                        <p:strVal val="hidden"/>
                                      </p:to>
                                    </p:set>
                                  </p:childTnLst>
                                </p:cTn>
                              </p:par>
                              <p:par>
                                <p:cTn id="428" presetID="5" presetClass="exit" presetSubtype="5" fill="hold" grpId="2" nodeType="withEffect">
                                  <p:stCondLst>
                                    <p:cond delay="0"/>
                                  </p:stCondLst>
                                  <p:childTnLst>
                                    <p:animEffect transition="out" filter="checkerboard(down)">
                                      <p:cBhvr>
                                        <p:cTn id="429" dur="3000"/>
                                        <p:tgtEl>
                                          <p:spTgt spid="36"/>
                                        </p:tgtEl>
                                      </p:cBhvr>
                                    </p:animEffect>
                                    <p:set>
                                      <p:cBhvr>
                                        <p:cTn id="430" dur="1" fill="hold">
                                          <p:stCondLst>
                                            <p:cond delay="2999"/>
                                          </p:stCondLst>
                                        </p:cTn>
                                        <p:tgtEl>
                                          <p:spTgt spid="36"/>
                                        </p:tgtEl>
                                        <p:attrNameLst>
                                          <p:attrName>style.visibility</p:attrName>
                                        </p:attrNameLst>
                                      </p:cBhvr>
                                      <p:to>
                                        <p:strVal val="hidden"/>
                                      </p:to>
                                    </p:set>
                                  </p:childTnLst>
                                </p:cTn>
                              </p:par>
                              <p:par>
                                <p:cTn id="431" presetID="5" presetClass="exit" presetSubtype="5" fill="hold" grpId="2" nodeType="withEffect">
                                  <p:stCondLst>
                                    <p:cond delay="0"/>
                                  </p:stCondLst>
                                  <p:childTnLst>
                                    <p:animEffect transition="out" filter="checkerboard(down)">
                                      <p:cBhvr>
                                        <p:cTn id="432" dur="3000"/>
                                        <p:tgtEl>
                                          <p:spTgt spid="37"/>
                                        </p:tgtEl>
                                      </p:cBhvr>
                                    </p:animEffect>
                                    <p:set>
                                      <p:cBhvr>
                                        <p:cTn id="433" dur="1" fill="hold">
                                          <p:stCondLst>
                                            <p:cond delay="2999"/>
                                          </p:stCondLst>
                                        </p:cTn>
                                        <p:tgtEl>
                                          <p:spTgt spid="37"/>
                                        </p:tgtEl>
                                        <p:attrNameLst>
                                          <p:attrName>style.visibility</p:attrName>
                                        </p:attrNameLst>
                                      </p:cBhvr>
                                      <p:to>
                                        <p:strVal val="hidden"/>
                                      </p:to>
                                    </p:set>
                                  </p:childTnLst>
                                </p:cTn>
                              </p:par>
                              <p:par>
                                <p:cTn id="434" presetID="5" presetClass="exit" presetSubtype="5" fill="hold" grpId="2" nodeType="withEffect">
                                  <p:stCondLst>
                                    <p:cond delay="0"/>
                                  </p:stCondLst>
                                  <p:childTnLst>
                                    <p:animEffect transition="out" filter="checkerboard(down)">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5" fill="hold" grpId="2" nodeType="withEffect">
                                  <p:stCondLst>
                                    <p:cond delay="0"/>
                                  </p:stCondLst>
                                  <p:childTnLst>
                                    <p:animEffect transition="out" filter="checkerboard(down)">
                                      <p:cBhvr>
                                        <p:cTn id="438" dur="3000"/>
                                        <p:tgtEl>
                                          <p:spTgt spid="39"/>
                                        </p:tgtEl>
                                      </p:cBhvr>
                                    </p:animEffect>
                                    <p:set>
                                      <p:cBhvr>
                                        <p:cTn id="439" dur="1" fill="hold">
                                          <p:stCondLst>
                                            <p:cond delay="2999"/>
                                          </p:stCondLst>
                                        </p:cTn>
                                        <p:tgtEl>
                                          <p:spTgt spid="39"/>
                                        </p:tgtEl>
                                        <p:attrNameLst>
                                          <p:attrName>style.visibility</p:attrName>
                                        </p:attrNameLst>
                                      </p:cBhvr>
                                      <p:to>
                                        <p:strVal val="hidden"/>
                                      </p:to>
                                    </p:set>
                                  </p:childTnLst>
                                </p:cTn>
                              </p:par>
                              <p:par>
                                <p:cTn id="440" presetID="5" presetClass="exit" presetSubtype="5" fill="hold" grpId="2" nodeType="withEffect">
                                  <p:stCondLst>
                                    <p:cond delay="0"/>
                                  </p:stCondLst>
                                  <p:childTnLst>
                                    <p:animEffect transition="out" filter="checkerboard(down)">
                                      <p:cBhvr>
                                        <p:cTn id="441" dur="3000"/>
                                        <p:tgtEl>
                                          <p:spTgt spid="40"/>
                                        </p:tgtEl>
                                      </p:cBhvr>
                                    </p:animEffect>
                                    <p:set>
                                      <p:cBhvr>
                                        <p:cTn id="442" dur="1" fill="hold">
                                          <p:stCondLst>
                                            <p:cond delay="2999"/>
                                          </p:stCondLst>
                                        </p:cTn>
                                        <p:tgtEl>
                                          <p:spTgt spid="40"/>
                                        </p:tgtEl>
                                        <p:attrNameLst>
                                          <p:attrName>style.visibility</p:attrName>
                                        </p:attrNameLst>
                                      </p:cBhvr>
                                      <p:to>
                                        <p:strVal val="hidden"/>
                                      </p:to>
                                    </p:set>
                                  </p:childTnLst>
                                </p:cTn>
                              </p:par>
                              <p:par>
                                <p:cTn id="443" presetID="5" presetClass="exit" presetSubtype="5" fill="hold" grpId="2" nodeType="withEffect">
                                  <p:stCondLst>
                                    <p:cond delay="0"/>
                                  </p:stCondLst>
                                  <p:childTnLst>
                                    <p:animEffect transition="out" filter="checkerboard(down)">
                                      <p:cBhvr>
                                        <p:cTn id="444" dur="3000"/>
                                        <p:tgtEl>
                                          <p:spTgt spid="41"/>
                                        </p:tgtEl>
                                      </p:cBhvr>
                                    </p:animEffect>
                                    <p:set>
                                      <p:cBhvr>
                                        <p:cTn id="445" dur="1" fill="hold">
                                          <p:stCondLst>
                                            <p:cond delay="2999"/>
                                          </p:stCondLst>
                                        </p:cTn>
                                        <p:tgtEl>
                                          <p:spTgt spid="41"/>
                                        </p:tgtEl>
                                        <p:attrNameLst>
                                          <p:attrName>style.visibility</p:attrName>
                                        </p:attrNameLst>
                                      </p:cBhvr>
                                      <p:to>
                                        <p:strVal val="hidden"/>
                                      </p:to>
                                    </p:set>
                                  </p:childTnLst>
                                </p:cTn>
                              </p:par>
                              <p:par>
                                <p:cTn id="446" presetID="5" presetClass="exit" presetSubtype="5" fill="hold" grpId="2" nodeType="withEffect">
                                  <p:stCondLst>
                                    <p:cond delay="0"/>
                                  </p:stCondLst>
                                  <p:childTnLst>
                                    <p:animEffect transition="out" filter="checkerboard(down)">
                                      <p:cBhvr>
                                        <p:cTn id="447" dur="3000"/>
                                        <p:tgtEl>
                                          <p:spTgt spid="42"/>
                                        </p:tgtEl>
                                      </p:cBhvr>
                                    </p:animEffect>
                                    <p:set>
                                      <p:cBhvr>
                                        <p:cTn id="448" dur="1" fill="hold">
                                          <p:stCondLst>
                                            <p:cond delay="2999"/>
                                          </p:stCondLst>
                                        </p:cTn>
                                        <p:tgtEl>
                                          <p:spTgt spid="42"/>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3"/>
                                        </p:tgtEl>
                                        <p:attrNameLst>
                                          <p:attrName>ppt_x</p:attrName>
                                        </p:attrNameLst>
                                      </p:cBhvr>
                                      <p:tavLst>
                                        <p:tav tm="0">
                                          <p:val>
                                            <p:strVal val="ppt_x"/>
                                          </p:val>
                                        </p:tav>
                                        <p:tav tm="100000">
                                          <p:val>
                                            <p:strVal val="ppt_x"/>
                                          </p:val>
                                        </p:tav>
                                      </p:tavLst>
                                    </p:anim>
                                    <p:anim calcmode="lin" valueType="num">
                                      <p:cBhvr additive="base">
                                        <p:cTn id="451" dur="3000"/>
                                        <p:tgtEl>
                                          <p:spTgt spid="3"/>
                                        </p:tgtEl>
                                        <p:attrNameLst>
                                          <p:attrName>ppt_y</p:attrName>
                                        </p:attrNameLst>
                                      </p:cBhvr>
                                      <p:tavLst>
                                        <p:tav tm="0">
                                          <p:val>
                                            <p:strVal val="ppt_y"/>
                                          </p:val>
                                        </p:tav>
                                        <p:tav tm="100000">
                                          <p:val>
                                            <p:strVal val="1+ppt_h/2"/>
                                          </p:val>
                                        </p:tav>
                                      </p:tavLst>
                                    </p:anim>
                                    <p:set>
                                      <p:cBhvr>
                                        <p:cTn id="452" dur="1" fill="hold">
                                          <p:stCondLst>
                                            <p:cond delay="2999"/>
                                          </p:stCondLst>
                                        </p:cTn>
                                        <p:tgtEl>
                                          <p:spTgt spid="3"/>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4"/>
                                        </p:tgtEl>
                                        <p:attrNameLst>
                                          <p:attrName>ppt_x</p:attrName>
                                        </p:attrNameLst>
                                      </p:cBhvr>
                                      <p:tavLst>
                                        <p:tav tm="0">
                                          <p:val>
                                            <p:strVal val="ppt_x"/>
                                          </p:val>
                                        </p:tav>
                                        <p:tav tm="100000">
                                          <p:val>
                                            <p:strVal val="ppt_x"/>
                                          </p:val>
                                        </p:tav>
                                      </p:tavLst>
                                    </p:anim>
                                    <p:anim calcmode="lin" valueType="num">
                                      <p:cBhvr additive="base">
                                        <p:cTn id="455" dur="3000"/>
                                        <p:tgtEl>
                                          <p:spTgt spid="4"/>
                                        </p:tgtEl>
                                        <p:attrNameLst>
                                          <p:attrName>ppt_y</p:attrName>
                                        </p:attrNameLst>
                                      </p:cBhvr>
                                      <p:tavLst>
                                        <p:tav tm="0">
                                          <p:val>
                                            <p:strVal val="ppt_y"/>
                                          </p:val>
                                        </p:tav>
                                        <p:tav tm="100000">
                                          <p:val>
                                            <p:strVal val="1+ppt_h/2"/>
                                          </p:val>
                                        </p:tav>
                                      </p:tavLst>
                                    </p:anim>
                                    <p:set>
                                      <p:cBhvr>
                                        <p:cTn id="456" dur="1" fill="hold">
                                          <p:stCondLst>
                                            <p:cond delay="2999"/>
                                          </p:stCondLst>
                                        </p:cTn>
                                        <p:tgtEl>
                                          <p:spTgt spid="4"/>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5"/>
                                        </p:tgtEl>
                                        <p:attrNameLst>
                                          <p:attrName>ppt_x</p:attrName>
                                        </p:attrNameLst>
                                      </p:cBhvr>
                                      <p:tavLst>
                                        <p:tav tm="0">
                                          <p:val>
                                            <p:strVal val="ppt_x"/>
                                          </p:val>
                                        </p:tav>
                                        <p:tav tm="100000">
                                          <p:val>
                                            <p:strVal val="ppt_x"/>
                                          </p:val>
                                        </p:tav>
                                      </p:tavLst>
                                    </p:anim>
                                    <p:anim calcmode="lin" valueType="num">
                                      <p:cBhvr additive="base">
                                        <p:cTn id="459" dur="3000"/>
                                        <p:tgtEl>
                                          <p:spTgt spid="5"/>
                                        </p:tgtEl>
                                        <p:attrNameLst>
                                          <p:attrName>ppt_y</p:attrName>
                                        </p:attrNameLst>
                                      </p:cBhvr>
                                      <p:tavLst>
                                        <p:tav tm="0">
                                          <p:val>
                                            <p:strVal val="ppt_y"/>
                                          </p:val>
                                        </p:tav>
                                        <p:tav tm="100000">
                                          <p:val>
                                            <p:strVal val="1+ppt_h/2"/>
                                          </p:val>
                                        </p:tav>
                                      </p:tavLst>
                                    </p:anim>
                                    <p:set>
                                      <p:cBhvr>
                                        <p:cTn id="460" dur="1" fill="hold">
                                          <p:stCondLst>
                                            <p:cond delay="2999"/>
                                          </p:stCondLst>
                                        </p:cTn>
                                        <p:tgtEl>
                                          <p:spTgt spid="5"/>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6"/>
                                        </p:tgtEl>
                                        <p:attrNameLst>
                                          <p:attrName>ppt_x</p:attrName>
                                        </p:attrNameLst>
                                      </p:cBhvr>
                                      <p:tavLst>
                                        <p:tav tm="0">
                                          <p:val>
                                            <p:strVal val="ppt_x"/>
                                          </p:val>
                                        </p:tav>
                                        <p:tav tm="100000">
                                          <p:val>
                                            <p:strVal val="ppt_x"/>
                                          </p:val>
                                        </p:tav>
                                      </p:tavLst>
                                    </p:anim>
                                    <p:anim calcmode="lin" valueType="num">
                                      <p:cBhvr additive="base">
                                        <p:cTn id="463" dur="3000"/>
                                        <p:tgtEl>
                                          <p:spTgt spid="6"/>
                                        </p:tgtEl>
                                        <p:attrNameLst>
                                          <p:attrName>ppt_y</p:attrName>
                                        </p:attrNameLst>
                                      </p:cBhvr>
                                      <p:tavLst>
                                        <p:tav tm="0">
                                          <p:val>
                                            <p:strVal val="ppt_y"/>
                                          </p:val>
                                        </p:tav>
                                        <p:tav tm="100000">
                                          <p:val>
                                            <p:strVal val="1+ppt_h/2"/>
                                          </p:val>
                                        </p:tav>
                                      </p:tavLst>
                                    </p:anim>
                                    <p:set>
                                      <p:cBhvr>
                                        <p:cTn id="464" dur="1" fill="hold">
                                          <p:stCondLst>
                                            <p:cond delay="2999"/>
                                          </p:stCondLst>
                                        </p:cTn>
                                        <p:tgtEl>
                                          <p:spTgt spid="6"/>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7"/>
                                        </p:tgtEl>
                                        <p:attrNameLst>
                                          <p:attrName>ppt_x</p:attrName>
                                        </p:attrNameLst>
                                      </p:cBhvr>
                                      <p:tavLst>
                                        <p:tav tm="0">
                                          <p:val>
                                            <p:strVal val="ppt_x"/>
                                          </p:val>
                                        </p:tav>
                                        <p:tav tm="100000">
                                          <p:val>
                                            <p:strVal val="ppt_x"/>
                                          </p:val>
                                        </p:tav>
                                      </p:tavLst>
                                    </p:anim>
                                    <p:anim calcmode="lin" valueType="num">
                                      <p:cBhvr additive="base">
                                        <p:cTn id="467" dur="3000"/>
                                        <p:tgtEl>
                                          <p:spTgt spid="7"/>
                                        </p:tgtEl>
                                        <p:attrNameLst>
                                          <p:attrName>ppt_y</p:attrName>
                                        </p:attrNameLst>
                                      </p:cBhvr>
                                      <p:tavLst>
                                        <p:tav tm="0">
                                          <p:val>
                                            <p:strVal val="ppt_y"/>
                                          </p:val>
                                        </p:tav>
                                        <p:tav tm="100000">
                                          <p:val>
                                            <p:strVal val="1+ppt_h/2"/>
                                          </p:val>
                                        </p:tav>
                                      </p:tavLst>
                                    </p:anim>
                                    <p:set>
                                      <p:cBhvr>
                                        <p:cTn id="468" dur="1" fill="hold">
                                          <p:stCondLst>
                                            <p:cond delay="2999"/>
                                          </p:stCondLst>
                                        </p:cTn>
                                        <p:tgtEl>
                                          <p:spTgt spid="7"/>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8"/>
                                        </p:tgtEl>
                                        <p:attrNameLst>
                                          <p:attrName>ppt_x</p:attrName>
                                        </p:attrNameLst>
                                      </p:cBhvr>
                                      <p:tavLst>
                                        <p:tav tm="0">
                                          <p:val>
                                            <p:strVal val="ppt_x"/>
                                          </p:val>
                                        </p:tav>
                                        <p:tav tm="100000">
                                          <p:val>
                                            <p:strVal val="ppt_x"/>
                                          </p:val>
                                        </p:tav>
                                      </p:tavLst>
                                    </p:anim>
                                    <p:anim calcmode="lin" valueType="num">
                                      <p:cBhvr additive="base">
                                        <p:cTn id="471" dur="3000"/>
                                        <p:tgtEl>
                                          <p:spTgt spid="8"/>
                                        </p:tgtEl>
                                        <p:attrNameLst>
                                          <p:attrName>ppt_y</p:attrName>
                                        </p:attrNameLst>
                                      </p:cBhvr>
                                      <p:tavLst>
                                        <p:tav tm="0">
                                          <p:val>
                                            <p:strVal val="ppt_y"/>
                                          </p:val>
                                        </p:tav>
                                        <p:tav tm="100000">
                                          <p:val>
                                            <p:strVal val="1+ppt_h/2"/>
                                          </p:val>
                                        </p:tav>
                                      </p:tavLst>
                                    </p:anim>
                                    <p:set>
                                      <p:cBhvr>
                                        <p:cTn id="472" dur="1" fill="hold">
                                          <p:stCondLst>
                                            <p:cond delay="2999"/>
                                          </p:stCondLst>
                                        </p:cTn>
                                        <p:tgtEl>
                                          <p:spTgt spid="8"/>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9"/>
                                        </p:tgtEl>
                                        <p:attrNameLst>
                                          <p:attrName>ppt_x</p:attrName>
                                        </p:attrNameLst>
                                      </p:cBhvr>
                                      <p:tavLst>
                                        <p:tav tm="0">
                                          <p:val>
                                            <p:strVal val="ppt_x"/>
                                          </p:val>
                                        </p:tav>
                                        <p:tav tm="100000">
                                          <p:val>
                                            <p:strVal val="ppt_x"/>
                                          </p:val>
                                        </p:tav>
                                      </p:tavLst>
                                    </p:anim>
                                    <p:anim calcmode="lin" valueType="num">
                                      <p:cBhvr additive="base">
                                        <p:cTn id="475" dur="3000"/>
                                        <p:tgtEl>
                                          <p:spTgt spid="9"/>
                                        </p:tgtEl>
                                        <p:attrNameLst>
                                          <p:attrName>ppt_y</p:attrName>
                                        </p:attrNameLst>
                                      </p:cBhvr>
                                      <p:tavLst>
                                        <p:tav tm="0">
                                          <p:val>
                                            <p:strVal val="ppt_y"/>
                                          </p:val>
                                        </p:tav>
                                        <p:tav tm="100000">
                                          <p:val>
                                            <p:strVal val="1+ppt_h/2"/>
                                          </p:val>
                                        </p:tav>
                                      </p:tavLst>
                                    </p:anim>
                                    <p:set>
                                      <p:cBhvr>
                                        <p:cTn id="476" dur="1" fill="hold">
                                          <p:stCondLst>
                                            <p:cond delay="2999"/>
                                          </p:stCondLst>
                                        </p:cTn>
                                        <p:tgtEl>
                                          <p:spTgt spid="9"/>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10"/>
                                        </p:tgtEl>
                                        <p:attrNameLst>
                                          <p:attrName>ppt_x</p:attrName>
                                        </p:attrNameLst>
                                      </p:cBhvr>
                                      <p:tavLst>
                                        <p:tav tm="0">
                                          <p:val>
                                            <p:strVal val="ppt_x"/>
                                          </p:val>
                                        </p:tav>
                                        <p:tav tm="100000">
                                          <p:val>
                                            <p:strVal val="ppt_x"/>
                                          </p:val>
                                        </p:tav>
                                      </p:tavLst>
                                    </p:anim>
                                    <p:anim calcmode="lin" valueType="num">
                                      <p:cBhvr additive="base">
                                        <p:cTn id="479" dur="3000"/>
                                        <p:tgtEl>
                                          <p:spTgt spid="10"/>
                                        </p:tgtEl>
                                        <p:attrNameLst>
                                          <p:attrName>ppt_y</p:attrName>
                                        </p:attrNameLst>
                                      </p:cBhvr>
                                      <p:tavLst>
                                        <p:tav tm="0">
                                          <p:val>
                                            <p:strVal val="ppt_y"/>
                                          </p:val>
                                        </p:tav>
                                        <p:tav tm="100000">
                                          <p:val>
                                            <p:strVal val="1+ppt_h/2"/>
                                          </p:val>
                                        </p:tav>
                                      </p:tavLst>
                                    </p:anim>
                                    <p:set>
                                      <p:cBhvr>
                                        <p:cTn id="480" dur="1" fill="hold">
                                          <p:stCondLst>
                                            <p:cond delay="2999"/>
                                          </p:stCondLst>
                                        </p:cTn>
                                        <p:tgtEl>
                                          <p:spTgt spid="10"/>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11"/>
                                        </p:tgtEl>
                                        <p:attrNameLst>
                                          <p:attrName>ppt_x</p:attrName>
                                        </p:attrNameLst>
                                      </p:cBhvr>
                                      <p:tavLst>
                                        <p:tav tm="0">
                                          <p:val>
                                            <p:strVal val="ppt_x"/>
                                          </p:val>
                                        </p:tav>
                                        <p:tav tm="100000">
                                          <p:val>
                                            <p:strVal val="ppt_x"/>
                                          </p:val>
                                        </p:tav>
                                      </p:tavLst>
                                    </p:anim>
                                    <p:anim calcmode="lin" valueType="num">
                                      <p:cBhvr additive="base">
                                        <p:cTn id="483" dur="3000"/>
                                        <p:tgtEl>
                                          <p:spTgt spid="11"/>
                                        </p:tgtEl>
                                        <p:attrNameLst>
                                          <p:attrName>ppt_y</p:attrName>
                                        </p:attrNameLst>
                                      </p:cBhvr>
                                      <p:tavLst>
                                        <p:tav tm="0">
                                          <p:val>
                                            <p:strVal val="ppt_y"/>
                                          </p:val>
                                        </p:tav>
                                        <p:tav tm="100000">
                                          <p:val>
                                            <p:strVal val="1+ppt_h/2"/>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12"/>
                                        </p:tgtEl>
                                        <p:attrNameLst>
                                          <p:attrName>ppt_x</p:attrName>
                                        </p:attrNameLst>
                                      </p:cBhvr>
                                      <p:tavLst>
                                        <p:tav tm="0">
                                          <p:val>
                                            <p:strVal val="ppt_x"/>
                                          </p:val>
                                        </p:tav>
                                        <p:tav tm="100000">
                                          <p:val>
                                            <p:strVal val="ppt_x"/>
                                          </p:val>
                                        </p:tav>
                                      </p:tavLst>
                                    </p:anim>
                                    <p:anim calcmode="lin" valueType="num">
                                      <p:cBhvr additive="base">
                                        <p:cTn id="487" dur="3000"/>
                                        <p:tgtEl>
                                          <p:spTgt spid="12"/>
                                        </p:tgtEl>
                                        <p:attrNameLst>
                                          <p:attrName>ppt_y</p:attrName>
                                        </p:attrNameLst>
                                      </p:cBhvr>
                                      <p:tavLst>
                                        <p:tav tm="0">
                                          <p:val>
                                            <p:strVal val="ppt_y"/>
                                          </p:val>
                                        </p:tav>
                                        <p:tav tm="100000">
                                          <p:val>
                                            <p:strVal val="1+ppt_h/2"/>
                                          </p:val>
                                        </p:tav>
                                      </p:tavLst>
                                    </p:anim>
                                    <p:set>
                                      <p:cBhvr>
                                        <p:cTn id="488" dur="1" fill="hold">
                                          <p:stCondLst>
                                            <p:cond delay="2999"/>
                                          </p:stCondLst>
                                        </p:cTn>
                                        <p:tgtEl>
                                          <p:spTgt spid="12"/>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13"/>
                                        </p:tgtEl>
                                        <p:attrNameLst>
                                          <p:attrName>ppt_x</p:attrName>
                                        </p:attrNameLst>
                                      </p:cBhvr>
                                      <p:tavLst>
                                        <p:tav tm="0">
                                          <p:val>
                                            <p:strVal val="ppt_x"/>
                                          </p:val>
                                        </p:tav>
                                        <p:tav tm="100000">
                                          <p:val>
                                            <p:strVal val="ppt_x"/>
                                          </p:val>
                                        </p:tav>
                                      </p:tavLst>
                                    </p:anim>
                                    <p:anim calcmode="lin" valueType="num">
                                      <p:cBhvr additive="base">
                                        <p:cTn id="491" dur="3000"/>
                                        <p:tgtEl>
                                          <p:spTgt spid="13"/>
                                        </p:tgtEl>
                                        <p:attrNameLst>
                                          <p:attrName>ppt_y</p:attrName>
                                        </p:attrNameLst>
                                      </p:cBhvr>
                                      <p:tavLst>
                                        <p:tav tm="0">
                                          <p:val>
                                            <p:strVal val="ppt_y"/>
                                          </p:val>
                                        </p:tav>
                                        <p:tav tm="100000">
                                          <p:val>
                                            <p:strVal val="1+ppt_h/2"/>
                                          </p:val>
                                        </p:tav>
                                      </p:tavLst>
                                    </p:anim>
                                    <p:set>
                                      <p:cBhvr>
                                        <p:cTn id="492" dur="1" fill="hold">
                                          <p:stCondLst>
                                            <p:cond delay="2999"/>
                                          </p:stCondLst>
                                        </p:cTn>
                                        <p:tgtEl>
                                          <p:spTgt spid="13"/>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14"/>
                                        </p:tgtEl>
                                        <p:attrNameLst>
                                          <p:attrName>ppt_x</p:attrName>
                                        </p:attrNameLst>
                                      </p:cBhvr>
                                      <p:tavLst>
                                        <p:tav tm="0">
                                          <p:val>
                                            <p:strVal val="ppt_x"/>
                                          </p:val>
                                        </p:tav>
                                        <p:tav tm="100000">
                                          <p:val>
                                            <p:strVal val="ppt_x"/>
                                          </p:val>
                                        </p:tav>
                                      </p:tavLst>
                                    </p:anim>
                                    <p:anim calcmode="lin" valueType="num">
                                      <p:cBhvr additive="base">
                                        <p:cTn id="495" dur="3000"/>
                                        <p:tgtEl>
                                          <p:spTgt spid="14"/>
                                        </p:tgtEl>
                                        <p:attrNameLst>
                                          <p:attrName>ppt_y</p:attrName>
                                        </p:attrNameLst>
                                      </p:cBhvr>
                                      <p:tavLst>
                                        <p:tav tm="0">
                                          <p:val>
                                            <p:strVal val="ppt_y"/>
                                          </p:val>
                                        </p:tav>
                                        <p:tav tm="100000">
                                          <p:val>
                                            <p:strVal val="1+ppt_h/2"/>
                                          </p:val>
                                        </p:tav>
                                      </p:tavLst>
                                    </p:anim>
                                    <p:set>
                                      <p:cBhvr>
                                        <p:cTn id="496" dur="1" fill="hold">
                                          <p:stCondLst>
                                            <p:cond delay="2999"/>
                                          </p:stCondLst>
                                        </p:cTn>
                                        <p:tgtEl>
                                          <p:spTgt spid="14"/>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ppt_x"/>
                                          </p:val>
                                        </p:tav>
                                      </p:tavLst>
                                    </p:anim>
                                    <p:anim calcmode="lin" valueType="num">
                                      <p:cBhvr additive="base">
                                        <p:cTn id="499" dur="3000"/>
                                        <p:tgtEl>
                                          <p:spTgt spid="15"/>
                                        </p:tgtEl>
                                        <p:attrNameLst>
                                          <p:attrName>ppt_y</p:attrName>
                                        </p:attrNameLst>
                                      </p:cBhvr>
                                      <p:tavLst>
                                        <p:tav tm="0">
                                          <p:val>
                                            <p:strVal val="ppt_y"/>
                                          </p:val>
                                        </p:tav>
                                        <p:tav tm="100000">
                                          <p:val>
                                            <p:strVal val="1+ppt_h/2"/>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16"/>
                                        </p:tgtEl>
                                        <p:attrNameLst>
                                          <p:attrName>ppt_x</p:attrName>
                                        </p:attrNameLst>
                                      </p:cBhvr>
                                      <p:tavLst>
                                        <p:tav tm="0">
                                          <p:val>
                                            <p:strVal val="ppt_x"/>
                                          </p:val>
                                        </p:tav>
                                        <p:tav tm="100000">
                                          <p:val>
                                            <p:strVal val="ppt_x"/>
                                          </p:val>
                                        </p:tav>
                                      </p:tavLst>
                                    </p:anim>
                                    <p:anim calcmode="lin" valueType="num">
                                      <p:cBhvr additive="base">
                                        <p:cTn id="503" dur="3000"/>
                                        <p:tgtEl>
                                          <p:spTgt spid="16"/>
                                        </p:tgtEl>
                                        <p:attrNameLst>
                                          <p:attrName>ppt_y</p:attrName>
                                        </p:attrNameLst>
                                      </p:cBhvr>
                                      <p:tavLst>
                                        <p:tav tm="0">
                                          <p:val>
                                            <p:strVal val="ppt_y"/>
                                          </p:val>
                                        </p:tav>
                                        <p:tav tm="100000">
                                          <p:val>
                                            <p:strVal val="1+ppt_h/2"/>
                                          </p:val>
                                        </p:tav>
                                      </p:tavLst>
                                    </p:anim>
                                    <p:set>
                                      <p:cBhvr>
                                        <p:cTn id="504" dur="1" fill="hold">
                                          <p:stCondLst>
                                            <p:cond delay="2999"/>
                                          </p:stCondLst>
                                        </p:cTn>
                                        <p:tgtEl>
                                          <p:spTgt spid="16"/>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17"/>
                                        </p:tgtEl>
                                        <p:attrNameLst>
                                          <p:attrName>ppt_x</p:attrName>
                                        </p:attrNameLst>
                                      </p:cBhvr>
                                      <p:tavLst>
                                        <p:tav tm="0">
                                          <p:val>
                                            <p:strVal val="ppt_x"/>
                                          </p:val>
                                        </p:tav>
                                        <p:tav tm="100000">
                                          <p:val>
                                            <p:strVal val="ppt_x"/>
                                          </p:val>
                                        </p:tav>
                                      </p:tavLst>
                                    </p:anim>
                                    <p:anim calcmode="lin" valueType="num">
                                      <p:cBhvr additive="base">
                                        <p:cTn id="507" dur="3000"/>
                                        <p:tgtEl>
                                          <p:spTgt spid="17"/>
                                        </p:tgtEl>
                                        <p:attrNameLst>
                                          <p:attrName>ppt_y</p:attrName>
                                        </p:attrNameLst>
                                      </p:cBhvr>
                                      <p:tavLst>
                                        <p:tav tm="0">
                                          <p:val>
                                            <p:strVal val="ppt_y"/>
                                          </p:val>
                                        </p:tav>
                                        <p:tav tm="100000">
                                          <p:val>
                                            <p:strVal val="1+ppt_h/2"/>
                                          </p:val>
                                        </p:tav>
                                      </p:tavLst>
                                    </p:anim>
                                    <p:set>
                                      <p:cBhvr>
                                        <p:cTn id="508" dur="1" fill="hold">
                                          <p:stCondLst>
                                            <p:cond delay="2999"/>
                                          </p:stCondLst>
                                        </p:cTn>
                                        <p:tgtEl>
                                          <p:spTgt spid="17"/>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18"/>
                                        </p:tgtEl>
                                        <p:attrNameLst>
                                          <p:attrName>ppt_x</p:attrName>
                                        </p:attrNameLst>
                                      </p:cBhvr>
                                      <p:tavLst>
                                        <p:tav tm="0">
                                          <p:val>
                                            <p:strVal val="ppt_x"/>
                                          </p:val>
                                        </p:tav>
                                        <p:tav tm="100000">
                                          <p:val>
                                            <p:strVal val="ppt_x"/>
                                          </p:val>
                                        </p:tav>
                                      </p:tavLst>
                                    </p:anim>
                                    <p:anim calcmode="lin" valueType="num">
                                      <p:cBhvr additive="base">
                                        <p:cTn id="511" dur="3000"/>
                                        <p:tgtEl>
                                          <p:spTgt spid="18"/>
                                        </p:tgtEl>
                                        <p:attrNameLst>
                                          <p:attrName>ppt_y</p:attrName>
                                        </p:attrNameLst>
                                      </p:cBhvr>
                                      <p:tavLst>
                                        <p:tav tm="0">
                                          <p:val>
                                            <p:strVal val="ppt_y"/>
                                          </p:val>
                                        </p:tav>
                                        <p:tav tm="100000">
                                          <p:val>
                                            <p:strVal val="1+ppt_h/2"/>
                                          </p:val>
                                        </p:tav>
                                      </p:tavLst>
                                    </p:anim>
                                    <p:set>
                                      <p:cBhvr>
                                        <p:cTn id="512" dur="1" fill="hold">
                                          <p:stCondLst>
                                            <p:cond delay="2999"/>
                                          </p:stCondLst>
                                        </p:cTn>
                                        <p:tgtEl>
                                          <p:spTgt spid="18"/>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19"/>
                                        </p:tgtEl>
                                        <p:attrNameLst>
                                          <p:attrName>ppt_x</p:attrName>
                                        </p:attrNameLst>
                                      </p:cBhvr>
                                      <p:tavLst>
                                        <p:tav tm="0">
                                          <p:val>
                                            <p:strVal val="ppt_x"/>
                                          </p:val>
                                        </p:tav>
                                        <p:tav tm="100000">
                                          <p:val>
                                            <p:strVal val="ppt_x"/>
                                          </p:val>
                                        </p:tav>
                                      </p:tavLst>
                                    </p:anim>
                                    <p:anim calcmode="lin" valueType="num">
                                      <p:cBhvr additive="base">
                                        <p:cTn id="515" dur="3000"/>
                                        <p:tgtEl>
                                          <p:spTgt spid="19"/>
                                        </p:tgtEl>
                                        <p:attrNameLst>
                                          <p:attrName>ppt_y</p:attrName>
                                        </p:attrNameLst>
                                      </p:cBhvr>
                                      <p:tavLst>
                                        <p:tav tm="0">
                                          <p:val>
                                            <p:strVal val="ppt_y"/>
                                          </p:val>
                                        </p:tav>
                                        <p:tav tm="100000">
                                          <p:val>
                                            <p:strVal val="1+ppt_h/2"/>
                                          </p:val>
                                        </p:tav>
                                      </p:tavLst>
                                    </p:anim>
                                    <p:set>
                                      <p:cBhvr>
                                        <p:cTn id="516" dur="1" fill="hold">
                                          <p:stCondLst>
                                            <p:cond delay="2999"/>
                                          </p:stCondLst>
                                        </p:cTn>
                                        <p:tgtEl>
                                          <p:spTgt spid="19"/>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20"/>
                                        </p:tgtEl>
                                        <p:attrNameLst>
                                          <p:attrName>ppt_x</p:attrName>
                                        </p:attrNameLst>
                                      </p:cBhvr>
                                      <p:tavLst>
                                        <p:tav tm="0">
                                          <p:val>
                                            <p:strVal val="ppt_x"/>
                                          </p:val>
                                        </p:tav>
                                        <p:tav tm="100000">
                                          <p:val>
                                            <p:strVal val="ppt_x"/>
                                          </p:val>
                                        </p:tav>
                                      </p:tavLst>
                                    </p:anim>
                                    <p:anim calcmode="lin" valueType="num">
                                      <p:cBhvr additive="base">
                                        <p:cTn id="519" dur="3000"/>
                                        <p:tgtEl>
                                          <p:spTgt spid="20"/>
                                        </p:tgtEl>
                                        <p:attrNameLst>
                                          <p:attrName>ppt_y</p:attrName>
                                        </p:attrNameLst>
                                      </p:cBhvr>
                                      <p:tavLst>
                                        <p:tav tm="0">
                                          <p:val>
                                            <p:strVal val="ppt_y"/>
                                          </p:val>
                                        </p:tav>
                                        <p:tav tm="100000">
                                          <p:val>
                                            <p:strVal val="1+ppt_h/2"/>
                                          </p:val>
                                        </p:tav>
                                      </p:tavLst>
                                    </p:anim>
                                    <p:set>
                                      <p:cBhvr>
                                        <p:cTn id="520" dur="1" fill="hold">
                                          <p:stCondLst>
                                            <p:cond delay="2999"/>
                                          </p:stCondLst>
                                        </p:cTn>
                                        <p:tgtEl>
                                          <p:spTgt spid="20"/>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21"/>
                                        </p:tgtEl>
                                        <p:attrNameLst>
                                          <p:attrName>ppt_x</p:attrName>
                                        </p:attrNameLst>
                                      </p:cBhvr>
                                      <p:tavLst>
                                        <p:tav tm="0">
                                          <p:val>
                                            <p:strVal val="ppt_x"/>
                                          </p:val>
                                        </p:tav>
                                        <p:tav tm="100000">
                                          <p:val>
                                            <p:strVal val="ppt_x"/>
                                          </p:val>
                                        </p:tav>
                                      </p:tavLst>
                                    </p:anim>
                                    <p:anim calcmode="lin" valueType="num">
                                      <p:cBhvr additive="base">
                                        <p:cTn id="523" dur="3000"/>
                                        <p:tgtEl>
                                          <p:spTgt spid="21"/>
                                        </p:tgtEl>
                                        <p:attrNameLst>
                                          <p:attrName>ppt_y</p:attrName>
                                        </p:attrNameLst>
                                      </p:cBhvr>
                                      <p:tavLst>
                                        <p:tav tm="0">
                                          <p:val>
                                            <p:strVal val="ppt_y"/>
                                          </p:val>
                                        </p:tav>
                                        <p:tav tm="100000">
                                          <p:val>
                                            <p:strVal val="1+ppt_h/2"/>
                                          </p:val>
                                        </p:tav>
                                      </p:tavLst>
                                    </p:anim>
                                    <p:set>
                                      <p:cBhvr>
                                        <p:cTn id="524" dur="1" fill="hold">
                                          <p:stCondLst>
                                            <p:cond delay="2999"/>
                                          </p:stCondLst>
                                        </p:cTn>
                                        <p:tgtEl>
                                          <p:spTgt spid="21"/>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22"/>
                                        </p:tgtEl>
                                        <p:attrNameLst>
                                          <p:attrName>ppt_x</p:attrName>
                                        </p:attrNameLst>
                                      </p:cBhvr>
                                      <p:tavLst>
                                        <p:tav tm="0">
                                          <p:val>
                                            <p:strVal val="ppt_x"/>
                                          </p:val>
                                        </p:tav>
                                        <p:tav tm="100000">
                                          <p:val>
                                            <p:strVal val="ppt_x"/>
                                          </p:val>
                                        </p:tav>
                                      </p:tavLst>
                                    </p:anim>
                                    <p:anim calcmode="lin" valueType="num">
                                      <p:cBhvr additive="base">
                                        <p:cTn id="527" dur="3000"/>
                                        <p:tgtEl>
                                          <p:spTgt spid="22"/>
                                        </p:tgtEl>
                                        <p:attrNameLst>
                                          <p:attrName>ppt_y</p:attrName>
                                        </p:attrNameLst>
                                      </p:cBhvr>
                                      <p:tavLst>
                                        <p:tav tm="0">
                                          <p:val>
                                            <p:strVal val="ppt_y"/>
                                          </p:val>
                                        </p:tav>
                                        <p:tav tm="100000">
                                          <p:val>
                                            <p:strVal val="1+ppt_h/2"/>
                                          </p:val>
                                        </p:tav>
                                      </p:tavLst>
                                    </p:anim>
                                    <p:set>
                                      <p:cBhvr>
                                        <p:cTn id="528" dur="1" fill="hold">
                                          <p:stCondLst>
                                            <p:cond delay="2999"/>
                                          </p:stCondLst>
                                        </p:cTn>
                                        <p:tgtEl>
                                          <p:spTgt spid="22"/>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23"/>
                                        </p:tgtEl>
                                        <p:attrNameLst>
                                          <p:attrName>ppt_x</p:attrName>
                                        </p:attrNameLst>
                                      </p:cBhvr>
                                      <p:tavLst>
                                        <p:tav tm="0">
                                          <p:val>
                                            <p:strVal val="ppt_x"/>
                                          </p:val>
                                        </p:tav>
                                        <p:tav tm="100000">
                                          <p:val>
                                            <p:strVal val="ppt_x"/>
                                          </p:val>
                                        </p:tav>
                                      </p:tavLst>
                                    </p:anim>
                                    <p:anim calcmode="lin" valueType="num">
                                      <p:cBhvr additive="base">
                                        <p:cTn id="531" dur="3000"/>
                                        <p:tgtEl>
                                          <p:spTgt spid="23"/>
                                        </p:tgtEl>
                                        <p:attrNameLst>
                                          <p:attrName>ppt_y</p:attrName>
                                        </p:attrNameLst>
                                      </p:cBhvr>
                                      <p:tavLst>
                                        <p:tav tm="0">
                                          <p:val>
                                            <p:strVal val="ppt_y"/>
                                          </p:val>
                                        </p:tav>
                                        <p:tav tm="100000">
                                          <p:val>
                                            <p:strVal val="1+ppt_h/2"/>
                                          </p:val>
                                        </p:tav>
                                      </p:tavLst>
                                    </p:anim>
                                    <p:set>
                                      <p:cBhvr>
                                        <p:cTn id="532" dur="1" fill="hold">
                                          <p:stCondLst>
                                            <p:cond delay="2999"/>
                                          </p:stCondLst>
                                        </p:cTn>
                                        <p:tgtEl>
                                          <p:spTgt spid="23"/>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24"/>
                                        </p:tgtEl>
                                        <p:attrNameLst>
                                          <p:attrName>ppt_x</p:attrName>
                                        </p:attrNameLst>
                                      </p:cBhvr>
                                      <p:tavLst>
                                        <p:tav tm="0">
                                          <p:val>
                                            <p:strVal val="ppt_x"/>
                                          </p:val>
                                        </p:tav>
                                        <p:tav tm="100000">
                                          <p:val>
                                            <p:strVal val="ppt_x"/>
                                          </p:val>
                                        </p:tav>
                                      </p:tavLst>
                                    </p:anim>
                                    <p:anim calcmode="lin" valueType="num">
                                      <p:cBhvr additive="base">
                                        <p:cTn id="535" dur="3000"/>
                                        <p:tgtEl>
                                          <p:spTgt spid="24"/>
                                        </p:tgtEl>
                                        <p:attrNameLst>
                                          <p:attrName>ppt_y</p:attrName>
                                        </p:attrNameLst>
                                      </p:cBhvr>
                                      <p:tavLst>
                                        <p:tav tm="0">
                                          <p:val>
                                            <p:strVal val="ppt_y"/>
                                          </p:val>
                                        </p:tav>
                                        <p:tav tm="100000">
                                          <p:val>
                                            <p:strVal val="1+ppt_h/2"/>
                                          </p:val>
                                        </p:tav>
                                      </p:tavLst>
                                    </p:anim>
                                    <p:set>
                                      <p:cBhvr>
                                        <p:cTn id="536" dur="1" fill="hold">
                                          <p:stCondLst>
                                            <p:cond delay="2999"/>
                                          </p:stCondLst>
                                        </p:cTn>
                                        <p:tgtEl>
                                          <p:spTgt spid="24"/>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25"/>
                                        </p:tgtEl>
                                        <p:attrNameLst>
                                          <p:attrName>ppt_x</p:attrName>
                                        </p:attrNameLst>
                                      </p:cBhvr>
                                      <p:tavLst>
                                        <p:tav tm="0">
                                          <p:val>
                                            <p:strVal val="ppt_x"/>
                                          </p:val>
                                        </p:tav>
                                        <p:tav tm="100000">
                                          <p:val>
                                            <p:strVal val="ppt_x"/>
                                          </p:val>
                                        </p:tav>
                                      </p:tavLst>
                                    </p:anim>
                                    <p:anim calcmode="lin" valueType="num">
                                      <p:cBhvr additive="base">
                                        <p:cTn id="539" dur="3000"/>
                                        <p:tgtEl>
                                          <p:spTgt spid="25"/>
                                        </p:tgtEl>
                                        <p:attrNameLst>
                                          <p:attrName>ppt_y</p:attrName>
                                        </p:attrNameLst>
                                      </p:cBhvr>
                                      <p:tavLst>
                                        <p:tav tm="0">
                                          <p:val>
                                            <p:strVal val="ppt_y"/>
                                          </p:val>
                                        </p:tav>
                                        <p:tav tm="100000">
                                          <p:val>
                                            <p:strVal val="1+ppt_h/2"/>
                                          </p:val>
                                        </p:tav>
                                      </p:tavLst>
                                    </p:anim>
                                    <p:set>
                                      <p:cBhvr>
                                        <p:cTn id="540" dur="1" fill="hold">
                                          <p:stCondLst>
                                            <p:cond delay="2999"/>
                                          </p:stCondLst>
                                        </p:cTn>
                                        <p:tgtEl>
                                          <p:spTgt spid="25"/>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26"/>
                                        </p:tgtEl>
                                        <p:attrNameLst>
                                          <p:attrName>ppt_x</p:attrName>
                                        </p:attrNameLst>
                                      </p:cBhvr>
                                      <p:tavLst>
                                        <p:tav tm="0">
                                          <p:val>
                                            <p:strVal val="ppt_x"/>
                                          </p:val>
                                        </p:tav>
                                        <p:tav tm="100000">
                                          <p:val>
                                            <p:strVal val="ppt_x"/>
                                          </p:val>
                                        </p:tav>
                                      </p:tavLst>
                                    </p:anim>
                                    <p:anim calcmode="lin" valueType="num">
                                      <p:cBhvr additive="base">
                                        <p:cTn id="543" dur="3000"/>
                                        <p:tgtEl>
                                          <p:spTgt spid="26"/>
                                        </p:tgtEl>
                                        <p:attrNameLst>
                                          <p:attrName>ppt_y</p:attrName>
                                        </p:attrNameLst>
                                      </p:cBhvr>
                                      <p:tavLst>
                                        <p:tav tm="0">
                                          <p:val>
                                            <p:strVal val="ppt_y"/>
                                          </p:val>
                                        </p:tav>
                                        <p:tav tm="100000">
                                          <p:val>
                                            <p:strVal val="1+ppt_h/2"/>
                                          </p:val>
                                        </p:tav>
                                      </p:tavLst>
                                    </p:anim>
                                    <p:set>
                                      <p:cBhvr>
                                        <p:cTn id="544" dur="1" fill="hold">
                                          <p:stCondLst>
                                            <p:cond delay="2999"/>
                                          </p:stCondLst>
                                        </p:cTn>
                                        <p:tgtEl>
                                          <p:spTgt spid="26"/>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ppt_x"/>
                                          </p:val>
                                        </p:tav>
                                      </p:tavLst>
                                    </p:anim>
                                    <p:anim calcmode="lin" valueType="num">
                                      <p:cBhvr additive="base">
                                        <p:cTn id="547" dur="3000"/>
                                        <p:tgtEl>
                                          <p:spTgt spid="27"/>
                                        </p:tgtEl>
                                        <p:attrNameLst>
                                          <p:attrName>ppt_y</p:attrName>
                                        </p:attrNameLst>
                                      </p:cBhvr>
                                      <p:tavLst>
                                        <p:tav tm="0">
                                          <p:val>
                                            <p:strVal val="ppt_y"/>
                                          </p:val>
                                        </p:tav>
                                        <p:tav tm="100000">
                                          <p:val>
                                            <p:strVal val="1+ppt_h/2"/>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28"/>
                                        </p:tgtEl>
                                        <p:attrNameLst>
                                          <p:attrName>ppt_x</p:attrName>
                                        </p:attrNameLst>
                                      </p:cBhvr>
                                      <p:tavLst>
                                        <p:tav tm="0">
                                          <p:val>
                                            <p:strVal val="ppt_x"/>
                                          </p:val>
                                        </p:tav>
                                        <p:tav tm="100000">
                                          <p:val>
                                            <p:strVal val="ppt_x"/>
                                          </p:val>
                                        </p:tav>
                                      </p:tavLst>
                                    </p:anim>
                                    <p:anim calcmode="lin" valueType="num">
                                      <p:cBhvr additive="base">
                                        <p:cTn id="551" dur="3000"/>
                                        <p:tgtEl>
                                          <p:spTgt spid="28"/>
                                        </p:tgtEl>
                                        <p:attrNameLst>
                                          <p:attrName>ppt_y</p:attrName>
                                        </p:attrNameLst>
                                      </p:cBhvr>
                                      <p:tavLst>
                                        <p:tav tm="0">
                                          <p:val>
                                            <p:strVal val="ppt_y"/>
                                          </p:val>
                                        </p:tav>
                                        <p:tav tm="100000">
                                          <p:val>
                                            <p:strVal val="1+ppt_h/2"/>
                                          </p:val>
                                        </p:tav>
                                      </p:tavLst>
                                    </p:anim>
                                    <p:set>
                                      <p:cBhvr>
                                        <p:cTn id="552" dur="1" fill="hold">
                                          <p:stCondLst>
                                            <p:cond delay="2999"/>
                                          </p:stCondLst>
                                        </p:cTn>
                                        <p:tgtEl>
                                          <p:spTgt spid="28"/>
                                        </p:tgtEl>
                                        <p:attrNameLst>
                                          <p:attrName>style.visibility</p:attrName>
                                        </p:attrNameLst>
                                      </p:cBhvr>
                                      <p:to>
                                        <p:strVal val="hidden"/>
                                      </p:to>
                                    </p:set>
                                  </p:childTnLst>
                                </p:cTn>
                              </p:par>
                              <p:par>
                                <p:cTn id="553" presetID="2" presetClass="exit" presetSubtype="4" fill="hold" grpId="3" nodeType="withEffect">
                                  <p:stCondLst>
                                    <p:cond delay="0"/>
                                  </p:stCondLst>
                                  <p:childTnLst>
                                    <p:anim calcmode="lin" valueType="num">
                                      <p:cBhvr additive="base">
                                        <p:cTn id="554" dur="3000"/>
                                        <p:tgtEl>
                                          <p:spTgt spid="29"/>
                                        </p:tgtEl>
                                        <p:attrNameLst>
                                          <p:attrName>ppt_x</p:attrName>
                                        </p:attrNameLst>
                                      </p:cBhvr>
                                      <p:tavLst>
                                        <p:tav tm="0">
                                          <p:val>
                                            <p:strVal val="ppt_x"/>
                                          </p:val>
                                        </p:tav>
                                        <p:tav tm="100000">
                                          <p:val>
                                            <p:strVal val="ppt_x"/>
                                          </p:val>
                                        </p:tav>
                                      </p:tavLst>
                                    </p:anim>
                                    <p:anim calcmode="lin" valueType="num">
                                      <p:cBhvr additive="base">
                                        <p:cTn id="555" dur="3000"/>
                                        <p:tgtEl>
                                          <p:spTgt spid="29"/>
                                        </p:tgtEl>
                                        <p:attrNameLst>
                                          <p:attrName>ppt_y</p:attrName>
                                        </p:attrNameLst>
                                      </p:cBhvr>
                                      <p:tavLst>
                                        <p:tav tm="0">
                                          <p:val>
                                            <p:strVal val="ppt_y"/>
                                          </p:val>
                                        </p:tav>
                                        <p:tav tm="100000">
                                          <p:val>
                                            <p:strVal val="1+ppt_h/2"/>
                                          </p:val>
                                        </p:tav>
                                      </p:tavLst>
                                    </p:anim>
                                    <p:set>
                                      <p:cBhvr>
                                        <p:cTn id="556" dur="1" fill="hold">
                                          <p:stCondLst>
                                            <p:cond delay="2999"/>
                                          </p:stCondLst>
                                        </p:cTn>
                                        <p:tgtEl>
                                          <p:spTgt spid="29"/>
                                        </p:tgtEl>
                                        <p:attrNameLst>
                                          <p:attrName>style.visibility</p:attrName>
                                        </p:attrNameLst>
                                      </p:cBhvr>
                                      <p:to>
                                        <p:strVal val="hidden"/>
                                      </p:to>
                                    </p:set>
                                  </p:childTnLst>
                                </p:cTn>
                              </p:par>
                              <p:par>
                                <p:cTn id="557" presetID="2" presetClass="exit" presetSubtype="4" fill="hold" grpId="3" nodeType="withEffect">
                                  <p:stCondLst>
                                    <p:cond delay="0"/>
                                  </p:stCondLst>
                                  <p:childTnLst>
                                    <p:anim calcmode="lin" valueType="num">
                                      <p:cBhvr additive="base">
                                        <p:cTn id="558" dur="3000"/>
                                        <p:tgtEl>
                                          <p:spTgt spid="30"/>
                                        </p:tgtEl>
                                        <p:attrNameLst>
                                          <p:attrName>ppt_x</p:attrName>
                                        </p:attrNameLst>
                                      </p:cBhvr>
                                      <p:tavLst>
                                        <p:tav tm="0">
                                          <p:val>
                                            <p:strVal val="ppt_x"/>
                                          </p:val>
                                        </p:tav>
                                        <p:tav tm="100000">
                                          <p:val>
                                            <p:strVal val="ppt_x"/>
                                          </p:val>
                                        </p:tav>
                                      </p:tavLst>
                                    </p:anim>
                                    <p:anim calcmode="lin" valueType="num">
                                      <p:cBhvr additive="base">
                                        <p:cTn id="559" dur="3000"/>
                                        <p:tgtEl>
                                          <p:spTgt spid="30"/>
                                        </p:tgtEl>
                                        <p:attrNameLst>
                                          <p:attrName>ppt_y</p:attrName>
                                        </p:attrNameLst>
                                      </p:cBhvr>
                                      <p:tavLst>
                                        <p:tav tm="0">
                                          <p:val>
                                            <p:strVal val="ppt_y"/>
                                          </p:val>
                                        </p:tav>
                                        <p:tav tm="100000">
                                          <p:val>
                                            <p:strVal val="1+ppt_h/2"/>
                                          </p:val>
                                        </p:tav>
                                      </p:tavLst>
                                    </p:anim>
                                    <p:set>
                                      <p:cBhvr>
                                        <p:cTn id="560" dur="1" fill="hold">
                                          <p:stCondLst>
                                            <p:cond delay="2999"/>
                                          </p:stCondLst>
                                        </p:cTn>
                                        <p:tgtEl>
                                          <p:spTgt spid="30"/>
                                        </p:tgtEl>
                                        <p:attrNameLst>
                                          <p:attrName>style.visibility</p:attrName>
                                        </p:attrNameLst>
                                      </p:cBhvr>
                                      <p:to>
                                        <p:strVal val="hidden"/>
                                      </p:to>
                                    </p:set>
                                  </p:childTnLst>
                                </p:cTn>
                              </p:par>
                              <p:par>
                                <p:cTn id="561" presetID="2" presetClass="exit" presetSubtype="4" fill="hold" grpId="3" nodeType="withEffect">
                                  <p:stCondLst>
                                    <p:cond delay="0"/>
                                  </p:stCondLst>
                                  <p:childTnLst>
                                    <p:anim calcmode="lin" valueType="num">
                                      <p:cBhvr additive="base">
                                        <p:cTn id="562" dur="3000"/>
                                        <p:tgtEl>
                                          <p:spTgt spid="31"/>
                                        </p:tgtEl>
                                        <p:attrNameLst>
                                          <p:attrName>ppt_x</p:attrName>
                                        </p:attrNameLst>
                                      </p:cBhvr>
                                      <p:tavLst>
                                        <p:tav tm="0">
                                          <p:val>
                                            <p:strVal val="ppt_x"/>
                                          </p:val>
                                        </p:tav>
                                        <p:tav tm="100000">
                                          <p:val>
                                            <p:strVal val="ppt_x"/>
                                          </p:val>
                                        </p:tav>
                                      </p:tavLst>
                                    </p:anim>
                                    <p:anim calcmode="lin" valueType="num">
                                      <p:cBhvr additive="base">
                                        <p:cTn id="563" dur="3000"/>
                                        <p:tgtEl>
                                          <p:spTgt spid="31"/>
                                        </p:tgtEl>
                                        <p:attrNameLst>
                                          <p:attrName>ppt_y</p:attrName>
                                        </p:attrNameLst>
                                      </p:cBhvr>
                                      <p:tavLst>
                                        <p:tav tm="0">
                                          <p:val>
                                            <p:strVal val="ppt_y"/>
                                          </p:val>
                                        </p:tav>
                                        <p:tav tm="100000">
                                          <p:val>
                                            <p:strVal val="1+ppt_h/2"/>
                                          </p:val>
                                        </p:tav>
                                      </p:tavLst>
                                    </p:anim>
                                    <p:set>
                                      <p:cBhvr>
                                        <p:cTn id="564" dur="1" fill="hold">
                                          <p:stCondLst>
                                            <p:cond delay="2999"/>
                                          </p:stCondLst>
                                        </p:cTn>
                                        <p:tgtEl>
                                          <p:spTgt spid="31"/>
                                        </p:tgtEl>
                                        <p:attrNameLst>
                                          <p:attrName>style.visibility</p:attrName>
                                        </p:attrNameLst>
                                      </p:cBhvr>
                                      <p:to>
                                        <p:strVal val="hidden"/>
                                      </p:to>
                                    </p:set>
                                  </p:childTnLst>
                                </p:cTn>
                              </p:par>
                              <p:par>
                                <p:cTn id="565" presetID="2" presetClass="exit" presetSubtype="4" fill="hold" grpId="3" nodeType="withEffect">
                                  <p:stCondLst>
                                    <p:cond delay="0"/>
                                  </p:stCondLst>
                                  <p:childTnLst>
                                    <p:anim calcmode="lin" valueType="num">
                                      <p:cBhvr additive="base">
                                        <p:cTn id="566" dur="3000"/>
                                        <p:tgtEl>
                                          <p:spTgt spid="32"/>
                                        </p:tgtEl>
                                        <p:attrNameLst>
                                          <p:attrName>ppt_x</p:attrName>
                                        </p:attrNameLst>
                                      </p:cBhvr>
                                      <p:tavLst>
                                        <p:tav tm="0">
                                          <p:val>
                                            <p:strVal val="ppt_x"/>
                                          </p:val>
                                        </p:tav>
                                        <p:tav tm="100000">
                                          <p:val>
                                            <p:strVal val="ppt_x"/>
                                          </p:val>
                                        </p:tav>
                                      </p:tavLst>
                                    </p:anim>
                                    <p:anim calcmode="lin" valueType="num">
                                      <p:cBhvr additive="base">
                                        <p:cTn id="567" dur="3000"/>
                                        <p:tgtEl>
                                          <p:spTgt spid="32"/>
                                        </p:tgtEl>
                                        <p:attrNameLst>
                                          <p:attrName>ppt_y</p:attrName>
                                        </p:attrNameLst>
                                      </p:cBhvr>
                                      <p:tavLst>
                                        <p:tav tm="0">
                                          <p:val>
                                            <p:strVal val="ppt_y"/>
                                          </p:val>
                                        </p:tav>
                                        <p:tav tm="100000">
                                          <p:val>
                                            <p:strVal val="1+ppt_h/2"/>
                                          </p:val>
                                        </p:tav>
                                      </p:tavLst>
                                    </p:anim>
                                    <p:set>
                                      <p:cBhvr>
                                        <p:cTn id="568" dur="1" fill="hold">
                                          <p:stCondLst>
                                            <p:cond delay="2999"/>
                                          </p:stCondLst>
                                        </p:cTn>
                                        <p:tgtEl>
                                          <p:spTgt spid="32"/>
                                        </p:tgtEl>
                                        <p:attrNameLst>
                                          <p:attrName>style.visibility</p:attrName>
                                        </p:attrNameLst>
                                      </p:cBhvr>
                                      <p:to>
                                        <p:strVal val="hidden"/>
                                      </p:to>
                                    </p:set>
                                  </p:childTnLst>
                                </p:cTn>
                              </p:par>
                              <p:par>
                                <p:cTn id="569" presetID="2" presetClass="exit" presetSubtype="4" fill="hold" grpId="3" nodeType="withEffect">
                                  <p:stCondLst>
                                    <p:cond delay="0"/>
                                  </p:stCondLst>
                                  <p:childTnLst>
                                    <p:anim calcmode="lin" valueType="num">
                                      <p:cBhvr additive="base">
                                        <p:cTn id="570" dur="3000"/>
                                        <p:tgtEl>
                                          <p:spTgt spid="33"/>
                                        </p:tgtEl>
                                        <p:attrNameLst>
                                          <p:attrName>ppt_x</p:attrName>
                                        </p:attrNameLst>
                                      </p:cBhvr>
                                      <p:tavLst>
                                        <p:tav tm="0">
                                          <p:val>
                                            <p:strVal val="ppt_x"/>
                                          </p:val>
                                        </p:tav>
                                        <p:tav tm="100000">
                                          <p:val>
                                            <p:strVal val="ppt_x"/>
                                          </p:val>
                                        </p:tav>
                                      </p:tavLst>
                                    </p:anim>
                                    <p:anim calcmode="lin" valueType="num">
                                      <p:cBhvr additive="base">
                                        <p:cTn id="571" dur="3000"/>
                                        <p:tgtEl>
                                          <p:spTgt spid="33"/>
                                        </p:tgtEl>
                                        <p:attrNameLst>
                                          <p:attrName>ppt_y</p:attrName>
                                        </p:attrNameLst>
                                      </p:cBhvr>
                                      <p:tavLst>
                                        <p:tav tm="0">
                                          <p:val>
                                            <p:strVal val="ppt_y"/>
                                          </p:val>
                                        </p:tav>
                                        <p:tav tm="100000">
                                          <p:val>
                                            <p:strVal val="1+ppt_h/2"/>
                                          </p:val>
                                        </p:tav>
                                      </p:tavLst>
                                    </p:anim>
                                    <p:set>
                                      <p:cBhvr>
                                        <p:cTn id="572" dur="1" fill="hold">
                                          <p:stCondLst>
                                            <p:cond delay="2999"/>
                                          </p:stCondLst>
                                        </p:cTn>
                                        <p:tgtEl>
                                          <p:spTgt spid="33"/>
                                        </p:tgtEl>
                                        <p:attrNameLst>
                                          <p:attrName>style.visibility</p:attrName>
                                        </p:attrNameLst>
                                      </p:cBhvr>
                                      <p:to>
                                        <p:strVal val="hidden"/>
                                      </p:to>
                                    </p:set>
                                  </p:childTnLst>
                                </p:cTn>
                              </p:par>
                              <p:par>
                                <p:cTn id="573" presetID="2" presetClass="exit" presetSubtype="4" fill="hold" grpId="3" nodeType="withEffect">
                                  <p:stCondLst>
                                    <p:cond delay="0"/>
                                  </p:stCondLst>
                                  <p:childTnLst>
                                    <p:anim calcmode="lin" valueType="num">
                                      <p:cBhvr additive="base">
                                        <p:cTn id="574" dur="3000"/>
                                        <p:tgtEl>
                                          <p:spTgt spid="34"/>
                                        </p:tgtEl>
                                        <p:attrNameLst>
                                          <p:attrName>ppt_x</p:attrName>
                                        </p:attrNameLst>
                                      </p:cBhvr>
                                      <p:tavLst>
                                        <p:tav tm="0">
                                          <p:val>
                                            <p:strVal val="ppt_x"/>
                                          </p:val>
                                        </p:tav>
                                        <p:tav tm="100000">
                                          <p:val>
                                            <p:strVal val="ppt_x"/>
                                          </p:val>
                                        </p:tav>
                                      </p:tavLst>
                                    </p:anim>
                                    <p:anim calcmode="lin" valueType="num">
                                      <p:cBhvr additive="base">
                                        <p:cTn id="575" dur="3000"/>
                                        <p:tgtEl>
                                          <p:spTgt spid="34"/>
                                        </p:tgtEl>
                                        <p:attrNameLst>
                                          <p:attrName>ppt_y</p:attrName>
                                        </p:attrNameLst>
                                      </p:cBhvr>
                                      <p:tavLst>
                                        <p:tav tm="0">
                                          <p:val>
                                            <p:strVal val="ppt_y"/>
                                          </p:val>
                                        </p:tav>
                                        <p:tav tm="100000">
                                          <p:val>
                                            <p:strVal val="1+ppt_h/2"/>
                                          </p:val>
                                        </p:tav>
                                      </p:tavLst>
                                    </p:anim>
                                    <p:set>
                                      <p:cBhvr>
                                        <p:cTn id="576" dur="1" fill="hold">
                                          <p:stCondLst>
                                            <p:cond delay="2999"/>
                                          </p:stCondLst>
                                        </p:cTn>
                                        <p:tgtEl>
                                          <p:spTgt spid="34"/>
                                        </p:tgtEl>
                                        <p:attrNameLst>
                                          <p:attrName>style.visibility</p:attrName>
                                        </p:attrNameLst>
                                      </p:cBhvr>
                                      <p:to>
                                        <p:strVal val="hidden"/>
                                      </p:to>
                                    </p:set>
                                  </p:childTnLst>
                                </p:cTn>
                              </p:par>
                              <p:par>
                                <p:cTn id="577" presetID="2" presetClass="exit" presetSubtype="4" fill="hold" grpId="3" nodeType="withEffect">
                                  <p:stCondLst>
                                    <p:cond delay="0"/>
                                  </p:stCondLst>
                                  <p:childTnLst>
                                    <p:anim calcmode="lin" valueType="num">
                                      <p:cBhvr additive="base">
                                        <p:cTn id="578" dur="3000"/>
                                        <p:tgtEl>
                                          <p:spTgt spid="35"/>
                                        </p:tgtEl>
                                        <p:attrNameLst>
                                          <p:attrName>ppt_x</p:attrName>
                                        </p:attrNameLst>
                                      </p:cBhvr>
                                      <p:tavLst>
                                        <p:tav tm="0">
                                          <p:val>
                                            <p:strVal val="ppt_x"/>
                                          </p:val>
                                        </p:tav>
                                        <p:tav tm="100000">
                                          <p:val>
                                            <p:strVal val="ppt_x"/>
                                          </p:val>
                                        </p:tav>
                                      </p:tavLst>
                                    </p:anim>
                                    <p:anim calcmode="lin" valueType="num">
                                      <p:cBhvr additive="base">
                                        <p:cTn id="579" dur="3000"/>
                                        <p:tgtEl>
                                          <p:spTgt spid="35"/>
                                        </p:tgtEl>
                                        <p:attrNameLst>
                                          <p:attrName>ppt_y</p:attrName>
                                        </p:attrNameLst>
                                      </p:cBhvr>
                                      <p:tavLst>
                                        <p:tav tm="0">
                                          <p:val>
                                            <p:strVal val="ppt_y"/>
                                          </p:val>
                                        </p:tav>
                                        <p:tav tm="100000">
                                          <p:val>
                                            <p:strVal val="1+ppt_h/2"/>
                                          </p:val>
                                        </p:tav>
                                      </p:tavLst>
                                    </p:anim>
                                    <p:set>
                                      <p:cBhvr>
                                        <p:cTn id="580" dur="1" fill="hold">
                                          <p:stCondLst>
                                            <p:cond delay="2999"/>
                                          </p:stCondLst>
                                        </p:cTn>
                                        <p:tgtEl>
                                          <p:spTgt spid="35"/>
                                        </p:tgtEl>
                                        <p:attrNameLst>
                                          <p:attrName>style.visibility</p:attrName>
                                        </p:attrNameLst>
                                      </p:cBhvr>
                                      <p:to>
                                        <p:strVal val="hidden"/>
                                      </p:to>
                                    </p:set>
                                  </p:childTnLst>
                                </p:cTn>
                              </p:par>
                              <p:par>
                                <p:cTn id="581" presetID="2" presetClass="exit" presetSubtype="4" fill="hold" grpId="3" nodeType="withEffect">
                                  <p:stCondLst>
                                    <p:cond delay="0"/>
                                  </p:stCondLst>
                                  <p:childTnLst>
                                    <p:anim calcmode="lin" valueType="num">
                                      <p:cBhvr additive="base">
                                        <p:cTn id="582" dur="3000"/>
                                        <p:tgtEl>
                                          <p:spTgt spid="36"/>
                                        </p:tgtEl>
                                        <p:attrNameLst>
                                          <p:attrName>ppt_x</p:attrName>
                                        </p:attrNameLst>
                                      </p:cBhvr>
                                      <p:tavLst>
                                        <p:tav tm="0">
                                          <p:val>
                                            <p:strVal val="ppt_x"/>
                                          </p:val>
                                        </p:tav>
                                        <p:tav tm="100000">
                                          <p:val>
                                            <p:strVal val="ppt_x"/>
                                          </p:val>
                                        </p:tav>
                                      </p:tavLst>
                                    </p:anim>
                                    <p:anim calcmode="lin" valueType="num">
                                      <p:cBhvr additive="base">
                                        <p:cTn id="583" dur="3000"/>
                                        <p:tgtEl>
                                          <p:spTgt spid="36"/>
                                        </p:tgtEl>
                                        <p:attrNameLst>
                                          <p:attrName>ppt_y</p:attrName>
                                        </p:attrNameLst>
                                      </p:cBhvr>
                                      <p:tavLst>
                                        <p:tav tm="0">
                                          <p:val>
                                            <p:strVal val="ppt_y"/>
                                          </p:val>
                                        </p:tav>
                                        <p:tav tm="100000">
                                          <p:val>
                                            <p:strVal val="1+ppt_h/2"/>
                                          </p:val>
                                        </p:tav>
                                      </p:tavLst>
                                    </p:anim>
                                    <p:set>
                                      <p:cBhvr>
                                        <p:cTn id="584" dur="1" fill="hold">
                                          <p:stCondLst>
                                            <p:cond delay="2999"/>
                                          </p:stCondLst>
                                        </p:cTn>
                                        <p:tgtEl>
                                          <p:spTgt spid="36"/>
                                        </p:tgtEl>
                                        <p:attrNameLst>
                                          <p:attrName>style.visibility</p:attrName>
                                        </p:attrNameLst>
                                      </p:cBhvr>
                                      <p:to>
                                        <p:strVal val="hidden"/>
                                      </p:to>
                                    </p:set>
                                  </p:childTnLst>
                                </p:cTn>
                              </p:par>
                              <p:par>
                                <p:cTn id="585" presetID="2" presetClass="exit" presetSubtype="4" fill="hold" grpId="3" nodeType="withEffect">
                                  <p:stCondLst>
                                    <p:cond delay="0"/>
                                  </p:stCondLst>
                                  <p:childTnLst>
                                    <p:anim calcmode="lin" valueType="num">
                                      <p:cBhvr additive="base">
                                        <p:cTn id="586" dur="3000"/>
                                        <p:tgtEl>
                                          <p:spTgt spid="37"/>
                                        </p:tgtEl>
                                        <p:attrNameLst>
                                          <p:attrName>ppt_x</p:attrName>
                                        </p:attrNameLst>
                                      </p:cBhvr>
                                      <p:tavLst>
                                        <p:tav tm="0">
                                          <p:val>
                                            <p:strVal val="ppt_x"/>
                                          </p:val>
                                        </p:tav>
                                        <p:tav tm="100000">
                                          <p:val>
                                            <p:strVal val="ppt_x"/>
                                          </p:val>
                                        </p:tav>
                                      </p:tavLst>
                                    </p:anim>
                                    <p:anim calcmode="lin" valueType="num">
                                      <p:cBhvr additive="base">
                                        <p:cTn id="587" dur="3000"/>
                                        <p:tgtEl>
                                          <p:spTgt spid="37"/>
                                        </p:tgtEl>
                                        <p:attrNameLst>
                                          <p:attrName>ppt_y</p:attrName>
                                        </p:attrNameLst>
                                      </p:cBhvr>
                                      <p:tavLst>
                                        <p:tav tm="0">
                                          <p:val>
                                            <p:strVal val="ppt_y"/>
                                          </p:val>
                                        </p:tav>
                                        <p:tav tm="100000">
                                          <p:val>
                                            <p:strVal val="1+ppt_h/2"/>
                                          </p:val>
                                        </p:tav>
                                      </p:tavLst>
                                    </p:anim>
                                    <p:set>
                                      <p:cBhvr>
                                        <p:cTn id="588" dur="1" fill="hold">
                                          <p:stCondLst>
                                            <p:cond delay="2999"/>
                                          </p:stCondLst>
                                        </p:cTn>
                                        <p:tgtEl>
                                          <p:spTgt spid="37"/>
                                        </p:tgtEl>
                                        <p:attrNameLst>
                                          <p:attrName>style.visibility</p:attrName>
                                        </p:attrNameLst>
                                      </p:cBhvr>
                                      <p:to>
                                        <p:strVal val="hidden"/>
                                      </p:to>
                                    </p:set>
                                  </p:childTnLst>
                                </p:cTn>
                              </p:par>
                              <p:par>
                                <p:cTn id="589" presetID="2" presetClass="exit" presetSubtype="4" fill="hold" grpId="3" nodeType="withEffect">
                                  <p:stCondLst>
                                    <p:cond delay="0"/>
                                  </p:stCondLst>
                                  <p:childTnLst>
                                    <p:anim calcmode="lin" valueType="num">
                                      <p:cBhvr additive="base">
                                        <p:cTn id="590" dur="3000"/>
                                        <p:tgtEl>
                                          <p:spTgt spid="38"/>
                                        </p:tgtEl>
                                        <p:attrNameLst>
                                          <p:attrName>ppt_x</p:attrName>
                                        </p:attrNameLst>
                                      </p:cBhvr>
                                      <p:tavLst>
                                        <p:tav tm="0">
                                          <p:val>
                                            <p:strVal val="ppt_x"/>
                                          </p:val>
                                        </p:tav>
                                        <p:tav tm="100000">
                                          <p:val>
                                            <p:strVal val="ppt_x"/>
                                          </p:val>
                                        </p:tav>
                                      </p:tavLst>
                                    </p:anim>
                                    <p:anim calcmode="lin" valueType="num">
                                      <p:cBhvr additive="base">
                                        <p:cTn id="591" dur="3000"/>
                                        <p:tgtEl>
                                          <p:spTgt spid="38"/>
                                        </p:tgtEl>
                                        <p:attrNameLst>
                                          <p:attrName>ppt_y</p:attrName>
                                        </p:attrNameLst>
                                      </p:cBhvr>
                                      <p:tavLst>
                                        <p:tav tm="0">
                                          <p:val>
                                            <p:strVal val="ppt_y"/>
                                          </p:val>
                                        </p:tav>
                                        <p:tav tm="100000">
                                          <p:val>
                                            <p:strVal val="1+ppt_h/2"/>
                                          </p:val>
                                        </p:tav>
                                      </p:tavLst>
                                    </p:anim>
                                    <p:set>
                                      <p:cBhvr>
                                        <p:cTn id="592" dur="1" fill="hold">
                                          <p:stCondLst>
                                            <p:cond delay="2999"/>
                                          </p:stCondLst>
                                        </p:cTn>
                                        <p:tgtEl>
                                          <p:spTgt spid="38"/>
                                        </p:tgtEl>
                                        <p:attrNameLst>
                                          <p:attrName>style.visibility</p:attrName>
                                        </p:attrNameLst>
                                      </p:cBhvr>
                                      <p:to>
                                        <p:strVal val="hidden"/>
                                      </p:to>
                                    </p:set>
                                  </p:childTnLst>
                                </p:cTn>
                              </p:par>
                              <p:par>
                                <p:cTn id="593" presetID="2" presetClass="exit" presetSubtype="4" fill="hold" grpId="3" nodeType="withEffect">
                                  <p:stCondLst>
                                    <p:cond delay="0"/>
                                  </p:stCondLst>
                                  <p:childTnLst>
                                    <p:anim calcmode="lin" valueType="num">
                                      <p:cBhvr additive="base">
                                        <p:cTn id="594" dur="3000"/>
                                        <p:tgtEl>
                                          <p:spTgt spid="39"/>
                                        </p:tgtEl>
                                        <p:attrNameLst>
                                          <p:attrName>ppt_x</p:attrName>
                                        </p:attrNameLst>
                                      </p:cBhvr>
                                      <p:tavLst>
                                        <p:tav tm="0">
                                          <p:val>
                                            <p:strVal val="ppt_x"/>
                                          </p:val>
                                        </p:tav>
                                        <p:tav tm="100000">
                                          <p:val>
                                            <p:strVal val="ppt_x"/>
                                          </p:val>
                                        </p:tav>
                                      </p:tavLst>
                                    </p:anim>
                                    <p:anim calcmode="lin" valueType="num">
                                      <p:cBhvr additive="base">
                                        <p:cTn id="595" dur="3000"/>
                                        <p:tgtEl>
                                          <p:spTgt spid="39"/>
                                        </p:tgtEl>
                                        <p:attrNameLst>
                                          <p:attrName>ppt_y</p:attrName>
                                        </p:attrNameLst>
                                      </p:cBhvr>
                                      <p:tavLst>
                                        <p:tav tm="0">
                                          <p:val>
                                            <p:strVal val="ppt_y"/>
                                          </p:val>
                                        </p:tav>
                                        <p:tav tm="100000">
                                          <p:val>
                                            <p:strVal val="1+ppt_h/2"/>
                                          </p:val>
                                        </p:tav>
                                      </p:tavLst>
                                    </p:anim>
                                    <p:set>
                                      <p:cBhvr>
                                        <p:cTn id="596" dur="1" fill="hold">
                                          <p:stCondLst>
                                            <p:cond delay="2999"/>
                                          </p:stCondLst>
                                        </p:cTn>
                                        <p:tgtEl>
                                          <p:spTgt spid="39"/>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40"/>
                                        </p:tgtEl>
                                        <p:attrNameLst>
                                          <p:attrName>ppt_x</p:attrName>
                                        </p:attrNameLst>
                                      </p:cBhvr>
                                      <p:tavLst>
                                        <p:tav tm="0">
                                          <p:val>
                                            <p:strVal val="ppt_x"/>
                                          </p:val>
                                        </p:tav>
                                        <p:tav tm="100000">
                                          <p:val>
                                            <p:strVal val="ppt_x"/>
                                          </p:val>
                                        </p:tav>
                                      </p:tavLst>
                                    </p:anim>
                                    <p:anim calcmode="lin" valueType="num">
                                      <p:cBhvr additive="base">
                                        <p:cTn id="599" dur="3000"/>
                                        <p:tgtEl>
                                          <p:spTgt spid="40"/>
                                        </p:tgtEl>
                                        <p:attrNameLst>
                                          <p:attrName>ppt_y</p:attrName>
                                        </p:attrNameLst>
                                      </p:cBhvr>
                                      <p:tavLst>
                                        <p:tav tm="0">
                                          <p:val>
                                            <p:strVal val="ppt_y"/>
                                          </p:val>
                                        </p:tav>
                                        <p:tav tm="100000">
                                          <p:val>
                                            <p:strVal val="1+ppt_h/2"/>
                                          </p:val>
                                        </p:tav>
                                      </p:tavLst>
                                    </p:anim>
                                    <p:set>
                                      <p:cBhvr>
                                        <p:cTn id="600" dur="1" fill="hold">
                                          <p:stCondLst>
                                            <p:cond delay="2999"/>
                                          </p:stCondLst>
                                        </p:cTn>
                                        <p:tgtEl>
                                          <p:spTgt spid="40"/>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42"/>
                                        </p:tgtEl>
                                        <p:attrNameLst>
                                          <p:attrName>ppt_x</p:attrName>
                                        </p:attrNameLst>
                                      </p:cBhvr>
                                      <p:tavLst>
                                        <p:tav tm="0">
                                          <p:val>
                                            <p:strVal val="ppt_x"/>
                                          </p:val>
                                        </p:tav>
                                        <p:tav tm="100000">
                                          <p:val>
                                            <p:strVal val="ppt_x"/>
                                          </p:val>
                                        </p:tav>
                                      </p:tavLst>
                                    </p:anim>
                                    <p:anim calcmode="lin" valueType="num">
                                      <p:cBhvr additive="base">
                                        <p:cTn id="607" dur="3000"/>
                                        <p:tgtEl>
                                          <p:spTgt spid="42"/>
                                        </p:tgtEl>
                                        <p:attrNameLst>
                                          <p:attrName>ppt_y</p:attrName>
                                        </p:attrNameLst>
                                      </p:cBhvr>
                                      <p:tavLst>
                                        <p:tav tm="0">
                                          <p:val>
                                            <p:strVal val="ppt_y"/>
                                          </p:val>
                                        </p:tav>
                                        <p:tav tm="100000">
                                          <p:val>
                                            <p:strVal val="1+ppt_h/2"/>
                                          </p:val>
                                        </p:tav>
                                      </p:tavLst>
                                    </p:anim>
                                    <p:set>
                                      <p:cBhvr>
                                        <p:cTn id="608" dur="1" fill="hold">
                                          <p:stCondLst>
                                            <p:cond delay="2999"/>
                                          </p:stCondLst>
                                        </p:cTn>
                                        <p:tgtEl>
                                          <p:spTgt spid="42"/>
                                        </p:tgtEl>
                                        <p:attrNameLst>
                                          <p:attrName>style.visibility</p:attrName>
                                        </p:attrNameLst>
                                      </p:cBhvr>
                                      <p:to>
                                        <p:strVal val="hidden"/>
                                      </p:to>
                                    </p:set>
                                  </p:childTnLst>
                                </p:cTn>
                              </p:par>
                              <p:par>
                                <p:cTn id="609" presetID="17" presetClass="entr" presetSubtype="1" fill="hold" nodeType="withEffect">
                                  <p:stCondLst>
                                    <p:cond delay="0"/>
                                  </p:stCondLst>
                                  <p:childTnLst>
                                    <p:set>
                                      <p:cBhvr>
                                        <p:cTn id="610" dur="1" fill="hold">
                                          <p:stCondLst>
                                            <p:cond delay="0"/>
                                          </p:stCondLst>
                                        </p:cTn>
                                        <p:tgtEl>
                                          <p:spTgt spid="2"/>
                                        </p:tgtEl>
                                        <p:attrNameLst>
                                          <p:attrName>style.visibility</p:attrName>
                                        </p:attrNameLst>
                                      </p:cBhvr>
                                      <p:to>
                                        <p:strVal val="visible"/>
                                      </p:to>
                                    </p:set>
                                    <p:anim calcmode="lin" valueType="num">
                                      <p:cBhvr>
                                        <p:cTn id="611" dur="3000" fill="hold"/>
                                        <p:tgtEl>
                                          <p:spTgt spid="2"/>
                                        </p:tgtEl>
                                        <p:attrNameLst>
                                          <p:attrName>ppt_x</p:attrName>
                                        </p:attrNameLst>
                                      </p:cBhvr>
                                      <p:tavLst>
                                        <p:tav tm="0">
                                          <p:val>
                                            <p:strVal val="#ppt_x"/>
                                          </p:val>
                                        </p:tav>
                                        <p:tav tm="100000">
                                          <p:val>
                                            <p:strVal val="#ppt_x"/>
                                          </p:val>
                                        </p:tav>
                                      </p:tavLst>
                                    </p:anim>
                                    <p:anim calcmode="lin" valueType="num">
                                      <p:cBhvr>
                                        <p:cTn id="612" dur="3000" fill="hold"/>
                                        <p:tgtEl>
                                          <p:spTgt spid="2"/>
                                        </p:tgtEl>
                                        <p:attrNameLst>
                                          <p:attrName>ppt_y</p:attrName>
                                        </p:attrNameLst>
                                      </p:cBhvr>
                                      <p:tavLst>
                                        <p:tav tm="0">
                                          <p:val>
                                            <p:strVal val="#ppt_y-#ppt_h/2"/>
                                          </p:val>
                                        </p:tav>
                                        <p:tav tm="100000">
                                          <p:val>
                                            <p:strVal val="#ppt_y"/>
                                          </p:val>
                                        </p:tav>
                                      </p:tavLst>
                                    </p:anim>
                                    <p:anim calcmode="lin" valueType="num">
                                      <p:cBhvr>
                                        <p:cTn id="613" dur="3000" fill="hold"/>
                                        <p:tgtEl>
                                          <p:spTgt spid="2"/>
                                        </p:tgtEl>
                                        <p:attrNameLst>
                                          <p:attrName>ppt_w</p:attrName>
                                        </p:attrNameLst>
                                      </p:cBhvr>
                                      <p:tavLst>
                                        <p:tav tm="0">
                                          <p:val>
                                            <p:strVal val="#ppt_w"/>
                                          </p:val>
                                        </p:tav>
                                        <p:tav tm="100000">
                                          <p:val>
                                            <p:strVal val="#ppt_w"/>
                                          </p:val>
                                        </p:tav>
                                      </p:tavLst>
                                    </p:anim>
                                    <p:anim calcmode="lin" valueType="num">
                                      <p:cBhvr>
                                        <p:cTn id="61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357172"/>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643041" y="1285866"/>
            <a:ext cx="6000793" cy="1477328"/>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La palabra spa proviene del latín </a:t>
            </a:r>
            <a:r>
              <a:rPr lang="es-ES" dirty="0" err="1" smtClean="0">
                <a:effectLst>
                  <a:outerShdw blurRad="38100" dist="38100" dir="2700000" algn="tl">
                    <a:srgbClr val="000000">
                      <a:alpha val="43137"/>
                    </a:srgbClr>
                  </a:outerShdw>
                </a:effectLst>
                <a:latin typeface="Agency FB" pitchFamily="34" charset="0"/>
              </a:rPr>
              <a:t>salutem</a:t>
            </a:r>
            <a:r>
              <a:rPr lang="es-ES" dirty="0" smtClean="0">
                <a:effectLst>
                  <a:outerShdw blurRad="38100" dist="38100" dir="2700000" algn="tl">
                    <a:srgbClr val="000000">
                      <a:alpha val="43137"/>
                    </a:srgbClr>
                  </a:outerShdw>
                </a:effectLst>
                <a:latin typeface="Agency FB" pitchFamily="34" charset="0"/>
              </a:rPr>
              <a:t> per </a:t>
            </a:r>
            <a:r>
              <a:rPr lang="es-ES" dirty="0" err="1" smtClean="0">
                <a:effectLst>
                  <a:outerShdw blurRad="38100" dist="38100" dir="2700000" algn="tl">
                    <a:srgbClr val="000000">
                      <a:alpha val="43137"/>
                    </a:srgbClr>
                  </a:outerShdw>
                </a:effectLst>
                <a:latin typeface="Agency FB" pitchFamily="34" charset="0"/>
              </a:rPr>
              <a:t>aquam</a:t>
            </a:r>
            <a:r>
              <a:rPr lang="es-ES" dirty="0" smtClean="0">
                <a:effectLst>
                  <a:outerShdw blurRad="38100" dist="38100" dir="2700000" algn="tl">
                    <a:srgbClr val="000000">
                      <a:alpha val="43137"/>
                    </a:srgbClr>
                  </a:outerShdw>
                </a:effectLst>
                <a:latin typeface="Agency FB" pitchFamily="34" charset="0"/>
              </a:rPr>
              <a:t> que significa "salud por el agua" y que hace referencia a los cuidados relacionados con las aguas termales que en la antigua Roma eran comunes. Hoy en día, el spa es un espacio relativamente lujoso que brinda diferentes alternativas para relajar el cuerpo, desde las más simples a las más novedosas en el medio de las ciudades. </a:t>
            </a:r>
            <a:endParaRPr lang="es-ES"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857356" y="2786064"/>
            <a:ext cx="5429288"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Esto no es un dato menor ya que el trajín cotidiano de la vida urbana hace necesario y muy importante la creación de lugares, espacios y situaciones en los que una persona puede detenerse a descansar y recibir atenciones sobre el cuidado de su piel, su cuerpo, su mente</a:t>
            </a:r>
            <a:r>
              <a:rPr lang="es-ES" dirty="0" smtClean="0">
                <a:latin typeface="Agency FB" pitchFamily="34" charset="0"/>
              </a:rPr>
              <a:t>. </a:t>
            </a:r>
            <a:endParaRPr lang="es-ES" dirty="0">
              <a:latin typeface="Agency FB" pitchFamily="34" charset="0"/>
            </a:endParaRPr>
          </a:p>
        </p:txBody>
      </p:sp>
    </p:spTree>
  </p:cSld>
  <p:clrMapOvr>
    <a:masterClrMapping/>
  </p:clrMapOvr>
  <p:transition advTm="4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57e6acf6e5ab73f58905b3d70e263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razón"/>
          <p:cNvSpPr/>
          <p:nvPr/>
        </p:nvSpPr>
        <p:spPr>
          <a:xfrm>
            <a:off x="1643042" y="0"/>
            <a:ext cx="5786478" cy="5143500"/>
          </a:xfrm>
          <a:prstGeom prst="heart">
            <a:avLst/>
          </a:prstGeom>
          <a:noFill/>
          <a:ln w="76200">
            <a:solidFill>
              <a:schemeClr val="accent6">
                <a:lumMod val="7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razón"/>
          <p:cNvSpPr/>
          <p:nvPr/>
        </p:nvSpPr>
        <p:spPr>
          <a:xfrm>
            <a:off x="2071670" y="285734"/>
            <a:ext cx="4929222" cy="4143404"/>
          </a:xfrm>
          <a:prstGeom prst="heart">
            <a:avLst/>
          </a:prstGeom>
          <a:noFill/>
          <a:ln w="76200">
            <a:solidFill>
              <a:srgbClr val="F7923F"/>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razón"/>
          <p:cNvSpPr/>
          <p:nvPr/>
        </p:nvSpPr>
        <p:spPr>
          <a:xfrm>
            <a:off x="2786050" y="571486"/>
            <a:ext cx="3509986" cy="3295672"/>
          </a:xfrm>
          <a:prstGeom prst="heart">
            <a:avLst/>
          </a:prstGeom>
          <a:noFill/>
          <a:ln w="76200">
            <a:solidFill>
              <a:srgbClr val="FABD8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3214678" y="714362"/>
            <a:ext cx="2643206" cy="2643206"/>
          </a:xfrm>
          <a:prstGeom prst="heart">
            <a:avLst/>
          </a:prstGeom>
          <a:noFill/>
          <a:ln w="76200">
            <a:solidFill>
              <a:srgbClr val="FCDDC4"/>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6000" fill="hold"/>
                                        <p:tgtEl>
                                          <p:spTgt spid="3"/>
                                        </p:tgtEl>
                                        <p:attrNameLst>
                                          <p:attrName>ppt_w</p:attrName>
                                        </p:attrNameLst>
                                      </p:cBhvr>
                                      <p:tavLst>
                                        <p:tav tm="0" fmla="#ppt_w*sin(2.5*pi*$)">
                                          <p:val>
                                            <p:fltVal val="0"/>
                                          </p:val>
                                        </p:tav>
                                        <p:tav tm="100000">
                                          <p:val>
                                            <p:fltVal val="1"/>
                                          </p:val>
                                        </p:tav>
                                      </p:tavLst>
                                    </p:anim>
                                    <p:anim calcmode="lin" valueType="num">
                                      <p:cBhvr>
                                        <p:cTn id="11" dur="6000" fill="hold"/>
                                        <p:tgtEl>
                                          <p:spTgt spid="3"/>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fmla="#ppt_w*sin(2.5*pi*$)">
                                          <p:val>
                                            <p:fltVal val="0"/>
                                          </p:val>
                                        </p:tav>
                                        <p:tav tm="100000">
                                          <p:val>
                                            <p:fltVal val="1"/>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fmla="#ppt_w*sin(2.5*pi*$)">
                                          <p:val>
                                            <p:fltVal val="0"/>
                                          </p:val>
                                        </p:tav>
                                        <p:tav tm="100000">
                                          <p:val>
                                            <p:fltVal val="1"/>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childTnLst>
                          </p:cTn>
                        </p:par>
                        <p:par>
                          <p:cTn id="24" fill="hold">
                            <p:stCondLst>
                              <p:cond delay="6000"/>
                            </p:stCondLst>
                            <p:childTnLst>
                              <p:par>
                                <p:cTn id="25" presetID="19" presetClass="exit" presetSubtype="10" fill="hold" grpId="1" nodeType="afterEffect">
                                  <p:stCondLst>
                                    <p:cond delay="0"/>
                                  </p:stCondLst>
                                  <p:childTnLst>
                                    <p:anim calcmode="lin" valueType="num">
                                      <p:cBhvr>
                                        <p:cTn id="26" dur="6000"/>
                                        <p:tgtEl>
                                          <p:spTgt spid="3"/>
                                        </p:tgtEl>
                                        <p:attrNameLst>
                                          <p:attrName>ppt_h</p:attrName>
                                        </p:attrNameLst>
                                      </p:cBhvr>
                                      <p:tavLst>
                                        <p:tav tm="0">
                                          <p:val>
                                            <p:strVal val="ppt_h"/>
                                          </p:val>
                                        </p:tav>
                                        <p:tav tm="100000">
                                          <p:val>
                                            <p:strVal val="ppt_h"/>
                                          </p:val>
                                        </p:tav>
                                      </p:tavLst>
                                    </p:anim>
                                    <p:anim calcmode="lin" valueType="num">
                                      <p:cBhvr>
                                        <p:cTn id="27" dur="6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5999"/>
                                          </p:stCondLst>
                                        </p:cTn>
                                        <p:tgtEl>
                                          <p:spTgt spid="3"/>
                                        </p:tgtEl>
                                        <p:attrNameLst>
                                          <p:attrName>style.visibility</p:attrName>
                                        </p:attrNameLst>
                                      </p:cBhvr>
                                      <p:to>
                                        <p:strVal val="hidden"/>
                                      </p:to>
                                    </p:set>
                                  </p:childTnLst>
                                </p:cTn>
                              </p:par>
                              <p:par>
                                <p:cTn id="29" presetID="19" presetClass="exit" presetSubtype="10" fill="hold" grpId="1" nodeType="withEffect">
                                  <p:stCondLst>
                                    <p:cond delay="0"/>
                                  </p:stCondLst>
                                  <p:childTnLst>
                                    <p:anim calcmode="lin" valueType="num">
                                      <p:cBhvr>
                                        <p:cTn id="30" dur="5000"/>
                                        <p:tgtEl>
                                          <p:spTgt spid="4"/>
                                        </p:tgtEl>
                                        <p:attrNameLst>
                                          <p:attrName>ppt_h</p:attrName>
                                        </p:attrNameLst>
                                      </p:cBhvr>
                                      <p:tavLst>
                                        <p:tav tm="0">
                                          <p:val>
                                            <p:strVal val="ppt_h"/>
                                          </p:val>
                                        </p:tav>
                                        <p:tav tm="100000">
                                          <p:val>
                                            <p:strVal val="ppt_h"/>
                                          </p:val>
                                        </p:tav>
                                      </p:tavLst>
                                    </p:anim>
                                    <p:anim calcmode="lin" valueType="num">
                                      <p:cBhvr>
                                        <p:cTn id="31"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4"/>
                                        </p:tgtEl>
                                        <p:attrNameLst>
                                          <p:attrName>style.visibility</p:attrName>
                                        </p:attrNameLst>
                                      </p:cBhvr>
                                      <p:to>
                                        <p:strVal val="hidden"/>
                                      </p:to>
                                    </p:set>
                                  </p:childTnLst>
                                </p:cTn>
                              </p:par>
                              <p:par>
                                <p:cTn id="33" presetID="19" presetClass="exit" presetSubtype="10" fill="hold" grpId="1" nodeType="withEffect">
                                  <p:stCondLst>
                                    <p:cond delay="0"/>
                                  </p:stCondLst>
                                  <p:childTnLst>
                                    <p:anim calcmode="lin" valueType="num">
                                      <p:cBhvr>
                                        <p:cTn id="34" dur="4000"/>
                                        <p:tgtEl>
                                          <p:spTgt spid="5"/>
                                        </p:tgtEl>
                                        <p:attrNameLst>
                                          <p:attrName>ppt_h</p:attrName>
                                        </p:attrNameLst>
                                      </p:cBhvr>
                                      <p:tavLst>
                                        <p:tav tm="0">
                                          <p:val>
                                            <p:strVal val="ppt_h"/>
                                          </p:val>
                                        </p:tav>
                                        <p:tav tm="100000">
                                          <p:val>
                                            <p:strVal val="ppt_h"/>
                                          </p:val>
                                        </p:tav>
                                      </p:tavLst>
                                    </p:anim>
                                    <p:anim calcmode="lin" valueType="num">
                                      <p:cBhvr>
                                        <p:cTn id="3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5"/>
                                        </p:tgtEl>
                                        <p:attrNameLst>
                                          <p:attrName>style.visibility</p:attrName>
                                        </p:attrNameLst>
                                      </p:cBhvr>
                                      <p:to>
                                        <p:strVal val="hidden"/>
                                      </p:to>
                                    </p:set>
                                  </p:childTnLst>
                                </p:cTn>
                              </p:par>
                              <p:par>
                                <p:cTn id="37" presetID="19" presetClass="exit" presetSubtype="10" fill="hold" grpId="1" nodeType="withEffect">
                                  <p:stCondLst>
                                    <p:cond delay="0"/>
                                  </p:stCondLst>
                                  <p:childTnLst>
                                    <p:anim calcmode="lin" valueType="num">
                                      <p:cBhvr>
                                        <p:cTn id="38" dur="3000"/>
                                        <p:tgtEl>
                                          <p:spTgt spid="6"/>
                                        </p:tgtEl>
                                        <p:attrNameLst>
                                          <p:attrName>ppt_h</p:attrName>
                                        </p:attrNameLst>
                                      </p:cBhvr>
                                      <p:tavLst>
                                        <p:tav tm="0">
                                          <p:val>
                                            <p:strVal val="ppt_h"/>
                                          </p:val>
                                        </p:tav>
                                        <p:tav tm="100000">
                                          <p:val>
                                            <p:strVal val="ppt_h"/>
                                          </p:val>
                                        </p:tav>
                                      </p:tavLst>
                                    </p:anim>
                                    <p:anim calcmode="lin" valueType="num">
                                      <p:cBhvr>
                                        <p:cTn id="3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7000" fill="hold"/>
                                        <p:tgtEl>
                                          <p:spTgt spid="2"/>
                                        </p:tgtEl>
                                        <p:attrNameLst>
                                          <p:attrName>ppt_w</p:attrName>
                                        </p:attrNameLst>
                                      </p:cBhvr>
                                      <p:tavLst>
                                        <p:tav tm="0">
                                          <p:val>
                                            <p:strVal val="4/3*#ppt_w"/>
                                          </p:val>
                                        </p:tav>
                                        <p:tav tm="100000">
                                          <p:val>
                                            <p:strVal val="#ppt_w"/>
                                          </p:val>
                                        </p:tav>
                                      </p:tavLst>
                                    </p:anim>
                                    <p:anim calcmode="lin" valueType="num">
                                      <p:cBhvr>
                                        <p:cTn id="44" dur="7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3c06ee9f409ed11f79cd58a2d84635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2279644">
            <a:off x="5028710" y="-480069"/>
            <a:ext cx="1586910" cy="5743760"/>
          </a:xfrm>
          <a:prstGeom prst="moon">
            <a:avLst>
              <a:gd name="adj" fmla="val 26827"/>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992529" flipH="1">
            <a:off x="2447645" y="-274831"/>
            <a:ext cx="1814996" cy="5555582"/>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2434660">
            <a:off x="4838343" y="338719"/>
            <a:ext cx="1441377" cy="4646493"/>
          </a:xfrm>
          <a:prstGeom prst="moon">
            <a:avLst>
              <a:gd name="adj" fmla="val 26827"/>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992529" flipH="1">
            <a:off x="2746163" y="476844"/>
            <a:ext cx="1718027" cy="4723165"/>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992529" flipH="1">
            <a:off x="2932197" y="1176774"/>
            <a:ext cx="1846024" cy="3861055"/>
          </a:xfrm>
          <a:prstGeom prst="moon">
            <a:avLst>
              <a:gd name="adj" fmla="val 20450"/>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434660">
            <a:off x="4573176" y="980171"/>
            <a:ext cx="1642396" cy="4125156"/>
          </a:xfrm>
          <a:prstGeom prst="moon">
            <a:avLst>
              <a:gd name="adj" fmla="val 21406"/>
            </a:avLst>
          </a:prstGeom>
          <a:gradFill>
            <a:gsLst>
              <a:gs pos="0">
                <a:srgbClr val="4D2A0F"/>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1+#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4" fill="hold" grpId="2"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ppt_x"/>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2"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ppt_x"/>
                                          </p:val>
                                        </p:tav>
                                        <p:tav tm="100000">
                                          <p:val>
                                            <p:strVal val="#ppt_x"/>
                                          </p:val>
                                        </p:tav>
                                      </p:tavLst>
                                    </p:anim>
                                    <p:anim calcmode="lin" valueType="num">
                                      <p:cBhvr additive="base">
                                        <p:cTn id="55" dur="3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xit" presetSubtype="9" fill="hold" grpId="3"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0-ppt_w/2"/>
                                          </p:val>
                                        </p:tav>
                                      </p:tavLst>
                                    </p:anim>
                                    <p:anim calcmode="lin" valueType="num">
                                      <p:cBhvr additive="base">
                                        <p:cTn id="71" dur="3000"/>
                                        <p:tgtEl>
                                          <p:spTgt spid="4"/>
                                        </p:tgtEl>
                                        <p:attrNameLst>
                                          <p:attrName>ppt_y</p:attrName>
                                        </p:attrNameLst>
                                      </p:cBhvr>
                                      <p:tavLst>
                                        <p:tav tm="0">
                                          <p:val>
                                            <p:strVal val="ppt_y"/>
                                          </p:val>
                                        </p:tav>
                                        <p:tav tm="100000">
                                          <p:val>
                                            <p:strVal val="0-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9"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8" presetClass="emph" presetSubtype="0" fill="hold" grpId="4"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4"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4" nodeType="withEffect">
                                  <p:stCondLst>
                                    <p:cond delay="0"/>
                                  </p:stCondLst>
                                  <p:childTnLst>
                                    <p:animRot by="-21600000">
                                      <p:cBhvr>
                                        <p:cTn id="86" dur="3000" fill="hold"/>
                                        <p:tgtEl>
                                          <p:spTgt spid="7"/>
                                        </p:tgtEl>
                                        <p:attrNameLst>
                                          <p:attrName>r</p:attrName>
                                        </p:attrNameLst>
                                      </p:cBhvr>
                                    </p:animRot>
                                  </p:childTnLst>
                                </p:cTn>
                              </p:par>
                              <p:par>
                                <p:cTn id="87" presetID="2" presetClass="exit" presetSubtype="3" fill="hold" grpId="3"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0-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3" fill="hold" grpId="3"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0-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3" fill="hold" grpId="3"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0-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8" presetClass="emph" presetSubtype="0" fill="hold" grpId="4"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285734"/>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857356" y="1214428"/>
            <a:ext cx="5286412" cy="1477328"/>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Los spas varían de acuerdo a la complejidad y al lujo, pero la mayoría de ellos suelen incluir servicios como masajes de diverso tipo, acceso a espacios de relax como piletas, jacuzzis y gimnasios, así como también terapias naturales en las que se utilizan productos hechos en base a aceites, esencias y también hierbas.</a:t>
            </a:r>
            <a:endParaRPr lang="es-ES" dirty="0">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1928794" y="2714626"/>
            <a:ext cx="5286412"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Un spa puede ser desde un simple local con salida a la calle hasta grandes hoteles cinco estrellas que incluyen todos los servicios y atención personalizada para cada una de las necesidades. </a:t>
            </a:r>
            <a:br>
              <a:rPr lang="es-ES" dirty="0" smtClean="0">
                <a:effectLst>
                  <a:outerShdw blurRad="38100" dist="38100" dir="2700000" algn="tl">
                    <a:srgbClr val="000000">
                      <a:alpha val="43137"/>
                    </a:srgbClr>
                  </a:outerShdw>
                </a:effectLst>
                <a:latin typeface="Agency FB" pitchFamily="34" charset="0"/>
              </a:rPr>
            </a:b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40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5dd769350863af110c847e668ddd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643306" y="0"/>
            <a:ext cx="952500" cy="962025"/>
          </a:xfrm>
          <a:prstGeom prst="rect">
            <a:avLst/>
          </a:prstGeom>
        </p:spPr>
      </p:pic>
      <p:pic>
        <p:nvPicPr>
          <p:cNvPr id="4" name="3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643438" y="0"/>
            <a:ext cx="952500" cy="962025"/>
          </a:xfrm>
          <a:prstGeom prst="rect">
            <a:avLst/>
          </a:prstGeom>
        </p:spPr>
      </p:pic>
      <p:pic>
        <p:nvPicPr>
          <p:cNvPr id="5" name="4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643306" y="857238"/>
            <a:ext cx="952500" cy="962025"/>
          </a:xfrm>
          <a:prstGeom prst="rect">
            <a:avLst/>
          </a:prstGeom>
        </p:spPr>
      </p:pic>
      <p:pic>
        <p:nvPicPr>
          <p:cNvPr id="6" name="5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643438" y="857238"/>
            <a:ext cx="952500" cy="962025"/>
          </a:xfrm>
          <a:prstGeom prst="rect">
            <a:avLst/>
          </a:prstGeom>
        </p:spPr>
      </p:pic>
      <p:pic>
        <p:nvPicPr>
          <p:cNvPr id="7" name="6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643306" y="1714494"/>
            <a:ext cx="952500" cy="962025"/>
          </a:xfrm>
          <a:prstGeom prst="rect">
            <a:avLst/>
          </a:prstGeom>
        </p:spPr>
      </p:pic>
      <p:pic>
        <p:nvPicPr>
          <p:cNvPr id="8" name="7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643438" y="1714494"/>
            <a:ext cx="952500" cy="962025"/>
          </a:xfrm>
          <a:prstGeom prst="rect">
            <a:avLst/>
          </a:prstGeom>
        </p:spPr>
      </p:pic>
      <p:pic>
        <p:nvPicPr>
          <p:cNvPr id="9" name="8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643306" y="2500312"/>
            <a:ext cx="952500" cy="962025"/>
          </a:xfrm>
          <a:prstGeom prst="rect">
            <a:avLst/>
          </a:prstGeom>
        </p:spPr>
      </p:pic>
      <p:pic>
        <p:nvPicPr>
          <p:cNvPr id="10" name="9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643438" y="2571750"/>
            <a:ext cx="952500" cy="962025"/>
          </a:xfrm>
          <a:prstGeom prst="rect">
            <a:avLst/>
          </a:prstGeom>
        </p:spPr>
      </p:pic>
      <p:pic>
        <p:nvPicPr>
          <p:cNvPr id="11" name="10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643306" y="3429024"/>
            <a:ext cx="952500" cy="962025"/>
          </a:xfrm>
          <a:prstGeom prst="rect">
            <a:avLst/>
          </a:prstGeom>
        </p:spPr>
      </p:pic>
      <p:pic>
        <p:nvPicPr>
          <p:cNvPr id="12" name="11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643438" y="3429024"/>
            <a:ext cx="952500" cy="962025"/>
          </a:xfrm>
          <a:prstGeom prst="rect">
            <a:avLst/>
          </a:prstGeom>
        </p:spPr>
      </p:pic>
      <p:pic>
        <p:nvPicPr>
          <p:cNvPr id="13" name="12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3571868" y="4181475"/>
            <a:ext cx="952500" cy="962025"/>
          </a:xfrm>
          <a:prstGeom prst="rect">
            <a:avLst/>
          </a:prstGeom>
        </p:spPr>
      </p:pic>
      <p:pic>
        <p:nvPicPr>
          <p:cNvPr id="14" name="13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4572000" y="4181475"/>
            <a:ext cx="952500" cy="962025"/>
          </a:xfrm>
          <a:prstGeom prst="rect">
            <a:avLst/>
          </a:prstGeom>
        </p:spPr>
      </p:pic>
      <p:pic>
        <p:nvPicPr>
          <p:cNvPr id="15" name="14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85918" y="0"/>
            <a:ext cx="952500" cy="962025"/>
          </a:xfrm>
          <a:prstGeom prst="rect">
            <a:avLst/>
          </a:prstGeom>
        </p:spPr>
      </p:pic>
      <p:pic>
        <p:nvPicPr>
          <p:cNvPr id="16" name="15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86050" y="0"/>
            <a:ext cx="952500" cy="962025"/>
          </a:xfrm>
          <a:prstGeom prst="rect">
            <a:avLst/>
          </a:prstGeom>
        </p:spPr>
      </p:pic>
      <p:pic>
        <p:nvPicPr>
          <p:cNvPr id="17" name="16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85918" y="857238"/>
            <a:ext cx="952500" cy="962025"/>
          </a:xfrm>
          <a:prstGeom prst="rect">
            <a:avLst/>
          </a:prstGeom>
        </p:spPr>
      </p:pic>
      <p:pic>
        <p:nvPicPr>
          <p:cNvPr id="18" name="17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86050" y="857238"/>
            <a:ext cx="952500" cy="962025"/>
          </a:xfrm>
          <a:prstGeom prst="rect">
            <a:avLst/>
          </a:prstGeom>
        </p:spPr>
      </p:pic>
      <p:pic>
        <p:nvPicPr>
          <p:cNvPr id="19" name="18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85918" y="1714494"/>
            <a:ext cx="952500" cy="962025"/>
          </a:xfrm>
          <a:prstGeom prst="rect">
            <a:avLst/>
          </a:prstGeom>
        </p:spPr>
      </p:pic>
      <p:pic>
        <p:nvPicPr>
          <p:cNvPr id="20" name="19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86050" y="1714494"/>
            <a:ext cx="952500" cy="962025"/>
          </a:xfrm>
          <a:prstGeom prst="rect">
            <a:avLst/>
          </a:prstGeom>
        </p:spPr>
      </p:pic>
      <p:pic>
        <p:nvPicPr>
          <p:cNvPr id="21" name="20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85918" y="2500312"/>
            <a:ext cx="952500" cy="962025"/>
          </a:xfrm>
          <a:prstGeom prst="rect">
            <a:avLst/>
          </a:prstGeom>
        </p:spPr>
      </p:pic>
      <p:pic>
        <p:nvPicPr>
          <p:cNvPr id="22" name="21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86050" y="2571750"/>
            <a:ext cx="952500" cy="962025"/>
          </a:xfrm>
          <a:prstGeom prst="rect">
            <a:avLst/>
          </a:prstGeom>
        </p:spPr>
      </p:pic>
      <p:pic>
        <p:nvPicPr>
          <p:cNvPr id="23" name="22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85918" y="3429024"/>
            <a:ext cx="952500" cy="962025"/>
          </a:xfrm>
          <a:prstGeom prst="rect">
            <a:avLst/>
          </a:prstGeom>
        </p:spPr>
      </p:pic>
      <p:pic>
        <p:nvPicPr>
          <p:cNvPr id="24" name="23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86050" y="3429024"/>
            <a:ext cx="952500" cy="962025"/>
          </a:xfrm>
          <a:prstGeom prst="rect">
            <a:avLst/>
          </a:prstGeom>
        </p:spPr>
      </p:pic>
      <p:pic>
        <p:nvPicPr>
          <p:cNvPr id="25" name="24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714480" y="4181475"/>
            <a:ext cx="952500" cy="962025"/>
          </a:xfrm>
          <a:prstGeom prst="rect">
            <a:avLst/>
          </a:prstGeom>
        </p:spPr>
      </p:pic>
      <p:pic>
        <p:nvPicPr>
          <p:cNvPr id="26" name="25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714612" y="4181475"/>
            <a:ext cx="952500" cy="962025"/>
          </a:xfrm>
          <a:prstGeom prst="rect">
            <a:avLst/>
          </a:prstGeom>
        </p:spPr>
      </p:pic>
      <p:pic>
        <p:nvPicPr>
          <p:cNvPr id="27" name="26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72132" y="0"/>
            <a:ext cx="952500" cy="962025"/>
          </a:xfrm>
          <a:prstGeom prst="rect">
            <a:avLst/>
          </a:prstGeom>
        </p:spPr>
      </p:pic>
      <p:pic>
        <p:nvPicPr>
          <p:cNvPr id="28" name="27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72264" y="0"/>
            <a:ext cx="952500" cy="962025"/>
          </a:xfrm>
          <a:prstGeom prst="rect">
            <a:avLst/>
          </a:prstGeom>
        </p:spPr>
      </p:pic>
      <p:pic>
        <p:nvPicPr>
          <p:cNvPr id="29" name="28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72132" y="857238"/>
            <a:ext cx="952500" cy="962025"/>
          </a:xfrm>
          <a:prstGeom prst="rect">
            <a:avLst/>
          </a:prstGeom>
        </p:spPr>
      </p:pic>
      <p:pic>
        <p:nvPicPr>
          <p:cNvPr id="30" name="29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72264" y="857238"/>
            <a:ext cx="952500" cy="962025"/>
          </a:xfrm>
          <a:prstGeom prst="rect">
            <a:avLst/>
          </a:prstGeom>
        </p:spPr>
      </p:pic>
      <p:pic>
        <p:nvPicPr>
          <p:cNvPr id="31" name="30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72132" y="1714494"/>
            <a:ext cx="952500" cy="962025"/>
          </a:xfrm>
          <a:prstGeom prst="rect">
            <a:avLst/>
          </a:prstGeom>
        </p:spPr>
      </p:pic>
      <p:pic>
        <p:nvPicPr>
          <p:cNvPr id="32" name="31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72264" y="1714494"/>
            <a:ext cx="952500" cy="962025"/>
          </a:xfrm>
          <a:prstGeom prst="rect">
            <a:avLst/>
          </a:prstGeom>
        </p:spPr>
      </p:pic>
      <p:pic>
        <p:nvPicPr>
          <p:cNvPr id="33" name="32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72132" y="2500312"/>
            <a:ext cx="952500" cy="962025"/>
          </a:xfrm>
          <a:prstGeom prst="rect">
            <a:avLst/>
          </a:prstGeom>
        </p:spPr>
      </p:pic>
      <p:pic>
        <p:nvPicPr>
          <p:cNvPr id="34" name="33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72264" y="2571750"/>
            <a:ext cx="952500" cy="962025"/>
          </a:xfrm>
          <a:prstGeom prst="rect">
            <a:avLst/>
          </a:prstGeom>
        </p:spPr>
      </p:pic>
      <p:pic>
        <p:nvPicPr>
          <p:cNvPr id="35" name="34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72132" y="3429024"/>
            <a:ext cx="952500" cy="962025"/>
          </a:xfrm>
          <a:prstGeom prst="rect">
            <a:avLst/>
          </a:prstGeom>
        </p:spPr>
      </p:pic>
      <p:pic>
        <p:nvPicPr>
          <p:cNvPr id="36" name="35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72264" y="3429024"/>
            <a:ext cx="952500" cy="962025"/>
          </a:xfrm>
          <a:prstGeom prst="rect">
            <a:avLst/>
          </a:prstGeom>
        </p:spPr>
      </p:pic>
      <p:pic>
        <p:nvPicPr>
          <p:cNvPr id="37" name="36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5500694" y="4181475"/>
            <a:ext cx="952500" cy="962025"/>
          </a:xfrm>
          <a:prstGeom prst="rect">
            <a:avLst/>
          </a:prstGeom>
        </p:spPr>
      </p:pic>
      <p:pic>
        <p:nvPicPr>
          <p:cNvPr id="38" name="37 Imagen" descr="Flowers-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6500826" y="4181475"/>
            <a:ext cx="952500" cy="962025"/>
          </a:xfrm>
          <a:prstGeom prst="rect">
            <a:avLst/>
          </a:prstGeom>
        </p:spPr>
      </p:pic>
      <p:sp>
        <p:nvSpPr>
          <p:cNvPr id="39" name="3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3"/>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4"/>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5"/>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6"/>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9"/>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6"/>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8"/>
                                        </p:tgtEl>
                                        <p:attrNameLst>
                                          <p:attrName>r</p:attrName>
                                        </p:attrNameLst>
                                      </p:cBhvr>
                                    </p:animRot>
                                  </p:childTnLst>
                                </p:cTn>
                              </p:par>
                              <p:par>
                                <p:cTn id="224" presetID="2" presetClass="entr" presetSubtype="2" fill="hold" nodeType="withEffect">
                                  <p:stCondLst>
                                    <p:cond delay="0"/>
                                  </p:stCondLst>
                                  <p:childTnLst>
                                    <p:set>
                                      <p:cBhvr>
                                        <p:cTn id="225" dur="1" fill="hold">
                                          <p:stCondLst>
                                            <p:cond delay="0"/>
                                          </p:stCondLst>
                                        </p:cTn>
                                        <p:tgtEl>
                                          <p:spTgt spid="3"/>
                                        </p:tgtEl>
                                        <p:attrNameLst>
                                          <p:attrName>style.visibility</p:attrName>
                                        </p:attrNameLst>
                                      </p:cBhvr>
                                      <p:to>
                                        <p:strVal val="visible"/>
                                      </p:to>
                                    </p:set>
                                    <p:anim calcmode="lin" valueType="num">
                                      <p:cBhvr additive="base">
                                        <p:cTn id="226" dur="3000" fill="hold"/>
                                        <p:tgtEl>
                                          <p:spTgt spid="3"/>
                                        </p:tgtEl>
                                        <p:attrNameLst>
                                          <p:attrName>ppt_x</p:attrName>
                                        </p:attrNameLst>
                                      </p:cBhvr>
                                      <p:tavLst>
                                        <p:tav tm="0">
                                          <p:val>
                                            <p:strVal val="1+#ppt_w/2"/>
                                          </p:val>
                                        </p:tav>
                                        <p:tav tm="100000">
                                          <p:val>
                                            <p:strVal val="#ppt_x"/>
                                          </p:val>
                                        </p:tav>
                                      </p:tavLst>
                                    </p:anim>
                                    <p:anim calcmode="lin" valueType="num">
                                      <p:cBhvr additive="base">
                                        <p:cTn id="227" dur="3000" fill="hold"/>
                                        <p:tgtEl>
                                          <p:spTgt spid="3"/>
                                        </p:tgtEl>
                                        <p:attrNameLst>
                                          <p:attrName>ppt_y</p:attrName>
                                        </p:attrNameLst>
                                      </p:cBhvr>
                                      <p:tavLst>
                                        <p:tav tm="0">
                                          <p:val>
                                            <p:strVal val="#ppt_y"/>
                                          </p:val>
                                        </p:tav>
                                        <p:tav tm="100000">
                                          <p:val>
                                            <p:strVal val="#ppt_y"/>
                                          </p:val>
                                        </p:tav>
                                      </p:tavLst>
                                    </p:anim>
                                  </p:childTnLst>
                                </p:cTn>
                              </p:par>
                              <p:par>
                                <p:cTn id="228" presetID="2" presetClass="entr" presetSubtype="2" fill="hold" nodeType="withEffect">
                                  <p:stCondLst>
                                    <p:cond delay="0"/>
                                  </p:stCondLst>
                                  <p:childTnLst>
                                    <p:set>
                                      <p:cBhvr>
                                        <p:cTn id="229" dur="1" fill="hold">
                                          <p:stCondLst>
                                            <p:cond delay="0"/>
                                          </p:stCondLst>
                                        </p:cTn>
                                        <p:tgtEl>
                                          <p:spTgt spid="5"/>
                                        </p:tgtEl>
                                        <p:attrNameLst>
                                          <p:attrName>style.visibility</p:attrName>
                                        </p:attrNameLst>
                                      </p:cBhvr>
                                      <p:to>
                                        <p:strVal val="visible"/>
                                      </p:to>
                                    </p:set>
                                    <p:anim calcmode="lin" valueType="num">
                                      <p:cBhvr additive="base">
                                        <p:cTn id="230" dur="3000" fill="hold"/>
                                        <p:tgtEl>
                                          <p:spTgt spid="5"/>
                                        </p:tgtEl>
                                        <p:attrNameLst>
                                          <p:attrName>ppt_x</p:attrName>
                                        </p:attrNameLst>
                                      </p:cBhvr>
                                      <p:tavLst>
                                        <p:tav tm="0">
                                          <p:val>
                                            <p:strVal val="1+#ppt_w/2"/>
                                          </p:val>
                                        </p:tav>
                                        <p:tav tm="100000">
                                          <p:val>
                                            <p:strVal val="#ppt_x"/>
                                          </p:val>
                                        </p:tav>
                                      </p:tavLst>
                                    </p:anim>
                                    <p:anim calcmode="lin" valueType="num">
                                      <p:cBhvr additive="base">
                                        <p:cTn id="231" dur="3000" fill="hold"/>
                                        <p:tgtEl>
                                          <p:spTgt spid="5"/>
                                        </p:tgtEl>
                                        <p:attrNameLst>
                                          <p:attrName>ppt_y</p:attrName>
                                        </p:attrNameLst>
                                      </p:cBhvr>
                                      <p:tavLst>
                                        <p:tav tm="0">
                                          <p:val>
                                            <p:strVal val="#ppt_y"/>
                                          </p:val>
                                        </p:tav>
                                        <p:tav tm="100000">
                                          <p:val>
                                            <p:strVal val="#ppt_y"/>
                                          </p:val>
                                        </p:tav>
                                      </p:tavLst>
                                    </p:anim>
                                  </p:childTnLst>
                                </p:cTn>
                              </p:par>
                              <p:par>
                                <p:cTn id="232" presetID="2" presetClass="entr" presetSubtype="2" fill="hold"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3000" fill="hold"/>
                                        <p:tgtEl>
                                          <p:spTgt spid="7"/>
                                        </p:tgtEl>
                                        <p:attrNameLst>
                                          <p:attrName>ppt_x</p:attrName>
                                        </p:attrNameLst>
                                      </p:cBhvr>
                                      <p:tavLst>
                                        <p:tav tm="0">
                                          <p:val>
                                            <p:strVal val="1+#ppt_w/2"/>
                                          </p:val>
                                        </p:tav>
                                        <p:tav tm="100000">
                                          <p:val>
                                            <p:strVal val="#ppt_x"/>
                                          </p:val>
                                        </p:tav>
                                      </p:tavLst>
                                    </p:anim>
                                    <p:anim calcmode="lin" valueType="num">
                                      <p:cBhvr additive="base">
                                        <p:cTn id="235" dur="3000" fill="hold"/>
                                        <p:tgtEl>
                                          <p:spTgt spid="7"/>
                                        </p:tgtEl>
                                        <p:attrNameLst>
                                          <p:attrName>ppt_y</p:attrName>
                                        </p:attrNameLst>
                                      </p:cBhvr>
                                      <p:tavLst>
                                        <p:tav tm="0">
                                          <p:val>
                                            <p:strVal val="#ppt_y"/>
                                          </p:val>
                                        </p:tav>
                                        <p:tav tm="100000">
                                          <p:val>
                                            <p:strVal val="#ppt_y"/>
                                          </p:val>
                                        </p:tav>
                                      </p:tavLst>
                                    </p:anim>
                                  </p:childTnLst>
                                </p:cTn>
                              </p:par>
                              <p:par>
                                <p:cTn id="236" presetID="2" presetClass="entr" presetSubtype="2" fill="hold" nodeType="withEffect">
                                  <p:stCondLst>
                                    <p:cond delay="0"/>
                                  </p:stCondLst>
                                  <p:childTnLst>
                                    <p:set>
                                      <p:cBhvr>
                                        <p:cTn id="237" dur="1" fill="hold">
                                          <p:stCondLst>
                                            <p:cond delay="0"/>
                                          </p:stCondLst>
                                        </p:cTn>
                                        <p:tgtEl>
                                          <p:spTgt spid="9"/>
                                        </p:tgtEl>
                                        <p:attrNameLst>
                                          <p:attrName>style.visibility</p:attrName>
                                        </p:attrNameLst>
                                      </p:cBhvr>
                                      <p:to>
                                        <p:strVal val="visible"/>
                                      </p:to>
                                    </p:set>
                                    <p:anim calcmode="lin" valueType="num">
                                      <p:cBhvr additive="base">
                                        <p:cTn id="238" dur="3000" fill="hold"/>
                                        <p:tgtEl>
                                          <p:spTgt spid="9"/>
                                        </p:tgtEl>
                                        <p:attrNameLst>
                                          <p:attrName>ppt_x</p:attrName>
                                        </p:attrNameLst>
                                      </p:cBhvr>
                                      <p:tavLst>
                                        <p:tav tm="0">
                                          <p:val>
                                            <p:strVal val="1+#ppt_w/2"/>
                                          </p:val>
                                        </p:tav>
                                        <p:tav tm="100000">
                                          <p:val>
                                            <p:strVal val="#ppt_x"/>
                                          </p:val>
                                        </p:tav>
                                      </p:tavLst>
                                    </p:anim>
                                    <p:anim calcmode="lin" valueType="num">
                                      <p:cBhvr additive="base">
                                        <p:cTn id="239" dur="3000" fill="hold"/>
                                        <p:tgtEl>
                                          <p:spTgt spid="9"/>
                                        </p:tgtEl>
                                        <p:attrNameLst>
                                          <p:attrName>ppt_y</p:attrName>
                                        </p:attrNameLst>
                                      </p:cBhvr>
                                      <p:tavLst>
                                        <p:tav tm="0">
                                          <p:val>
                                            <p:strVal val="#ppt_y"/>
                                          </p:val>
                                        </p:tav>
                                        <p:tav tm="100000">
                                          <p:val>
                                            <p:strVal val="#ppt_y"/>
                                          </p:val>
                                        </p:tav>
                                      </p:tavLst>
                                    </p:anim>
                                  </p:childTnLst>
                                </p:cTn>
                              </p:par>
                              <p:par>
                                <p:cTn id="240" presetID="2" presetClass="entr" presetSubtype="2" fill="hold" nodeType="withEffect">
                                  <p:stCondLst>
                                    <p:cond delay="0"/>
                                  </p:stCondLst>
                                  <p:childTnLst>
                                    <p:set>
                                      <p:cBhvr>
                                        <p:cTn id="241" dur="1" fill="hold">
                                          <p:stCondLst>
                                            <p:cond delay="0"/>
                                          </p:stCondLst>
                                        </p:cTn>
                                        <p:tgtEl>
                                          <p:spTgt spid="11"/>
                                        </p:tgtEl>
                                        <p:attrNameLst>
                                          <p:attrName>style.visibility</p:attrName>
                                        </p:attrNameLst>
                                      </p:cBhvr>
                                      <p:to>
                                        <p:strVal val="visible"/>
                                      </p:to>
                                    </p:set>
                                    <p:anim calcmode="lin" valueType="num">
                                      <p:cBhvr additive="base">
                                        <p:cTn id="242" dur="3000" fill="hold"/>
                                        <p:tgtEl>
                                          <p:spTgt spid="11"/>
                                        </p:tgtEl>
                                        <p:attrNameLst>
                                          <p:attrName>ppt_x</p:attrName>
                                        </p:attrNameLst>
                                      </p:cBhvr>
                                      <p:tavLst>
                                        <p:tav tm="0">
                                          <p:val>
                                            <p:strVal val="1+#ppt_w/2"/>
                                          </p:val>
                                        </p:tav>
                                        <p:tav tm="100000">
                                          <p:val>
                                            <p:strVal val="#ppt_x"/>
                                          </p:val>
                                        </p:tav>
                                      </p:tavLst>
                                    </p:anim>
                                    <p:anim calcmode="lin" valueType="num">
                                      <p:cBhvr additive="base">
                                        <p:cTn id="243" dur="3000" fill="hold"/>
                                        <p:tgtEl>
                                          <p:spTgt spid="11"/>
                                        </p:tgtEl>
                                        <p:attrNameLst>
                                          <p:attrName>ppt_y</p:attrName>
                                        </p:attrNameLst>
                                      </p:cBhvr>
                                      <p:tavLst>
                                        <p:tav tm="0">
                                          <p:val>
                                            <p:strVal val="#ppt_y"/>
                                          </p:val>
                                        </p:tav>
                                        <p:tav tm="100000">
                                          <p:val>
                                            <p:strVal val="#ppt_y"/>
                                          </p:val>
                                        </p:tav>
                                      </p:tavLst>
                                    </p:anim>
                                  </p:childTnLst>
                                </p:cTn>
                              </p:par>
                              <p:par>
                                <p:cTn id="244" presetID="2" presetClass="entr" presetSubtype="2" fill="hold" nodeType="withEffect">
                                  <p:stCondLst>
                                    <p:cond delay="0"/>
                                  </p:stCondLst>
                                  <p:childTnLst>
                                    <p:set>
                                      <p:cBhvr>
                                        <p:cTn id="245" dur="1" fill="hold">
                                          <p:stCondLst>
                                            <p:cond delay="0"/>
                                          </p:stCondLst>
                                        </p:cTn>
                                        <p:tgtEl>
                                          <p:spTgt spid="13"/>
                                        </p:tgtEl>
                                        <p:attrNameLst>
                                          <p:attrName>style.visibility</p:attrName>
                                        </p:attrNameLst>
                                      </p:cBhvr>
                                      <p:to>
                                        <p:strVal val="visible"/>
                                      </p:to>
                                    </p:set>
                                    <p:anim calcmode="lin" valueType="num">
                                      <p:cBhvr additive="base">
                                        <p:cTn id="246" dur="3000" fill="hold"/>
                                        <p:tgtEl>
                                          <p:spTgt spid="13"/>
                                        </p:tgtEl>
                                        <p:attrNameLst>
                                          <p:attrName>ppt_x</p:attrName>
                                        </p:attrNameLst>
                                      </p:cBhvr>
                                      <p:tavLst>
                                        <p:tav tm="0">
                                          <p:val>
                                            <p:strVal val="1+#ppt_w/2"/>
                                          </p:val>
                                        </p:tav>
                                        <p:tav tm="100000">
                                          <p:val>
                                            <p:strVal val="#ppt_x"/>
                                          </p:val>
                                        </p:tav>
                                      </p:tavLst>
                                    </p:anim>
                                    <p:anim calcmode="lin" valueType="num">
                                      <p:cBhvr additive="base">
                                        <p:cTn id="247" dur="3000" fill="hold"/>
                                        <p:tgtEl>
                                          <p:spTgt spid="13"/>
                                        </p:tgtEl>
                                        <p:attrNameLst>
                                          <p:attrName>ppt_y</p:attrName>
                                        </p:attrNameLst>
                                      </p:cBhvr>
                                      <p:tavLst>
                                        <p:tav tm="0">
                                          <p:val>
                                            <p:strVal val="#ppt_y"/>
                                          </p:val>
                                        </p:tav>
                                        <p:tav tm="100000">
                                          <p:val>
                                            <p:strVal val="#ppt_y"/>
                                          </p:val>
                                        </p:tav>
                                      </p:tavLst>
                                    </p:anim>
                                  </p:childTnLst>
                                </p:cTn>
                              </p:par>
                              <p:par>
                                <p:cTn id="248" presetID="2" presetClass="entr" presetSubtype="2" fill="hold"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additive="base">
                                        <p:cTn id="250" dur="3000" fill="hold"/>
                                        <p:tgtEl>
                                          <p:spTgt spid="15"/>
                                        </p:tgtEl>
                                        <p:attrNameLst>
                                          <p:attrName>ppt_x</p:attrName>
                                        </p:attrNameLst>
                                      </p:cBhvr>
                                      <p:tavLst>
                                        <p:tav tm="0">
                                          <p:val>
                                            <p:strVal val="1+#ppt_w/2"/>
                                          </p:val>
                                        </p:tav>
                                        <p:tav tm="100000">
                                          <p:val>
                                            <p:strVal val="#ppt_x"/>
                                          </p:val>
                                        </p:tav>
                                      </p:tavLst>
                                    </p:anim>
                                    <p:anim calcmode="lin" valueType="num">
                                      <p:cBhvr additive="base">
                                        <p:cTn id="251" dur="3000" fill="hold"/>
                                        <p:tgtEl>
                                          <p:spTgt spid="15"/>
                                        </p:tgtEl>
                                        <p:attrNameLst>
                                          <p:attrName>ppt_y</p:attrName>
                                        </p:attrNameLst>
                                      </p:cBhvr>
                                      <p:tavLst>
                                        <p:tav tm="0">
                                          <p:val>
                                            <p:strVal val="#ppt_y"/>
                                          </p:val>
                                        </p:tav>
                                        <p:tav tm="100000">
                                          <p:val>
                                            <p:strVal val="#ppt_y"/>
                                          </p:val>
                                        </p:tav>
                                      </p:tavLst>
                                    </p:anim>
                                  </p:childTnLst>
                                </p:cTn>
                              </p:par>
                              <p:par>
                                <p:cTn id="252" presetID="2" presetClass="entr" presetSubtype="2" fill="hold"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additive="base">
                                        <p:cTn id="254" dur="3000" fill="hold"/>
                                        <p:tgtEl>
                                          <p:spTgt spid="16"/>
                                        </p:tgtEl>
                                        <p:attrNameLst>
                                          <p:attrName>ppt_x</p:attrName>
                                        </p:attrNameLst>
                                      </p:cBhvr>
                                      <p:tavLst>
                                        <p:tav tm="0">
                                          <p:val>
                                            <p:strVal val="1+#ppt_w/2"/>
                                          </p:val>
                                        </p:tav>
                                        <p:tav tm="100000">
                                          <p:val>
                                            <p:strVal val="#ppt_x"/>
                                          </p:val>
                                        </p:tav>
                                      </p:tavLst>
                                    </p:anim>
                                    <p:anim calcmode="lin" valueType="num">
                                      <p:cBhvr additive="base">
                                        <p:cTn id="255" dur="3000" fill="hold"/>
                                        <p:tgtEl>
                                          <p:spTgt spid="16"/>
                                        </p:tgtEl>
                                        <p:attrNameLst>
                                          <p:attrName>ppt_y</p:attrName>
                                        </p:attrNameLst>
                                      </p:cBhvr>
                                      <p:tavLst>
                                        <p:tav tm="0">
                                          <p:val>
                                            <p:strVal val="#ppt_y"/>
                                          </p:val>
                                        </p:tav>
                                        <p:tav tm="100000">
                                          <p:val>
                                            <p:strVal val="#ppt_y"/>
                                          </p:val>
                                        </p:tav>
                                      </p:tavLst>
                                    </p:anim>
                                  </p:childTnLst>
                                </p:cTn>
                              </p:par>
                              <p:par>
                                <p:cTn id="256" presetID="2" presetClass="entr" presetSubtype="2" fill="hold" nodeType="withEffect">
                                  <p:stCondLst>
                                    <p:cond delay="0"/>
                                  </p:stCondLst>
                                  <p:childTnLst>
                                    <p:set>
                                      <p:cBhvr>
                                        <p:cTn id="257" dur="1" fill="hold">
                                          <p:stCondLst>
                                            <p:cond delay="0"/>
                                          </p:stCondLst>
                                        </p:cTn>
                                        <p:tgtEl>
                                          <p:spTgt spid="17"/>
                                        </p:tgtEl>
                                        <p:attrNameLst>
                                          <p:attrName>style.visibility</p:attrName>
                                        </p:attrNameLst>
                                      </p:cBhvr>
                                      <p:to>
                                        <p:strVal val="visible"/>
                                      </p:to>
                                    </p:set>
                                    <p:anim calcmode="lin" valueType="num">
                                      <p:cBhvr additive="base">
                                        <p:cTn id="258" dur="3000" fill="hold"/>
                                        <p:tgtEl>
                                          <p:spTgt spid="17"/>
                                        </p:tgtEl>
                                        <p:attrNameLst>
                                          <p:attrName>ppt_x</p:attrName>
                                        </p:attrNameLst>
                                      </p:cBhvr>
                                      <p:tavLst>
                                        <p:tav tm="0">
                                          <p:val>
                                            <p:strVal val="1+#ppt_w/2"/>
                                          </p:val>
                                        </p:tav>
                                        <p:tav tm="100000">
                                          <p:val>
                                            <p:strVal val="#ppt_x"/>
                                          </p:val>
                                        </p:tav>
                                      </p:tavLst>
                                    </p:anim>
                                    <p:anim calcmode="lin" valueType="num">
                                      <p:cBhvr additive="base">
                                        <p:cTn id="259" dur="3000" fill="hold"/>
                                        <p:tgtEl>
                                          <p:spTgt spid="17"/>
                                        </p:tgtEl>
                                        <p:attrNameLst>
                                          <p:attrName>ppt_y</p:attrName>
                                        </p:attrNameLst>
                                      </p:cBhvr>
                                      <p:tavLst>
                                        <p:tav tm="0">
                                          <p:val>
                                            <p:strVal val="#ppt_y"/>
                                          </p:val>
                                        </p:tav>
                                        <p:tav tm="100000">
                                          <p:val>
                                            <p:strVal val="#ppt_y"/>
                                          </p:val>
                                        </p:tav>
                                      </p:tavLst>
                                    </p:anim>
                                  </p:childTnLst>
                                </p:cTn>
                              </p:par>
                              <p:par>
                                <p:cTn id="260" presetID="2" presetClass="entr" presetSubtype="2" fill="hold" nodeType="withEffect">
                                  <p:stCondLst>
                                    <p:cond delay="0"/>
                                  </p:stCondLst>
                                  <p:childTnLst>
                                    <p:set>
                                      <p:cBhvr>
                                        <p:cTn id="261" dur="1" fill="hold">
                                          <p:stCondLst>
                                            <p:cond delay="0"/>
                                          </p:stCondLst>
                                        </p:cTn>
                                        <p:tgtEl>
                                          <p:spTgt spid="18"/>
                                        </p:tgtEl>
                                        <p:attrNameLst>
                                          <p:attrName>style.visibility</p:attrName>
                                        </p:attrNameLst>
                                      </p:cBhvr>
                                      <p:to>
                                        <p:strVal val="visible"/>
                                      </p:to>
                                    </p:set>
                                    <p:anim calcmode="lin" valueType="num">
                                      <p:cBhvr additive="base">
                                        <p:cTn id="262" dur="3000" fill="hold"/>
                                        <p:tgtEl>
                                          <p:spTgt spid="18"/>
                                        </p:tgtEl>
                                        <p:attrNameLst>
                                          <p:attrName>ppt_x</p:attrName>
                                        </p:attrNameLst>
                                      </p:cBhvr>
                                      <p:tavLst>
                                        <p:tav tm="0">
                                          <p:val>
                                            <p:strVal val="1+#ppt_w/2"/>
                                          </p:val>
                                        </p:tav>
                                        <p:tav tm="100000">
                                          <p:val>
                                            <p:strVal val="#ppt_x"/>
                                          </p:val>
                                        </p:tav>
                                      </p:tavLst>
                                    </p:anim>
                                    <p:anim calcmode="lin" valueType="num">
                                      <p:cBhvr additive="base">
                                        <p:cTn id="263" dur="3000" fill="hold"/>
                                        <p:tgtEl>
                                          <p:spTgt spid="18"/>
                                        </p:tgtEl>
                                        <p:attrNameLst>
                                          <p:attrName>ppt_y</p:attrName>
                                        </p:attrNameLst>
                                      </p:cBhvr>
                                      <p:tavLst>
                                        <p:tav tm="0">
                                          <p:val>
                                            <p:strVal val="#ppt_y"/>
                                          </p:val>
                                        </p:tav>
                                        <p:tav tm="100000">
                                          <p:val>
                                            <p:strVal val="#ppt_y"/>
                                          </p:val>
                                        </p:tav>
                                      </p:tavLst>
                                    </p:anim>
                                  </p:childTnLst>
                                </p:cTn>
                              </p:par>
                              <p:par>
                                <p:cTn id="264" presetID="2" presetClass="entr" presetSubtype="2" fill="hold" nodeType="withEffect">
                                  <p:stCondLst>
                                    <p:cond delay="0"/>
                                  </p:stCondLst>
                                  <p:childTnLst>
                                    <p:set>
                                      <p:cBhvr>
                                        <p:cTn id="265" dur="1" fill="hold">
                                          <p:stCondLst>
                                            <p:cond delay="0"/>
                                          </p:stCondLst>
                                        </p:cTn>
                                        <p:tgtEl>
                                          <p:spTgt spid="19"/>
                                        </p:tgtEl>
                                        <p:attrNameLst>
                                          <p:attrName>style.visibility</p:attrName>
                                        </p:attrNameLst>
                                      </p:cBhvr>
                                      <p:to>
                                        <p:strVal val="visible"/>
                                      </p:to>
                                    </p:set>
                                    <p:anim calcmode="lin" valueType="num">
                                      <p:cBhvr additive="base">
                                        <p:cTn id="266" dur="3000" fill="hold"/>
                                        <p:tgtEl>
                                          <p:spTgt spid="19"/>
                                        </p:tgtEl>
                                        <p:attrNameLst>
                                          <p:attrName>ppt_x</p:attrName>
                                        </p:attrNameLst>
                                      </p:cBhvr>
                                      <p:tavLst>
                                        <p:tav tm="0">
                                          <p:val>
                                            <p:strVal val="1+#ppt_w/2"/>
                                          </p:val>
                                        </p:tav>
                                        <p:tav tm="100000">
                                          <p:val>
                                            <p:strVal val="#ppt_x"/>
                                          </p:val>
                                        </p:tav>
                                      </p:tavLst>
                                    </p:anim>
                                    <p:anim calcmode="lin" valueType="num">
                                      <p:cBhvr additive="base">
                                        <p:cTn id="267" dur="3000" fill="hold"/>
                                        <p:tgtEl>
                                          <p:spTgt spid="19"/>
                                        </p:tgtEl>
                                        <p:attrNameLst>
                                          <p:attrName>ppt_y</p:attrName>
                                        </p:attrNameLst>
                                      </p:cBhvr>
                                      <p:tavLst>
                                        <p:tav tm="0">
                                          <p:val>
                                            <p:strVal val="#ppt_y"/>
                                          </p:val>
                                        </p:tav>
                                        <p:tav tm="100000">
                                          <p:val>
                                            <p:strVal val="#ppt_y"/>
                                          </p:val>
                                        </p:tav>
                                      </p:tavLst>
                                    </p:anim>
                                  </p:childTnLst>
                                </p:cTn>
                              </p:par>
                              <p:par>
                                <p:cTn id="268" presetID="2" presetClass="entr" presetSubtype="2" fill="hold" nodeType="withEffect">
                                  <p:stCondLst>
                                    <p:cond delay="0"/>
                                  </p:stCondLst>
                                  <p:childTnLst>
                                    <p:set>
                                      <p:cBhvr>
                                        <p:cTn id="269" dur="1" fill="hold">
                                          <p:stCondLst>
                                            <p:cond delay="0"/>
                                          </p:stCondLst>
                                        </p:cTn>
                                        <p:tgtEl>
                                          <p:spTgt spid="20"/>
                                        </p:tgtEl>
                                        <p:attrNameLst>
                                          <p:attrName>style.visibility</p:attrName>
                                        </p:attrNameLst>
                                      </p:cBhvr>
                                      <p:to>
                                        <p:strVal val="visible"/>
                                      </p:to>
                                    </p:set>
                                    <p:anim calcmode="lin" valueType="num">
                                      <p:cBhvr additive="base">
                                        <p:cTn id="270" dur="3000" fill="hold"/>
                                        <p:tgtEl>
                                          <p:spTgt spid="20"/>
                                        </p:tgtEl>
                                        <p:attrNameLst>
                                          <p:attrName>ppt_x</p:attrName>
                                        </p:attrNameLst>
                                      </p:cBhvr>
                                      <p:tavLst>
                                        <p:tav tm="0">
                                          <p:val>
                                            <p:strVal val="1+#ppt_w/2"/>
                                          </p:val>
                                        </p:tav>
                                        <p:tav tm="100000">
                                          <p:val>
                                            <p:strVal val="#ppt_x"/>
                                          </p:val>
                                        </p:tav>
                                      </p:tavLst>
                                    </p:anim>
                                    <p:anim calcmode="lin" valueType="num">
                                      <p:cBhvr additive="base">
                                        <p:cTn id="271" dur="3000" fill="hold"/>
                                        <p:tgtEl>
                                          <p:spTgt spid="20"/>
                                        </p:tgtEl>
                                        <p:attrNameLst>
                                          <p:attrName>ppt_y</p:attrName>
                                        </p:attrNameLst>
                                      </p:cBhvr>
                                      <p:tavLst>
                                        <p:tav tm="0">
                                          <p:val>
                                            <p:strVal val="#ppt_y"/>
                                          </p:val>
                                        </p:tav>
                                        <p:tav tm="100000">
                                          <p:val>
                                            <p:strVal val="#ppt_y"/>
                                          </p:val>
                                        </p:tav>
                                      </p:tavLst>
                                    </p:anim>
                                  </p:childTnLst>
                                </p:cTn>
                              </p:par>
                              <p:par>
                                <p:cTn id="272" presetID="2" presetClass="entr" presetSubtype="2" fill="hold" nodeType="withEffect">
                                  <p:stCondLst>
                                    <p:cond delay="0"/>
                                  </p:stCondLst>
                                  <p:childTnLst>
                                    <p:set>
                                      <p:cBhvr>
                                        <p:cTn id="273" dur="1" fill="hold">
                                          <p:stCondLst>
                                            <p:cond delay="0"/>
                                          </p:stCondLst>
                                        </p:cTn>
                                        <p:tgtEl>
                                          <p:spTgt spid="21"/>
                                        </p:tgtEl>
                                        <p:attrNameLst>
                                          <p:attrName>style.visibility</p:attrName>
                                        </p:attrNameLst>
                                      </p:cBhvr>
                                      <p:to>
                                        <p:strVal val="visible"/>
                                      </p:to>
                                    </p:set>
                                    <p:anim calcmode="lin" valueType="num">
                                      <p:cBhvr additive="base">
                                        <p:cTn id="274" dur="3000" fill="hold"/>
                                        <p:tgtEl>
                                          <p:spTgt spid="21"/>
                                        </p:tgtEl>
                                        <p:attrNameLst>
                                          <p:attrName>ppt_x</p:attrName>
                                        </p:attrNameLst>
                                      </p:cBhvr>
                                      <p:tavLst>
                                        <p:tav tm="0">
                                          <p:val>
                                            <p:strVal val="1+#ppt_w/2"/>
                                          </p:val>
                                        </p:tav>
                                        <p:tav tm="100000">
                                          <p:val>
                                            <p:strVal val="#ppt_x"/>
                                          </p:val>
                                        </p:tav>
                                      </p:tavLst>
                                    </p:anim>
                                    <p:anim calcmode="lin" valueType="num">
                                      <p:cBhvr additive="base">
                                        <p:cTn id="275" dur="3000" fill="hold"/>
                                        <p:tgtEl>
                                          <p:spTgt spid="21"/>
                                        </p:tgtEl>
                                        <p:attrNameLst>
                                          <p:attrName>ppt_y</p:attrName>
                                        </p:attrNameLst>
                                      </p:cBhvr>
                                      <p:tavLst>
                                        <p:tav tm="0">
                                          <p:val>
                                            <p:strVal val="#ppt_y"/>
                                          </p:val>
                                        </p:tav>
                                        <p:tav tm="100000">
                                          <p:val>
                                            <p:strVal val="#ppt_y"/>
                                          </p:val>
                                        </p:tav>
                                      </p:tavLst>
                                    </p:anim>
                                  </p:childTnLst>
                                </p:cTn>
                              </p:par>
                              <p:par>
                                <p:cTn id="276" presetID="2" presetClass="entr" presetSubtype="2" fill="hold" nodeType="withEffect">
                                  <p:stCondLst>
                                    <p:cond delay="0"/>
                                  </p:stCondLst>
                                  <p:childTnLst>
                                    <p:set>
                                      <p:cBhvr>
                                        <p:cTn id="277" dur="1" fill="hold">
                                          <p:stCondLst>
                                            <p:cond delay="0"/>
                                          </p:stCondLst>
                                        </p:cTn>
                                        <p:tgtEl>
                                          <p:spTgt spid="22"/>
                                        </p:tgtEl>
                                        <p:attrNameLst>
                                          <p:attrName>style.visibility</p:attrName>
                                        </p:attrNameLst>
                                      </p:cBhvr>
                                      <p:to>
                                        <p:strVal val="visible"/>
                                      </p:to>
                                    </p:set>
                                    <p:anim calcmode="lin" valueType="num">
                                      <p:cBhvr additive="base">
                                        <p:cTn id="278" dur="3000" fill="hold"/>
                                        <p:tgtEl>
                                          <p:spTgt spid="22"/>
                                        </p:tgtEl>
                                        <p:attrNameLst>
                                          <p:attrName>ppt_x</p:attrName>
                                        </p:attrNameLst>
                                      </p:cBhvr>
                                      <p:tavLst>
                                        <p:tav tm="0">
                                          <p:val>
                                            <p:strVal val="1+#ppt_w/2"/>
                                          </p:val>
                                        </p:tav>
                                        <p:tav tm="100000">
                                          <p:val>
                                            <p:strVal val="#ppt_x"/>
                                          </p:val>
                                        </p:tav>
                                      </p:tavLst>
                                    </p:anim>
                                    <p:anim calcmode="lin" valueType="num">
                                      <p:cBhvr additive="base">
                                        <p:cTn id="279" dur="3000" fill="hold"/>
                                        <p:tgtEl>
                                          <p:spTgt spid="22"/>
                                        </p:tgtEl>
                                        <p:attrNameLst>
                                          <p:attrName>ppt_y</p:attrName>
                                        </p:attrNameLst>
                                      </p:cBhvr>
                                      <p:tavLst>
                                        <p:tav tm="0">
                                          <p:val>
                                            <p:strVal val="#ppt_y"/>
                                          </p:val>
                                        </p:tav>
                                        <p:tav tm="100000">
                                          <p:val>
                                            <p:strVal val="#ppt_y"/>
                                          </p:val>
                                        </p:tav>
                                      </p:tavLst>
                                    </p:anim>
                                  </p:childTnLst>
                                </p:cTn>
                              </p:par>
                              <p:par>
                                <p:cTn id="280" presetID="2" presetClass="entr" presetSubtype="2" fill="hold" nodeType="withEffect">
                                  <p:stCondLst>
                                    <p:cond delay="0"/>
                                  </p:stCondLst>
                                  <p:childTnLst>
                                    <p:set>
                                      <p:cBhvr>
                                        <p:cTn id="281" dur="1" fill="hold">
                                          <p:stCondLst>
                                            <p:cond delay="0"/>
                                          </p:stCondLst>
                                        </p:cTn>
                                        <p:tgtEl>
                                          <p:spTgt spid="23"/>
                                        </p:tgtEl>
                                        <p:attrNameLst>
                                          <p:attrName>style.visibility</p:attrName>
                                        </p:attrNameLst>
                                      </p:cBhvr>
                                      <p:to>
                                        <p:strVal val="visible"/>
                                      </p:to>
                                    </p:set>
                                    <p:anim calcmode="lin" valueType="num">
                                      <p:cBhvr additive="base">
                                        <p:cTn id="282" dur="3000" fill="hold"/>
                                        <p:tgtEl>
                                          <p:spTgt spid="23"/>
                                        </p:tgtEl>
                                        <p:attrNameLst>
                                          <p:attrName>ppt_x</p:attrName>
                                        </p:attrNameLst>
                                      </p:cBhvr>
                                      <p:tavLst>
                                        <p:tav tm="0">
                                          <p:val>
                                            <p:strVal val="1+#ppt_w/2"/>
                                          </p:val>
                                        </p:tav>
                                        <p:tav tm="100000">
                                          <p:val>
                                            <p:strVal val="#ppt_x"/>
                                          </p:val>
                                        </p:tav>
                                      </p:tavLst>
                                    </p:anim>
                                    <p:anim calcmode="lin" valueType="num">
                                      <p:cBhvr additive="base">
                                        <p:cTn id="283" dur="3000" fill="hold"/>
                                        <p:tgtEl>
                                          <p:spTgt spid="23"/>
                                        </p:tgtEl>
                                        <p:attrNameLst>
                                          <p:attrName>ppt_y</p:attrName>
                                        </p:attrNameLst>
                                      </p:cBhvr>
                                      <p:tavLst>
                                        <p:tav tm="0">
                                          <p:val>
                                            <p:strVal val="#ppt_y"/>
                                          </p:val>
                                        </p:tav>
                                        <p:tav tm="100000">
                                          <p:val>
                                            <p:strVal val="#ppt_y"/>
                                          </p:val>
                                        </p:tav>
                                      </p:tavLst>
                                    </p:anim>
                                  </p:childTnLst>
                                </p:cTn>
                              </p:par>
                              <p:par>
                                <p:cTn id="284" presetID="2" presetClass="entr" presetSubtype="2" fill="hold" nodeType="withEffect">
                                  <p:stCondLst>
                                    <p:cond delay="0"/>
                                  </p:stCondLst>
                                  <p:childTnLst>
                                    <p:set>
                                      <p:cBhvr>
                                        <p:cTn id="285" dur="1" fill="hold">
                                          <p:stCondLst>
                                            <p:cond delay="0"/>
                                          </p:stCondLst>
                                        </p:cTn>
                                        <p:tgtEl>
                                          <p:spTgt spid="24"/>
                                        </p:tgtEl>
                                        <p:attrNameLst>
                                          <p:attrName>style.visibility</p:attrName>
                                        </p:attrNameLst>
                                      </p:cBhvr>
                                      <p:to>
                                        <p:strVal val="visible"/>
                                      </p:to>
                                    </p:set>
                                    <p:anim calcmode="lin" valueType="num">
                                      <p:cBhvr additive="base">
                                        <p:cTn id="286" dur="3000" fill="hold"/>
                                        <p:tgtEl>
                                          <p:spTgt spid="24"/>
                                        </p:tgtEl>
                                        <p:attrNameLst>
                                          <p:attrName>ppt_x</p:attrName>
                                        </p:attrNameLst>
                                      </p:cBhvr>
                                      <p:tavLst>
                                        <p:tav tm="0">
                                          <p:val>
                                            <p:strVal val="1+#ppt_w/2"/>
                                          </p:val>
                                        </p:tav>
                                        <p:tav tm="100000">
                                          <p:val>
                                            <p:strVal val="#ppt_x"/>
                                          </p:val>
                                        </p:tav>
                                      </p:tavLst>
                                    </p:anim>
                                    <p:anim calcmode="lin" valueType="num">
                                      <p:cBhvr additive="base">
                                        <p:cTn id="287" dur="3000" fill="hold"/>
                                        <p:tgtEl>
                                          <p:spTgt spid="24"/>
                                        </p:tgtEl>
                                        <p:attrNameLst>
                                          <p:attrName>ppt_y</p:attrName>
                                        </p:attrNameLst>
                                      </p:cBhvr>
                                      <p:tavLst>
                                        <p:tav tm="0">
                                          <p:val>
                                            <p:strVal val="#ppt_y"/>
                                          </p:val>
                                        </p:tav>
                                        <p:tav tm="100000">
                                          <p:val>
                                            <p:strVal val="#ppt_y"/>
                                          </p:val>
                                        </p:tav>
                                      </p:tavLst>
                                    </p:anim>
                                  </p:childTnLst>
                                </p:cTn>
                              </p:par>
                              <p:par>
                                <p:cTn id="288" presetID="2" presetClass="entr" presetSubtype="2" fill="hold" nodeType="withEffect">
                                  <p:stCondLst>
                                    <p:cond delay="0"/>
                                  </p:stCondLst>
                                  <p:childTnLst>
                                    <p:set>
                                      <p:cBhvr>
                                        <p:cTn id="289" dur="1" fill="hold">
                                          <p:stCondLst>
                                            <p:cond delay="0"/>
                                          </p:stCondLst>
                                        </p:cTn>
                                        <p:tgtEl>
                                          <p:spTgt spid="25"/>
                                        </p:tgtEl>
                                        <p:attrNameLst>
                                          <p:attrName>style.visibility</p:attrName>
                                        </p:attrNameLst>
                                      </p:cBhvr>
                                      <p:to>
                                        <p:strVal val="visible"/>
                                      </p:to>
                                    </p:set>
                                    <p:anim calcmode="lin" valueType="num">
                                      <p:cBhvr additive="base">
                                        <p:cTn id="290" dur="3000" fill="hold"/>
                                        <p:tgtEl>
                                          <p:spTgt spid="25"/>
                                        </p:tgtEl>
                                        <p:attrNameLst>
                                          <p:attrName>ppt_x</p:attrName>
                                        </p:attrNameLst>
                                      </p:cBhvr>
                                      <p:tavLst>
                                        <p:tav tm="0">
                                          <p:val>
                                            <p:strVal val="1+#ppt_w/2"/>
                                          </p:val>
                                        </p:tav>
                                        <p:tav tm="100000">
                                          <p:val>
                                            <p:strVal val="#ppt_x"/>
                                          </p:val>
                                        </p:tav>
                                      </p:tavLst>
                                    </p:anim>
                                    <p:anim calcmode="lin" valueType="num">
                                      <p:cBhvr additive="base">
                                        <p:cTn id="291" dur="3000" fill="hold"/>
                                        <p:tgtEl>
                                          <p:spTgt spid="25"/>
                                        </p:tgtEl>
                                        <p:attrNameLst>
                                          <p:attrName>ppt_y</p:attrName>
                                        </p:attrNameLst>
                                      </p:cBhvr>
                                      <p:tavLst>
                                        <p:tav tm="0">
                                          <p:val>
                                            <p:strVal val="#ppt_y"/>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26"/>
                                        </p:tgtEl>
                                        <p:attrNameLst>
                                          <p:attrName>style.visibility</p:attrName>
                                        </p:attrNameLst>
                                      </p:cBhvr>
                                      <p:to>
                                        <p:strVal val="visible"/>
                                      </p:to>
                                    </p:set>
                                    <p:anim calcmode="lin" valueType="num">
                                      <p:cBhvr additive="base">
                                        <p:cTn id="294" dur="3000" fill="hold"/>
                                        <p:tgtEl>
                                          <p:spTgt spid="26"/>
                                        </p:tgtEl>
                                        <p:attrNameLst>
                                          <p:attrName>ppt_x</p:attrName>
                                        </p:attrNameLst>
                                      </p:cBhvr>
                                      <p:tavLst>
                                        <p:tav tm="0">
                                          <p:val>
                                            <p:strVal val="1+#ppt_w/2"/>
                                          </p:val>
                                        </p:tav>
                                        <p:tav tm="100000">
                                          <p:val>
                                            <p:strVal val="#ppt_x"/>
                                          </p:val>
                                        </p:tav>
                                      </p:tavLst>
                                    </p:anim>
                                    <p:anim calcmode="lin" valueType="num">
                                      <p:cBhvr additive="base">
                                        <p:cTn id="295" dur="3000" fill="hold"/>
                                        <p:tgtEl>
                                          <p:spTgt spid="26"/>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4"/>
                                        </p:tgtEl>
                                        <p:attrNameLst>
                                          <p:attrName>style.visibility</p:attrName>
                                        </p:attrNameLst>
                                      </p:cBhvr>
                                      <p:to>
                                        <p:strVal val="visible"/>
                                      </p:to>
                                    </p:set>
                                    <p:anim calcmode="lin" valueType="num">
                                      <p:cBhvr additive="base">
                                        <p:cTn id="298" dur="3000" fill="hold"/>
                                        <p:tgtEl>
                                          <p:spTgt spid="4"/>
                                        </p:tgtEl>
                                        <p:attrNameLst>
                                          <p:attrName>ppt_x</p:attrName>
                                        </p:attrNameLst>
                                      </p:cBhvr>
                                      <p:tavLst>
                                        <p:tav tm="0">
                                          <p:val>
                                            <p:strVal val="0-#ppt_w/2"/>
                                          </p:val>
                                        </p:tav>
                                        <p:tav tm="100000">
                                          <p:val>
                                            <p:strVal val="#ppt_x"/>
                                          </p:val>
                                        </p:tav>
                                      </p:tavLst>
                                    </p:anim>
                                    <p:anim calcmode="lin" valueType="num">
                                      <p:cBhvr additive="base">
                                        <p:cTn id="299" dur="3000" fill="hold"/>
                                        <p:tgtEl>
                                          <p:spTgt spid="4"/>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6"/>
                                        </p:tgtEl>
                                        <p:attrNameLst>
                                          <p:attrName>style.visibility</p:attrName>
                                        </p:attrNameLst>
                                      </p:cBhvr>
                                      <p:to>
                                        <p:strVal val="visible"/>
                                      </p:to>
                                    </p:set>
                                    <p:anim calcmode="lin" valueType="num">
                                      <p:cBhvr additive="base">
                                        <p:cTn id="302" dur="3000" fill="hold"/>
                                        <p:tgtEl>
                                          <p:spTgt spid="6"/>
                                        </p:tgtEl>
                                        <p:attrNameLst>
                                          <p:attrName>ppt_x</p:attrName>
                                        </p:attrNameLst>
                                      </p:cBhvr>
                                      <p:tavLst>
                                        <p:tav tm="0">
                                          <p:val>
                                            <p:strVal val="0-#ppt_w/2"/>
                                          </p:val>
                                        </p:tav>
                                        <p:tav tm="100000">
                                          <p:val>
                                            <p:strVal val="#ppt_x"/>
                                          </p:val>
                                        </p:tav>
                                      </p:tavLst>
                                    </p:anim>
                                    <p:anim calcmode="lin" valueType="num">
                                      <p:cBhvr additive="base">
                                        <p:cTn id="303" dur="3000" fill="hold"/>
                                        <p:tgtEl>
                                          <p:spTgt spid="6"/>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8"/>
                                        </p:tgtEl>
                                        <p:attrNameLst>
                                          <p:attrName>style.visibility</p:attrName>
                                        </p:attrNameLst>
                                      </p:cBhvr>
                                      <p:to>
                                        <p:strVal val="visible"/>
                                      </p:to>
                                    </p:set>
                                    <p:anim calcmode="lin" valueType="num">
                                      <p:cBhvr additive="base">
                                        <p:cTn id="306" dur="3000" fill="hold"/>
                                        <p:tgtEl>
                                          <p:spTgt spid="8"/>
                                        </p:tgtEl>
                                        <p:attrNameLst>
                                          <p:attrName>ppt_x</p:attrName>
                                        </p:attrNameLst>
                                      </p:cBhvr>
                                      <p:tavLst>
                                        <p:tav tm="0">
                                          <p:val>
                                            <p:strVal val="0-#ppt_w/2"/>
                                          </p:val>
                                        </p:tav>
                                        <p:tav tm="100000">
                                          <p:val>
                                            <p:strVal val="#ppt_x"/>
                                          </p:val>
                                        </p:tav>
                                      </p:tavLst>
                                    </p:anim>
                                    <p:anim calcmode="lin" valueType="num">
                                      <p:cBhvr additive="base">
                                        <p:cTn id="307" dur="3000" fill="hold"/>
                                        <p:tgtEl>
                                          <p:spTgt spid="8"/>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10"/>
                                        </p:tgtEl>
                                        <p:attrNameLst>
                                          <p:attrName>style.visibility</p:attrName>
                                        </p:attrNameLst>
                                      </p:cBhvr>
                                      <p:to>
                                        <p:strVal val="visible"/>
                                      </p:to>
                                    </p:set>
                                    <p:anim calcmode="lin" valueType="num">
                                      <p:cBhvr additive="base">
                                        <p:cTn id="310" dur="3000" fill="hold"/>
                                        <p:tgtEl>
                                          <p:spTgt spid="10"/>
                                        </p:tgtEl>
                                        <p:attrNameLst>
                                          <p:attrName>ppt_x</p:attrName>
                                        </p:attrNameLst>
                                      </p:cBhvr>
                                      <p:tavLst>
                                        <p:tav tm="0">
                                          <p:val>
                                            <p:strVal val="0-#ppt_w/2"/>
                                          </p:val>
                                        </p:tav>
                                        <p:tav tm="100000">
                                          <p:val>
                                            <p:strVal val="#ppt_x"/>
                                          </p:val>
                                        </p:tav>
                                      </p:tavLst>
                                    </p:anim>
                                    <p:anim calcmode="lin" valueType="num">
                                      <p:cBhvr additive="base">
                                        <p:cTn id="311" dur="3000" fill="hold"/>
                                        <p:tgtEl>
                                          <p:spTgt spid="10"/>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12"/>
                                        </p:tgtEl>
                                        <p:attrNameLst>
                                          <p:attrName>style.visibility</p:attrName>
                                        </p:attrNameLst>
                                      </p:cBhvr>
                                      <p:to>
                                        <p:strVal val="visible"/>
                                      </p:to>
                                    </p:set>
                                    <p:anim calcmode="lin" valueType="num">
                                      <p:cBhvr additive="base">
                                        <p:cTn id="314" dur="3000" fill="hold"/>
                                        <p:tgtEl>
                                          <p:spTgt spid="12"/>
                                        </p:tgtEl>
                                        <p:attrNameLst>
                                          <p:attrName>ppt_x</p:attrName>
                                        </p:attrNameLst>
                                      </p:cBhvr>
                                      <p:tavLst>
                                        <p:tav tm="0">
                                          <p:val>
                                            <p:strVal val="0-#ppt_w/2"/>
                                          </p:val>
                                        </p:tav>
                                        <p:tav tm="100000">
                                          <p:val>
                                            <p:strVal val="#ppt_x"/>
                                          </p:val>
                                        </p:tav>
                                      </p:tavLst>
                                    </p:anim>
                                    <p:anim calcmode="lin" valueType="num">
                                      <p:cBhvr additive="base">
                                        <p:cTn id="315" dur="3000" fill="hold"/>
                                        <p:tgtEl>
                                          <p:spTgt spid="12"/>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14"/>
                                        </p:tgtEl>
                                        <p:attrNameLst>
                                          <p:attrName>style.visibility</p:attrName>
                                        </p:attrNameLst>
                                      </p:cBhvr>
                                      <p:to>
                                        <p:strVal val="visible"/>
                                      </p:to>
                                    </p:set>
                                    <p:anim calcmode="lin" valueType="num">
                                      <p:cBhvr additive="base">
                                        <p:cTn id="318" dur="3000" fill="hold"/>
                                        <p:tgtEl>
                                          <p:spTgt spid="14"/>
                                        </p:tgtEl>
                                        <p:attrNameLst>
                                          <p:attrName>ppt_x</p:attrName>
                                        </p:attrNameLst>
                                      </p:cBhvr>
                                      <p:tavLst>
                                        <p:tav tm="0">
                                          <p:val>
                                            <p:strVal val="0-#ppt_w/2"/>
                                          </p:val>
                                        </p:tav>
                                        <p:tav tm="100000">
                                          <p:val>
                                            <p:strVal val="#ppt_x"/>
                                          </p:val>
                                        </p:tav>
                                      </p:tavLst>
                                    </p:anim>
                                    <p:anim calcmode="lin" valueType="num">
                                      <p:cBhvr additive="base">
                                        <p:cTn id="319" dur="3000" fill="hold"/>
                                        <p:tgtEl>
                                          <p:spTgt spid="14"/>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27"/>
                                        </p:tgtEl>
                                        <p:attrNameLst>
                                          <p:attrName>style.visibility</p:attrName>
                                        </p:attrNameLst>
                                      </p:cBhvr>
                                      <p:to>
                                        <p:strVal val="visible"/>
                                      </p:to>
                                    </p:set>
                                    <p:anim calcmode="lin" valueType="num">
                                      <p:cBhvr additive="base">
                                        <p:cTn id="322" dur="3000" fill="hold"/>
                                        <p:tgtEl>
                                          <p:spTgt spid="27"/>
                                        </p:tgtEl>
                                        <p:attrNameLst>
                                          <p:attrName>ppt_x</p:attrName>
                                        </p:attrNameLst>
                                      </p:cBhvr>
                                      <p:tavLst>
                                        <p:tav tm="0">
                                          <p:val>
                                            <p:strVal val="0-#ppt_w/2"/>
                                          </p:val>
                                        </p:tav>
                                        <p:tav tm="100000">
                                          <p:val>
                                            <p:strVal val="#ppt_x"/>
                                          </p:val>
                                        </p:tav>
                                      </p:tavLst>
                                    </p:anim>
                                    <p:anim calcmode="lin" valueType="num">
                                      <p:cBhvr additive="base">
                                        <p:cTn id="323" dur="3000" fill="hold"/>
                                        <p:tgtEl>
                                          <p:spTgt spid="27"/>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28"/>
                                        </p:tgtEl>
                                        <p:attrNameLst>
                                          <p:attrName>style.visibility</p:attrName>
                                        </p:attrNameLst>
                                      </p:cBhvr>
                                      <p:to>
                                        <p:strVal val="visible"/>
                                      </p:to>
                                    </p:set>
                                    <p:anim calcmode="lin" valueType="num">
                                      <p:cBhvr additive="base">
                                        <p:cTn id="326" dur="3000" fill="hold"/>
                                        <p:tgtEl>
                                          <p:spTgt spid="28"/>
                                        </p:tgtEl>
                                        <p:attrNameLst>
                                          <p:attrName>ppt_x</p:attrName>
                                        </p:attrNameLst>
                                      </p:cBhvr>
                                      <p:tavLst>
                                        <p:tav tm="0">
                                          <p:val>
                                            <p:strVal val="0-#ppt_w/2"/>
                                          </p:val>
                                        </p:tav>
                                        <p:tav tm="100000">
                                          <p:val>
                                            <p:strVal val="#ppt_x"/>
                                          </p:val>
                                        </p:tav>
                                      </p:tavLst>
                                    </p:anim>
                                    <p:anim calcmode="lin" valueType="num">
                                      <p:cBhvr additive="base">
                                        <p:cTn id="327" dur="3000" fill="hold"/>
                                        <p:tgtEl>
                                          <p:spTgt spid="28"/>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29"/>
                                        </p:tgtEl>
                                        <p:attrNameLst>
                                          <p:attrName>style.visibility</p:attrName>
                                        </p:attrNameLst>
                                      </p:cBhvr>
                                      <p:to>
                                        <p:strVal val="visible"/>
                                      </p:to>
                                    </p:set>
                                    <p:anim calcmode="lin" valueType="num">
                                      <p:cBhvr additive="base">
                                        <p:cTn id="330" dur="3000" fill="hold"/>
                                        <p:tgtEl>
                                          <p:spTgt spid="29"/>
                                        </p:tgtEl>
                                        <p:attrNameLst>
                                          <p:attrName>ppt_x</p:attrName>
                                        </p:attrNameLst>
                                      </p:cBhvr>
                                      <p:tavLst>
                                        <p:tav tm="0">
                                          <p:val>
                                            <p:strVal val="0-#ppt_w/2"/>
                                          </p:val>
                                        </p:tav>
                                        <p:tav tm="100000">
                                          <p:val>
                                            <p:strVal val="#ppt_x"/>
                                          </p:val>
                                        </p:tav>
                                      </p:tavLst>
                                    </p:anim>
                                    <p:anim calcmode="lin" valueType="num">
                                      <p:cBhvr additive="base">
                                        <p:cTn id="331" dur="3000" fill="hold"/>
                                        <p:tgtEl>
                                          <p:spTgt spid="29"/>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30"/>
                                        </p:tgtEl>
                                        <p:attrNameLst>
                                          <p:attrName>style.visibility</p:attrName>
                                        </p:attrNameLst>
                                      </p:cBhvr>
                                      <p:to>
                                        <p:strVal val="visible"/>
                                      </p:to>
                                    </p:set>
                                    <p:anim calcmode="lin" valueType="num">
                                      <p:cBhvr additive="base">
                                        <p:cTn id="334" dur="3000" fill="hold"/>
                                        <p:tgtEl>
                                          <p:spTgt spid="30"/>
                                        </p:tgtEl>
                                        <p:attrNameLst>
                                          <p:attrName>ppt_x</p:attrName>
                                        </p:attrNameLst>
                                      </p:cBhvr>
                                      <p:tavLst>
                                        <p:tav tm="0">
                                          <p:val>
                                            <p:strVal val="0-#ppt_w/2"/>
                                          </p:val>
                                        </p:tav>
                                        <p:tav tm="100000">
                                          <p:val>
                                            <p:strVal val="#ppt_x"/>
                                          </p:val>
                                        </p:tav>
                                      </p:tavLst>
                                    </p:anim>
                                    <p:anim calcmode="lin" valueType="num">
                                      <p:cBhvr additive="base">
                                        <p:cTn id="335" dur="3000" fill="hold"/>
                                        <p:tgtEl>
                                          <p:spTgt spid="30"/>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31"/>
                                        </p:tgtEl>
                                        <p:attrNameLst>
                                          <p:attrName>style.visibility</p:attrName>
                                        </p:attrNameLst>
                                      </p:cBhvr>
                                      <p:to>
                                        <p:strVal val="visible"/>
                                      </p:to>
                                    </p:set>
                                    <p:anim calcmode="lin" valueType="num">
                                      <p:cBhvr additive="base">
                                        <p:cTn id="338" dur="3000" fill="hold"/>
                                        <p:tgtEl>
                                          <p:spTgt spid="31"/>
                                        </p:tgtEl>
                                        <p:attrNameLst>
                                          <p:attrName>ppt_x</p:attrName>
                                        </p:attrNameLst>
                                      </p:cBhvr>
                                      <p:tavLst>
                                        <p:tav tm="0">
                                          <p:val>
                                            <p:strVal val="0-#ppt_w/2"/>
                                          </p:val>
                                        </p:tav>
                                        <p:tav tm="100000">
                                          <p:val>
                                            <p:strVal val="#ppt_x"/>
                                          </p:val>
                                        </p:tav>
                                      </p:tavLst>
                                    </p:anim>
                                    <p:anim calcmode="lin" valueType="num">
                                      <p:cBhvr additive="base">
                                        <p:cTn id="339" dur="3000" fill="hold"/>
                                        <p:tgtEl>
                                          <p:spTgt spid="31"/>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2"/>
                                        </p:tgtEl>
                                        <p:attrNameLst>
                                          <p:attrName>style.visibility</p:attrName>
                                        </p:attrNameLst>
                                      </p:cBhvr>
                                      <p:to>
                                        <p:strVal val="visible"/>
                                      </p:to>
                                    </p:set>
                                    <p:anim calcmode="lin" valueType="num">
                                      <p:cBhvr additive="base">
                                        <p:cTn id="342" dur="3000" fill="hold"/>
                                        <p:tgtEl>
                                          <p:spTgt spid="32"/>
                                        </p:tgtEl>
                                        <p:attrNameLst>
                                          <p:attrName>ppt_x</p:attrName>
                                        </p:attrNameLst>
                                      </p:cBhvr>
                                      <p:tavLst>
                                        <p:tav tm="0">
                                          <p:val>
                                            <p:strVal val="0-#ppt_w/2"/>
                                          </p:val>
                                        </p:tav>
                                        <p:tav tm="100000">
                                          <p:val>
                                            <p:strVal val="#ppt_x"/>
                                          </p:val>
                                        </p:tav>
                                      </p:tavLst>
                                    </p:anim>
                                    <p:anim calcmode="lin" valueType="num">
                                      <p:cBhvr additive="base">
                                        <p:cTn id="343" dur="3000" fill="hold"/>
                                        <p:tgtEl>
                                          <p:spTgt spid="32"/>
                                        </p:tgtEl>
                                        <p:attrNameLst>
                                          <p:attrName>ppt_y</p:attrName>
                                        </p:attrNameLst>
                                      </p:cBhvr>
                                      <p:tavLst>
                                        <p:tav tm="0">
                                          <p:val>
                                            <p:strVal val="#ppt_y"/>
                                          </p:val>
                                        </p:tav>
                                        <p:tav tm="100000">
                                          <p:val>
                                            <p:strVal val="#ppt_y"/>
                                          </p:val>
                                        </p:tav>
                                      </p:tavLst>
                                    </p:anim>
                                  </p:childTnLst>
                                </p:cTn>
                              </p:par>
                              <p:par>
                                <p:cTn id="344" presetID="2" presetClass="entr" presetSubtype="8" fill="hold" nodeType="withEffect">
                                  <p:stCondLst>
                                    <p:cond delay="0"/>
                                  </p:stCondLst>
                                  <p:childTnLst>
                                    <p:set>
                                      <p:cBhvr>
                                        <p:cTn id="345" dur="1" fill="hold">
                                          <p:stCondLst>
                                            <p:cond delay="0"/>
                                          </p:stCondLst>
                                        </p:cTn>
                                        <p:tgtEl>
                                          <p:spTgt spid="33"/>
                                        </p:tgtEl>
                                        <p:attrNameLst>
                                          <p:attrName>style.visibility</p:attrName>
                                        </p:attrNameLst>
                                      </p:cBhvr>
                                      <p:to>
                                        <p:strVal val="visible"/>
                                      </p:to>
                                    </p:set>
                                    <p:anim calcmode="lin" valueType="num">
                                      <p:cBhvr additive="base">
                                        <p:cTn id="346" dur="3000" fill="hold"/>
                                        <p:tgtEl>
                                          <p:spTgt spid="33"/>
                                        </p:tgtEl>
                                        <p:attrNameLst>
                                          <p:attrName>ppt_x</p:attrName>
                                        </p:attrNameLst>
                                      </p:cBhvr>
                                      <p:tavLst>
                                        <p:tav tm="0">
                                          <p:val>
                                            <p:strVal val="0-#ppt_w/2"/>
                                          </p:val>
                                        </p:tav>
                                        <p:tav tm="100000">
                                          <p:val>
                                            <p:strVal val="#ppt_x"/>
                                          </p:val>
                                        </p:tav>
                                      </p:tavLst>
                                    </p:anim>
                                    <p:anim calcmode="lin" valueType="num">
                                      <p:cBhvr additive="base">
                                        <p:cTn id="347" dur="3000" fill="hold"/>
                                        <p:tgtEl>
                                          <p:spTgt spid="33"/>
                                        </p:tgtEl>
                                        <p:attrNameLst>
                                          <p:attrName>ppt_y</p:attrName>
                                        </p:attrNameLst>
                                      </p:cBhvr>
                                      <p:tavLst>
                                        <p:tav tm="0">
                                          <p:val>
                                            <p:strVal val="#ppt_y"/>
                                          </p:val>
                                        </p:tav>
                                        <p:tav tm="100000">
                                          <p:val>
                                            <p:strVal val="#ppt_y"/>
                                          </p:val>
                                        </p:tav>
                                      </p:tavLst>
                                    </p:anim>
                                  </p:childTnLst>
                                </p:cTn>
                              </p:par>
                              <p:par>
                                <p:cTn id="348" presetID="2" presetClass="entr" presetSubtype="8" fill="hold" nodeType="withEffect">
                                  <p:stCondLst>
                                    <p:cond delay="0"/>
                                  </p:stCondLst>
                                  <p:childTnLst>
                                    <p:set>
                                      <p:cBhvr>
                                        <p:cTn id="349" dur="1" fill="hold">
                                          <p:stCondLst>
                                            <p:cond delay="0"/>
                                          </p:stCondLst>
                                        </p:cTn>
                                        <p:tgtEl>
                                          <p:spTgt spid="34"/>
                                        </p:tgtEl>
                                        <p:attrNameLst>
                                          <p:attrName>style.visibility</p:attrName>
                                        </p:attrNameLst>
                                      </p:cBhvr>
                                      <p:to>
                                        <p:strVal val="visible"/>
                                      </p:to>
                                    </p:set>
                                    <p:anim calcmode="lin" valueType="num">
                                      <p:cBhvr additive="base">
                                        <p:cTn id="350" dur="3000" fill="hold"/>
                                        <p:tgtEl>
                                          <p:spTgt spid="34"/>
                                        </p:tgtEl>
                                        <p:attrNameLst>
                                          <p:attrName>ppt_x</p:attrName>
                                        </p:attrNameLst>
                                      </p:cBhvr>
                                      <p:tavLst>
                                        <p:tav tm="0">
                                          <p:val>
                                            <p:strVal val="0-#ppt_w/2"/>
                                          </p:val>
                                        </p:tav>
                                        <p:tav tm="100000">
                                          <p:val>
                                            <p:strVal val="#ppt_x"/>
                                          </p:val>
                                        </p:tav>
                                      </p:tavLst>
                                    </p:anim>
                                    <p:anim calcmode="lin" valueType="num">
                                      <p:cBhvr additive="base">
                                        <p:cTn id="351" dur="3000" fill="hold"/>
                                        <p:tgtEl>
                                          <p:spTgt spid="34"/>
                                        </p:tgtEl>
                                        <p:attrNameLst>
                                          <p:attrName>ppt_y</p:attrName>
                                        </p:attrNameLst>
                                      </p:cBhvr>
                                      <p:tavLst>
                                        <p:tav tm="0">
                                          <p:val>
                                            <p:strVal val="#ppt_y"/>
                                          </p:val>
                                        </p:tav>
                                        <p:tav tm="100000">
                                          <p:val>
                                            <p:strVal val="#ppt_y"/>
                                          </p:val>
                                        </p:tav>
                                      </p:tavLst>
                                    </p:anim>
                                  </p:childTnLst>
                                </p:cTn>
                              </p:par>
                              <p:par>
                                <p:cTn id="352" presetID="2" presetClass="entr" presetSubtype="8" fill="hold" nodeType="withEffect">
                                  <p:stCondLst>
                                    <p:cond delay="0"/>
                                  </p:stCondLst>
                                  <p:childTnLst>
                                    <p:set>
                                      <p:cBhvr>
                                        <p:cTn id="353" dur="1" fill="hold">
                                          <p:stCondLst>
                                            <p:cond delay="0"/>
                                          </p:stCondLst>
                                        </p:cTn>
                                        <p:tgtEl>
                                          <p:spTgt spid="35"/>
                                        </p:tgtEl>
                                        <p:attrNameLst>
                                          <p:attrName>style.visibility</p:attrName>
                                        </p:attrNameLst>
                                      </p:cBhvr>
                                      <p:to>
                                        <p:strVal val="visible"/>
                                      </p:to>
                                    </p:set>
                                    <p:anim calcmode="lin" valueType="num">
                                      <p:cBhvr additive="base">
                                        <p:cTn id="354" dur="3000" fill="hold"/>
                                        <p:tgtEl>
                                          <p:spTgt spid="35"/>
                                        </p:tgtEl>
                                        <p:attrNameLst>
                                          <p:attrName>ppt_x</p:attrName>
                                        </p:attrNameLst>
                                      </p:cBhvr>
                                      <p:tavLst>
                                        <p:tav tm="0">
                                          <p:val>
                                            <p:strVal val="0-#ppt_w/2"/>
                                          </p:val>
                                        </p:tav>
                                        <p:tav tm="100000">
                                          <p:val>
                                            <p:strVal val="#ppt_x"/>
                                          </p:val>
                                        </p:tav>
                                      </p:tavLst>
                                    </p:anim>
                                    <p:anim calcmode="lin" valueType="num">
                                      <p:cBhvr additive="base">
                                        <p:cTn id="355" dur="3000" fill="hold"/>
                                        <p:tgtEl>
                                          <p:spTgt spid="35"/>
                                        </p:tgtEl>
                                        <p:attrNameLst>
                                          <p:attrName>ppt_y</p:attrName>
                                        </p:attrNameLst>
                                      </p:cBhvr>
                                      <p:tavLst>
                                        <p:tav tm="0">
                                          <p:val>
                                            <p:strVal val="#ppt_y"/>
                                          </p:val>
                                        </p:tav>
                                        <p:tav tm="100000">
                                          <p:val>
                                            <p:strVal val="#ppt_y"/>
                                          </p:val>
                                        </p:tav>
                                      </p:tavLst>
                                    </p:anim>
                                  </p:childTnLst>
                                </p:cTn>
                              </p:par>
                              <p:par>
                                <p:cTn id="356" presetID="2" presetClass="entr" presetSubtype="8" fill="hold" nodeType="withEffect">
                                  <p:stCondLst>
                                    <p:cond delay="0"/>
                                  </p:stCondLst>
                                  <p:childTnLst>
                                    <p:set>
                                      <p:cBhvr>
                                        <p:cTn id="357" dur="1" fill="hold">
                                          <p:stCondLst>
                                            <p:cond delay="0"/>
                                          </p:stCondLst>
                                        </p:cTn>
                                        <p:tgtEl>
                                          <p:spTgt spid="36"/>
                                        </p:tgtEl>
                                        <p:attrNameLst>
                                          <p:attrName>style.visibility</p:attrName>
                                        </p:attrNameLst>
                                      </p:cBhvr>
                                      <p:to>
                                        <p:strVal val="visible"/>
                                      </p:to>
                                    </p:set>
                                    <p:anim calcmode="lin" valueType="num">
                                      <p:cBhvr additive="base">
                                        <p:cTn id="358" dur="3000" fill="hold"/>
                                        <p:tgtEl>
                                          <p:spTgt spid="36"/>
                                        </p:tgtEl>
                                        <p:attrNameLst>
                                          <p:attrName>ppt_x</p:attrName>
                                        </p:attrNameLst>
                                      </p:cBhvr>
                                      <p:tavLst>
                                        <p:tav tm="0">
                                          <p:val>
                                            <p:strVal val="0-#ppt_w/2"/>
                                          </p:val>
                                        </p:tav>
                                        <p:tav tm="100000">
                                          <p:val>
                                            <p:strVal val="#ppt_x"/>
                                          </p:val>
                                        </p:tav>
                                      </p:tavLst>
                                    </p:anim>
                                    <p:anim calcmode="lin" valueType="num">
                                      <p:cBhvr additive="base">
                                        <p:cTn id="359" dur="3000" fill="hold"/>
                                        <p:tgtEl>
                                          <p:spTgt spid="36"/>
                                        </p:tgtEl>
                                        <p:attrNameLst>
                                          <p:attrName>ppt_y</p:attrName>
                                        </p:attrNameLst>
                                      </p:cBhvr>
                                      <p:tavLst>
                                        <p:tav tm="0">
                                          <p:val>
                                            <p:strVal val="#ppt_y"/>
                                          </p:val>
                                        </p:tav>
                                        <p:tav tm="100000">
                                          <p:val>
                                            <p:strVal val="#ppt_y"/>
                                          </p:val>
                                        </p:tav>
                                      </p:tavLst>
                                    </p:anim>
                                  </p:childTnLst>
                                </p:cTn>
                              </p:par>
                              <p:par>
                                <p:cTn id="360" presetID="2" presetClass="entr" presetSubtype="8" fill="hold" nodeType="withEffect">
                                  <p:stCondLst>
                                    <p:cond delay="0"/>
                                  </p:stCondLst>
                                  <p:childTnLst>
                                    <p:set>
                                      <p:cBhvr>
                                        <p:cTn id="361" dur="1" fill="hold">
                                          <p:stCondLst>
                                            <p:cond delay="0"/>
                                          </p:stCondLst>
                                        </p:cTn>
                                        <p:tgtEl>
                                          <p:spTgt spid="37"/>
                                        </p:tgtEl>
                                        <p:attrNameLst>
                                          <p:attrName>style.visibility</p:attrName>
                                        </p:attrNameLst>
                                      </p:cBhvr>
                                      <p:to>
                                        <p:strVal val="visible"/>
                                      </p:to>
                                    </p:set>
                                    <p:anim calcmode="lin" valueType="num">
                                      <p:cBhvr additive="base">
                                        <p:cTn id="362" dur="3000" fill="hold"/>
                                        <p:tgtEl>
                                          <p:spTgt spid="37"/>
                                        </p:tgtEl>
                                        <p:attrNameLst>
                                          <p:attrName>ppt_x</p:attrName>
                                        </p:attrNameLst>
                                      </p:cBhvr>
                                      <p:tavLst>
                                        <p:tav tm="0">
                                          <p:val>
                                            <p:strVal val="0-#ppt_w/2"/>
                                          </p:val>
                                        </p:tav>
                                        <p:tav tm="100000">
                                          <p:val>
                                            <p:strVal val="#ppt_x"/>
                                          </p:val>
                                        </p:tav>
                                      </p:tavLst>
                                    </p:anim>
                                    <p:anim calcmode="lin" valueType="num">
                                      <p:cBhvr additive="base">
                                        <p:cTn id="363" dur="3000" fill="hold"/>
                                        <p:tgtEl>
                                          <p:spTgt spid="37"/>
                                        </p:tgtEl>
                                        <p:attrNameLst>
                                          <p:attrName>ppt_y</p:attrName>
                                        </p:attrNameLst>
                                      </p:cBhvr>
                                      <p:tavLst>
                                        <p:tav tm="0">
                                          <p:val>
                                            <p:strVal val="#ppt_y"/>
                                          </p:val>
                                        </p:tav>
                                        <p:tav tm="100000">
                                          <p:val>
                                            <p:strVal val="#ppt_y"/>
                                          </p:val>
                                        </p:tav>
                                      </p:tavLst>
                                    </p:anim>
                                  </p:childTnLst>
                                </p:cTn>
                              </p:par>
                              <p:par>
                                <p:cTn id="364" presetID="2" presetClass="entr" presetSubtype="8" fill="hold" nodeType="withEffect">
                                  <p:stCondLst>
                                    <p:cond delay="0"/>
                                  </p:stCondLst>
                                  <p:childTnLst>
                                    <p:set>
                                      <p:cBhvr>
                                        <p:cTn id="365" dur="1" fill="hold">
                                          <p:stCondLst>
                                            <p:cond delay="0"/>
                                          </p:stCondLst>
                                        </p:cTn>
                                        <p:tgtEl>
                                          <p:spTgt spid="38"/>
                                        </p:tgtEl>
                                        <p:attrNameLst>
                                          <p:attrName>style.visibility</p:attrName>
                                        </p:attrNameLst>
                                      </p:cBhvr>
                                      <p:to>
                                        <p:strVal val="visible"/>
                                      </p:to>
                                    </p:set>
                                    <p:anim calcmode="lin" valueType="num">
                                      <p:cBhvr additive="base">
                                        <p:cTn id="366" dur="3000" fill="hold"/>
                                        <p:tgtEl>
                                          <p:spTgt spid="38"/>
                                        </p:tgtEl>
                                        <p:attrNameLst>
                                          <p:attrName>ppt_x</p:attrName>
                                        </p:attrNameLst>
                                      </p:cBhvr>
                                      <p:tavLst>
                                        <p:tav tm="0">
                                          <p:val>
                                            <p:strVal val="0-#ppt_w/2"/>
                                          </p:val>
                                        </p:tav>
                                        <p:tav tm="100000">
                                          <p:val>
                                            <p:strVal val="#ppt_x"/>
                                          </p:val>
                                        </p:tav>
                                      </p:tavLst>
                                    </p:anim>
                                    <p:anim calcmode="lin" valueType="num">
                                      <p:cBhvr additive="base">
                                        <p:cTn id="367" dur="3000" fill="hold"/>
                                        <p:tgtEl>
                                          <p:spTgt spid="38"/>
                                        </p:tgtEl>
                                        <p:attrNameLst>
                                          <p:attrName>ppt_y</p:attrName>
                                        </p:attrNameLst>
                                      </p:cBhvr>
                                      <p:tavLst>
                                        <p:tav tm="0">
                                          <p:val>
                                            <p:strVal val="#ppt_y"/>
                                          </p:val>
                                        </p:tav>
                                        <p:tav tm="100000">
                                          <p:val>
                                            <p:strVal val="#ppt_y"/>
                                          </p:val>
                                        </p:tav>
                                      </p:tavLst>
                                    </p:anim>
                                  </p:childTnLst>
                                </p:cTn>
                              </p:par>
                            </p:childTnLst>
                          </p:cTn>
                        </p:par>
                        <p:par>
                          <p:cTn id="368" fill="hold">
                            <p:stCondLst>
                              <p:cond delay="3000"/>
                            </p:stCondLst>
                            <p:childTnLst>
                              <p:par>
                                <p:cTn id="369" presetID="2" presetClass="exit" presetSubtype="4" fill="hold" nodeType="afterEffect">
                                  <p:stCondLst>
                                    <p:cond delay="0"/>
                                  </p:stCondLst>
                                  <p:childTnLst>
                                    <p:anim calcmode="lin" valueType="num">
                                      <p:cBhvr additive="base">
                                        <p:cTn id="370" dur="3000"/>
                                        <p:tgtEl>
                                          <p:spTgt spid="3"/>
                                        </p:tgtEl>
                                        <p:attrNameLst>
                                          <p:attrName>ppt_x</p:attrName>
                                        </p:attrNameLst>
                                      </p:cBhvr>
                                      <p:tavLst>
                                        <p:tav tm="0">
                                          <p:val>
                                            <p:strVal val="ppt_x"/>
                                          </p:val>
                                        </p:tav>
                                        <p:tav tm="100000">
                                          <p:val>
                                            <p:strVal val="ppt_x"/>
                                          </p:val>
                                        </p:tav>
                                      </p:tavLst>
                                    </p:anim>
                                    <p:anim calcmode="lin" valueType="num">
                                      <p:cBhvr additive="base">
                                        <p:cTn id="371" dur="3000"/>
                                        <p:tgtEl>
                                          <p:spTgt spid="3"/>
                                        </p:tgtEl>
                                        <p:attrNameLst>
                                          <p:attrName>ppt_y</p:attrName>
                                        </p:attrNameLst>
                                      </p:cBhvr>
                                      <p:tavLst>
                                        <p:tav tm="0">
                                          <p:val>
                                            <p:strVal val="ppt_y"/>
                                          </p:val>
                                        </p:tav>
                                        <p:tav tm="100000">
                                          <p:val>
                                            <p:strVal val="1+ppt_h/2"/>
                                          </p:val>
                                        </p:tav>
                                      </p:tavLst>
                                    </p:anim>
                                    <p:set>
                                      <p:cBhvr>
                                        <p:cTn id="372" dur="1" fill="hold">
                                          <p:stCondLst>
                                            <p:cond delay="2999"/>
                                          </p:stCondLst>
                                        </p:cTn>
                                        <p:tgtEl>
                                          <p:spTgt spid="3"/>
                                        </p:tgtEl>
                                        <p:attrNameLst>
                                          <p:attrName>style.visibility</p:attrName>
                                        </p:attrNameLst>
                                      </p:cBhvr>
                                      <p:to>
                                        <p:strVal val="hidden"/>
                                      </p:to>
                                    </p:set>
                                  </p:childTnLst>
                                </p:cTn>
                              </p:par>
                              <p:par>
                                <p:cTn id="373" presetID="2" presetClass="exit" presetSubtype="4" fill="hold" nodeType="withEffect">
                                  <p:stCondLst>
                                    <p:cond delay="0"/>
                                  </p:stCondLst>
                                  <p:childTnLst>
                                    <p:anim calcmode="lin" valueType="num">
                                      <p:cBhvr additive="base">
                                        <p:cTn id="374" dur="3000"/>
                                        <p:tgtEl>
                                          <p:spTgt spid="5"/>
                                        </p:tgtEl>
                                        <p:attrNameLst>
                                          <p:attrName>ppt_x</p:attrName>
                                        </p:attrNameLst>
                                      </p:cBhvr>
                                      <p:tavLst>
                                        <p:tav tm="0">
                                          <p:val>
                                            <p:strVal val="ppt_x"/>
                                          </p:val>
                                        </p:tav>
                                        <p:tav tm="100000">
                                          <p:val>
                                            <p:strVal val="ppt_x"/>
                                          </p:val>
                                        </p:tav>
                                      </p:tavLst>
                                    </p:anim>
                                    <p:anim calcmode="lin" valueType="num">
                                      <p:cBhvr additive="base">
                                        <p:cTn id="375" dur="3000"/>
                                        <p:tgtEl>
                                          <p:spTgt spid="5"/>
                                        </p:tgtEl>
                                        <p:attrNameLst>
                                          <p:attrName>ppt_y</p:attrName>
                                        </p:attrNameLst>
                                      </p:cBhvr>
                                      <p:tavLst>
                                        <p:tav tm="0">
                                          <p:val>
                                            <p:strVal val="ppt_y"/>
                                          </p:val>
                                        </p:tav>
                                        <p:tav tm="100000">
                                          <p:val>
                                            <p:strVal val="1+ppt_h/2"/>
                                          </p:val>
                                        </p:tav>
                                      </p:tavLst>
                                    </p:anim>
                                    <p:set>
                                      <p:cBhvr>
                                        <p:cTn id="376" dur="1" fill="hold">
                                          <p:stCondLst>
                                            <p:cond delay="2999"/>
                                          </p:stCondLst>
                                        </p:cTn>
                                        <p:tgtEl>
                                          <p:spTgt spid="5"/>
                                        </p:tgtEl>
                                        <p:attrNameLst>
                                          <p:attrName>style.visibility</p:attrName>
                                        </p:attrNameLst>
                                      </p:cBhvr>
                                      <p:to>
                                        <p:strVal val="hidden"/>
                                      </p:to>
                                    </p:set>
                                  </p:childTnLst>
                                </p:cTn>
                              </p:par>
                              <p:par>
                                <p:cTn id="377" presetID="2" presetClass="exit" presetSubtype="4" fill="hold" nodeType="withEffect">
                                  <p:stCondLst>
                                    <p:cond delay="0"/>
                                  </p:stCondLst>
                                  <p:childTnLst>
                                    <p:anim calcmode="lin" valueType="num">
                                      <p:cBhvr additive="base">
                                        <p:cTn id="378" dur="3000"/>
                                        <p:tgtEl>
                                          <p:spTgt spid="7"/>
                                        </p:tgtEl>
                                        <p:attrNameLst>
                                          <p:attrName>ppt_x</p:attrName>
                                        </p:attrNameLst>
                                      </p:cBhvr>
                                      <p:tavLst>
                                        <p:tav tm="0">
                                          <p:val>
                                            <p:strVal val="ppt_x"/>
                                          </p:val>
                                        </p:tav>
                                        <p:tav tm="100000">
                                          <p:val>
                                            <p:strVal val="ppt_x"/>
                                          </p:val>
                                        </p:tav>
                                      </p:tavLst>
                                    </p:anim>
                                    <p:anim calcmode="lin" valueType="num">
                                      <p:cBhvr additive="base">
                                        <p:cTn id="379" dur="3000"/>
                                        <p:tgtEl>
                                          <p:spTgt spid="7"/>
                                        </p:tgtEl>
                                        <p:attrNameLst>
                                          <p:attrName>ppt_y</p:attrName>
                                        </p:attrNameLst>
                                      </p:cBhvr>
                                      <p:tavLst>
                                        <p:tav tm="0">
                                          <p:val>
                                            <p:strVal val="ppt_y"/>
                                          </p:val>
                                        </p:tav>
                                        <p:tav tm="100000">
                                          <p:val>
                                            <p:strVal val="1+ppt_h/2"/>
                                          </p:val>
                                        </p:tav>
                                      </p:tavLst>
                                    </p:anim>
                                    <p:set>
                                      <p:cBhvr>
                                        <p:cTn id="380" dur="1" fill="hold">
                                          <p:stCondLst>
                                            <p:cond delay="2999"/>
                                          </p:stCondLst>
                                        </p:cTn>
                                        <p:tgtEl>
                                          <p:spTgt spid="7"/>
                                        </p:tgtEl>
                                        <p:attrNameLst>
                                          <p:attrName>style.visibility</p:attrName>
                                        </p:attrNameLst>
                                      </p:cBhvr>
                                      <p:to>
                                        <p:strVal val="hidden"/>
                                      </p:to>
                                    </p:set>
                                  </p:childTnLst>
                                </p:cTn>
                              </p:par>
                              <p:par>
                                <p:cTn id="381" presetID="2" presetClass="exit" presetSubtype="4" fill="hold" nodeType="withEffect">
                                  <p:stCondLst>
                                    <p:cond delay="0"/>
                                  </p:stCondLst>
                                  <p:childTnLst>
                                    <p:anim calcmode="lin" valueType="num">
                                      <p:cBhvr additive="base">
                                        <p:cTn id="382" dur="3000"/>
                                        <p:tgtEl>
                                          <p:spTgt spid="9"/>
                                        </p:tgtEl>
                                        <p:attrNameLst>
                                          <p:attrName>ppt_x</p:attrName>
                                        </p:attrNameLst>
                                      </p:cBhvr>
                                      <p:tavLst>
                                        <p:tav tm="0">
                                          <p:val>
                                            <p:strVal val="ppt_x"/>
                                          </p:val>
                                        </p:tav>
                                        <p:tav tm="100000">
                                          <p:val>
                                            <p:strVal val="ppt_x"/>
                                          </p:val>
                                        </p:tav>
                                      </p:tavLst>
                                    </p:anim>
                                    <p:anim calcmode="lin" valueType="num">
                                      <p:cBhvr additive="base">
                                        <p:cTn id="383" dur="3000"/>
                                        <p:tgtEl>
                                          <p:spTgt spid="9"/>
                                        </p:tgtEl>
                                        <p:attrNameLst>
                                          <p:attrName>ppt_y</p:attrName>
                                        </p:attrNameLst>
                                      </p:cBhvr>
                                      <p:tavLst>
                                        <p:tav tm="0">
                                          <p:val>
                                            <p:strVal val="ppt_y"/>
                                          </p:val>
                                        </p:tav>
                                        <p:tav tm="100000">
                                          <p:val>
                                            <p:strVal val="1+ppt_h/2"/>
                                          </p:val>
                                        </p:tav>
                                      </p:tavLst>
                                    </p:anim>
                                    <p:set>
                                      <p:cBhvr>
                                        <p:cTn id="384" dur="1" fill="hold">
                                          <p:stCondLst>
                                            <p:cond delay="2999"/>
                                          </p:stCondLst>
                                        </p:cTn>
                                        <p:tgtEl>
                                          <p:spTgt spid="9"/>
                                        </p:tgtEl>
                                        <p:attrNameLst>
                                          <p:attrName>style.visibility</p:attrName>
                                        </p:attrNameLst>
                                      </p:cBhvr>
                                      <p:to>
                                        <p:strVal val="hidden"/>
                                      </p:to>
                                    </p:set>
                                  </p:childTnLst>
                                </p:cTn>
                              </p:par>
                              <p:par>
                                <p:cTn id="385" presetID="2" presetClass="exit" presetSubtype="4" fill="hold" nodeType="withEffect">
                                  <p:stCondLst>
                                    <p:cond delay="0"/>
                                  </p:stCondLst>
                                  <p:childTnLst>
                                    <p:anim calcmode="lin" valueType="num">
                                      <p:cBhvr additive="base">
                                        <p:cTn id="386" dur="3000"/>
                                        <p:tgtEl>
                                          <p:spTgt spid="11"/>
                                        </p:tgtEl>
                                        <p:attrNameLst>
                                          <p:attrName>ppt_x</p:attrName>
                                        </p:attrNameLst>
                                      </p:cBhvr>
                                      <p:tavLst>
                                        <p:tav tm="0">
                                          <p:val>
                                            <p:strVal val="ppt_x"/>
                                          </p:val>
                                        </p:tav>
                                        <p:tav tm="100000">
                                          <p:val>
                                            <p:strVal val="ppt_x"/>
                                          </p:val>
                                        </p:tav>
                                      </p:tavLst>
                                    </p:anim>
                                    <p:anim calcmode="lin" valueType="num">
                                      <p:cBhvr additive="base">
                                        <p:cTn id="387" dur="3000"/>
                                        <p:tgtEl>
                                          <p:spTgt spid="11"/>
                                        </p:tgtEl>
                                        <p:attrNameLst>
                                          <p:attrName>ppt_y</p:attrName>
                                        </p:attrNameLst>
                                      </p:cBhvr>
                                      <p:tavLst>
                                        <p:tav tm="0">
                                          <p:val>
                                            <p:strVal val="ppt_y"/>
                                          </p:val>
                                        </p:tav>
                                        <p:tav tm="100000">
                                          <p:val>
                                            <p:strVal val="1+ppt_h/2"/>
                                          </p:val>
                                        </p:tav>
                                      </p:tavLst>
                                    </p:anim>
                                    <p:set>
                                      <p:cBhvr>
                                        <p:cTn id="388" dur="1" fill="hold">
                                          <p:stCondLst>
                                            <p:cond delay="2999"/>
                                          </p:stCondLst>
                                        </p:cTn>
                                        <p:tgtEl>
                                          <p:spTgt spid="11"/>
                                        </p:tgtEl>
                                        <p:attrNameLst>
                                          <p:attrName>style.visibility</p:attrName>
                                        </p:attrNameLst>
                                      </p:cBhvr>
                                      <p:to>
                                        <p:strVal val="hidden"/>
                                      </p:to>
                                    </p:set>
                                  </p:childTnLst>
                                </p:cTn>
                              </p:par>
                              <p:par>
                                <p:cTn id="389" presetID="2" presetClass="exit" presetSubtype="4" fill="hold" nodeType="withEffect">
                                  <p:stCondLst>
                                    <p:cond delay="0"/>
                                  </p:stCondLst>
                                  <p:childTnLst>
                                    <p:anim calcmode="lin" valueType="num">
                                      <p:cBhvr additive="base">
                                        <p:cTn id="390" dur="3000"/>
                                        <p:tgtEl>
                                          <p:spTgt spid="13"/>
                                        </p:tgtEl>
                                        <p:attrNameLst>
                                          <p:attrName>ppt_x</p:attrName>
                                        </p:attrNameLst>
                                      </p:cBhvr>
                                      <p:tavLst>
                                        <p:tav tm="0">
                                          <p:val>
                                            <p:strVal val="ppt_x"/>
                                          </p:val>
                                        </p:tav>
                                        <p:tav tm="100000">
                                          <p:val>
                                            <p:strVal val="ppt_x"/>
                                          </p:val>
                                        </p:tav>
                                      </p:tavLst>
                                    </p:anim>
                                    <p:anim calcmode="lin" valueType="num">
                                      <p:cBhvr additive="base">
                                        <p:cTn id="391" dur="3000"/>
                                        <p:tgtEl>
                                          <p:spTgt spid="13"/>
                                        </p:tgtEl>
                                        <p:attrNameLst>
                                          <p:attrName>ppt_y</p:attrName>
                                        </p:attrNameLst>
                                      </p:cBhvr>
                                      <p:tavLst>
                                        <p:tav tm="0">
                                          <p:val>
                                            <p:strVal val="ppt_y"/>
                                          </p:val>
                                        </p:tav>
                                        <p:tav tm="100000">
                                          <p:val>
                                            <p:strVal val="1+ppt_h/2"/>
                                          </p:val>
                                        </p:tav>
                                      </p:tavLst>
                                    </p:anim>
                                    <p:set>
                                      <p:cBhvr>
                                        <p:cTn id="392" dur="1" fill="hold">
                                          <p:stCondLst>
                                            <p:cond delay="2999"/>
                                          </p:stCondLst>
                                        </p:cTn>
                                        <p:tgtEl>
                                          <p:spTgt spid="13"/>
                                        </p:tgtEl>
                                        <p:attrNameLst>
                                          <p:attrName>style.visibility</p:attrName>
                                        </p:attrNameLst>
                                      </p:cBhvr>
                                      <p:to>
                                        <p:strVal val="hidden"/>
                                      </p:to>
                                    </p:set>
                                  </p:childTnLst>
                                </p:cTn>
                              </p:par>
                              <p:par>
                                <p:cTn id="393" presetID="2" presetClass="exit" presetSubtype="4" fill="hold"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4"/>
                                        </p:tgtEl>
                                        <p:attrNameLst>
                                          <p:attrName>ppt_x</p:attrName>
                                        </p:attrNameLst>
                                      </p:cBhvr>
                                      <p:tavLst>
                                        <p:tav tm="0">
                                          <p:val>
                                            <p:strVal val="ppt_x"/>
                                          </p:val>
                                        </p:tav>
                                        <p:tav tm="100000">
                                          <p:val>
                                            <p:strVal val="ppt_x"/>
                                          </p:val>
                                        </p:tav>
                                      </p:tavLst>
                                    </p:anim>
                                    <p:anim calcmode="lin" valueType="num">
                                      <p:cBhvr additive="base">
                                        <p:cTn id="443" dur="3000"/>
                                        <p:tgtEl>
                                          <p:spTgt spid="4"/>
                                        </p:tgtEl>
                                        <p:attrNameLst>
                                          <p:attrName>ppt_y</p:attrName>
                                        </p:attrNameLst>
                                      </p:cBhvr>
                                      <p:tavLst>
                                        <p:tav tm="0">
                                          <p:val>
                                            <p:strVal val="ppt_y"/>
                                          </p:val>
                                        </p:tav>
                                        <p:tav tm="100000">
                                          <p:val>
                                            <p:strVal val="0-ppt_h/2"/>
                                          </p:val>
                                        </p:tav>
                                      </p:tavLst>
                                    </p:anim>
                                    <p:set>
                                      <p:cBhvr>
                                        <p:cTn id="444" dur="1" fill="hold">
                                          <p:stCondLst>
                                            <p:cond delay="2999"/>
                                          </p:stCondLst>
                                        </p:cTn>
                                        <p:tgtEl>
                                          <p:spTgt spid="4"/>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ppt_x"/>
                                          </p:val>
                                        </p:tav>
                                      </p:tavLst>
                                    </p:anim>
                                    <p:anim calcmode="lin" valueType="num">
                                      <p:cBhvr additive="base">
                                        <p:cTn id="447" dur="3000"/>
                                        <p:tgtEl>
                                          <p:spTgt spid="6"/>
                                        </p:tgtEl>
                                        <p:attrNameLst>
                                          <p:attrName>ppt_y</p:attrName>
                                        </p:attrNameLst>
                                      </p:cBhvr>
                                      <p:tavLst>
                                        <p:tav tm="0">
                                          <p:val>
                                            <p:strVal val="ppt_y"/>
                                          </p:val>
                                        </p:tav>
                                        <p:tav tm="100000">
                                          <p:val>
                                            <p:strVal val="0-ppt_h/2"/>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8"/>
                                        </p:tgtEl>
                                        <p:attrNameLst>
                                          <p:attrName>ppt_x</p:attrName>
                                        </p:attrNameLst>
                                      </p:cBhvr>
                                      <p:tavLst>
                                        <p:tav tm="0">
                                          <p:val>
                                            <p:strVal val="ppt_x"/>
                                          </p:val>
                                        </p:tav>
                                        <p:tav tm="100000">
                                          <p:val>
                                            <p:strVal val="ppt_x"/>
                                          </p:val>
                                        </p:tav>
                                      </p:tavLst>
                                    </p:anim>
                                    <p:anim calcmode="lin" valueType="num">
                                      <p:cBhvr additive="base">
                                        <p:cTn id="451" dur="3000"/>
                                        <p:tgtEl>
                                          <p:spTgt spid="8"/>
                                        </p:tgtEl>
                                        <p:attrNameLst>
                                          <p:attrName>ppt_y</p:attrName>
                                        </p:attrNameLst>
                                      </p:cBhvr>
                                      <p:tavLst>
                                        <p:tav tm="0">
                                          <p:val>
                                            <p:strVal val="ppt_y"/>
                                          </p:val>
                                        </p:tav>
                                        <p:tav tm="100000">
                                          <p:val>
                                            <p:strVal val="0-ppt_h/2"/>
                                          </p:val>
                                        </p:tav>
                                      </p:tavLst>
                                    </p:anim>
                                    <p:set>
                                      <p:cBhvr>
                                        <p:cTn id="452" dur="1" fill="hold">
                                          <p:stCondLst>
                                            <p:cond delay="2999"/>
                                          </p:stCondLst>
                                        </p:cTn>
                                        <p:tgtEl>
                                          <p:spTgt spid="8"/>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nodeType="withEffect">
                                  <p:stCondLst>
                                    <p:cond delay="0"/>
                                  </p:stCondLst>
                                  <p:childTnLst>
                                    <p:anim calcmode="lin" valueType="num">
                                      <p:cBhvr additive="base">
                                        <p:cTn id="458" dur="3000"/>
                                        <p:tgtEl>
                                          <p:spTgt spid="12"/>
                                        </p:tgtEl>
                                        <p:attrNameLst>
                                          <p:attrName>ppt_x</p:attrName>
                                        </p:attrNameLst>
                                      </p:cBhvr>
                                      <p:tavLst>
                                        <p:tav tm="0">
                                          <p:val>
                                            <p:strVal val="ppt_x"/>
                                          </p:val>
                                        </p:tav>
                                        <p:tav tm="100000">
                                          <p:val>
                                            <p:strVal val="ppt_x"/>
                                          </p:val>
                                        </p:tav>
                                      </p:tavLst>
                                    </p:anim>
                                    <p:anim calcmode="lin" valueType="num">
                                      <p:cBhvr additive="base">
                                        <p:cTn id="459" dur="3000"/>
                                        <p:tgtEl>
                                          <p:spTgt spid="12"/>
                                        </p:tgtEl>
                                        <p:attrNameLst>
                                          <p:attrName>ppt_y</p:attrName>
                                        </p:attrNameLst>
                                      </p:cBhvr>
                                      <p:tavLst>
                                        <p:tav tm="0">
                                          <p:val>
                                            <p:strVal val="ppt_y"/>
                                          </p:val>
                                        </p:tav>
                                        <p:tav tm="100000">
                                          <p:val>
                                            <p:strVal val="0-ppt_h/2"/>
                                          </p:val>
                                        </p:tav>
                                      </p:tavLst>
                                    </p:anim>
                                    <p:set>
                                      <p:cBhvr>
                                        <p:cTn id="460" dur="1" fill="hold">
                                          <p:stCondLst>
                                            <p:cond delay="2999"/>
                                          </p:stCondLst>
                                        </p:cTn>
                                        <p:tgtEl>
                                          <p:spTgt spid="12"/>
                                        </p:tgtEl>
                                        <p:attrNameLst>
                                          <p:attrName>style.visibility</p:attrName>
                                        </p:attrNameLst>
                                      </p:cBhvr>
                                      <p:to>
                                        <p:strVal val="hidden"/>
                                      </p:to>
                                    </p:set>
                                  </p:childTnLst>
                                </p:cTn>
                              </p:par>
                              <p:par>
                                <p:cTn id="461" presetID="2" presetClass="exit" presetSubtype="1" fill="hold" nodeType="withEffect">
                                  <p:stCondLst>
                                    <p:cond delay="0"/>
                                  </p:stCondLst>
                                  <p:childTnLst>
                                    <p:anim calcmode="lin" valueType="num">
                                      <p:cBhvr additive="base">
                                        <p:cTn id="462" dur="3000"/>
                                        <p:tgtEl>
                                          <p:spTgt spid="14"/>
                                        </p:tgtEl>
                                        <p:attrNameLst>
                                          <p:attrName>ppt_x</p:attrName>
                                        </p:attrNameLst>
                                      </p:cBhvr>
                                      <p:tavLst>
                                        <p:tav tm="0">
                                          <p:val>
                                            <p:strVal val="ppt_x"/>
                                          </p:val>
                                        </p:tav>
                                        <p:tav tm="100000">
                                          <p:val>
                                            <p:strVal val="ppt_x"/>
                                          </p:val>
                                        </p:tav>
                                      </p:tavLst>
                                    </p:anim>
                                    <p:anim calcmode="lin" valueType="num">
                                      <p:cBhvr additive="base">
                                        <p:cTn id="463" dur="3000"/>
                                        <p:tgtEl>
                                          <p:spTgt spid="14"/>
                                        </p:tgtEl>
                                        <p:attrNameLst>
                                          <p:attrName>ppt_y</p:attrName>
                                        </p:attrNameLst>
                                      </p:cBhvr>
                                      <p:tavLst>
                                        <p:tav tm="0">
                                          <p:val>
                                            <p:strVal val="ppt_y"/>
                                          </p:val>
                                        </p:tav>
                                        <p:tav tm="100000">
                                          <p:val>
                                            <p:strVal val="0-ppt_h/2"/>
                                          </p:val>
                                        </p:tav>
                                      </p:tavLst>
                                    </p:anim>
                                    <p:set>
                                      <p:cBhvr>
                                        <p:cTn id="464" dur="1" fill="hold">
                                          <p:stCondLst>
                                            <p:cond delay="2999"/>
                                          </p:stCondLst>
                                        </p:cTn>
                                        <p:tgtEl>
                                          <p:spTgt spid="14"/>
                                        </p:tgtEl>
                                        <p:attrNameLst>
                                          <p:attrName>style.visibility</p:attrName>
                                        </p:attrNameLst>
                                      </p:cBhvr>
                                      <p:to>
                                        <p:strVal val="hidden"/>
                                      </p:to>
                                    </p:set>
                                  </p:childTnLst>
                                </p:cTn>
                              </p:par>
                              <p:par>
                                <p:cTn id="465" presetID="2" presetClass="exit" presetSubtype="1" fill="hold" nodeType="withEffect">
                                  <p:stCondLst>
                                    <p:cond delay="0"/>
                                  </p:stCondLst>
                                  <p:childTnLst>
                                    <p:anim calcmode="lin" valueType="num">
                                      <p:cBhvr additive="base">
                                        <p:cTn id="466" dur="3000"/>
                                        <p:tgtEl>
                                          <p:spTgt spid="27"/>
                                        </p:tgtEl>
                                        <p:attrNameLst>
                                          <p:attrName>ppt_x</p:attrName>
                                        </p:attrNameLst>
                                      </p:cBhvr>
                                      <p:tavLst>
                                        <p:tav tm="0">
                                          <p:val>
                                            <p:strVal val="ppt_x"/>
                                          </p:val>
                                        </p:tav>
                                        <p:tav tm="100000">
                                          <p:val>
                                            <p:strVal val="ppt_x"/>
                                          </p:val>
                                        </p:tav>
                                      </p:tavLst>
                                    </p:anim>
                                    <p:anim calcmode="lin" valueType="num">
                                      <p:cBhvr additive="base">
                                        <p:cTn id="467" dur="3000"/>
                                        <p:tgtEl>
                                          <p:spTgt spid="27"/>
                                        </p:tgtEl>
                                        <p:attrNameLst>
                                          <p:attrName>ppt_y</p:attrName>
                                        </p:attrNameLst>
                                      </p:cBhvr>
                                      <p:tavLst>
                                        <p:tav tm="0">
                                          <p:val>
                                            <p:strVal val="ppt_y"/>
                                          </p:val>
                                        </p:tav>
                                        <p:tav tm="100000">
                                          <p:val>
                                            <p:strVal val="0-ppt_h/2"/>
                                          </p:val>
                                        </p:tav>
                                      </p:tavLst>
                                    </p:anim>
                                    <p:set>
                                      <p:cBhvr>
                                        <p:cTn id="468" dur="1" fill="hold">
                                          <p:stCondLst>
                                            <p:cond delay="2999"/>
                                          </p:stCondLst>
                                        </p:cTn>
                                        <p:tgtEl>
                                          <p:spTgt spid="27"/>
                                        </p:tgtEl>
                                        <p:attrNameLst>
                                          <p:attrName>style.visibility</p:attrName>
                                        </p:attrNameLst>
                                      </p:cBhvr>
                                      <p:to>
                                        <p:strVal val="hidden"/>
                                      </p:to>
                                    </p:set>
                                  </p:childTnLst>
                                </p:cTn>
                              </p:par>
                              <p:par>
                                <p:cTn id="469" presetID="2" presetClass="exit" presetSubtype="1" fill="hold" nodeType="withEffect">
                                  <p:stCondLst>
                                    <p:cond delay="0"/>
                                  </p:stCondLst>
                                  <p:childTnLst>
                                    <p:anim calcmode="lin" valueType="num">
                                      <p:cBhvr additive="base">
                                        <p:cTn id="470" dur="3000"/>
                                        <p:tgtEl>
                                          <p:spTgt spid="28"/>
                                        </p:tgtEl>
                                        <p:attrNameLst>
                                          <p:attrName>ppt_x</p:attrName>
                                        </p:attrNameLst>
                                      </p:cBhvr>
                                      <p:tavLst>
                                        <p:tav tm="0">
                                          <p:val>
                                            <p:strVal val="ppt_x"/>
                                          </p:val>
                                        </p:tav>
                                        <p:tav tm="100000">
                                          <p:val>
                                            <p:strVal val="ppt_x"/>
                                          </p:val>
                                        </p:tav>
                                      </p:tavLst>
                                    </p:anim>
                                    <p:anim calcmode="lin" valueType="num">
                                      <p:cBhvr additive="base">
                                        <p:cTn id="471" dur="3000"/>
                                        <p:tgtEl>
                                          <p:spTgt spid="28"/>
                                        </p:tgtEl>
                                        <p:attrNameLst>
                                          <p:attrName>ppt_y</p:attrName>
                                        </p:attrNameLst>
                                      </p:cBhvr>
                                      <p:tavLst>
                                        <p:tav tm="0">
                                          <p:val>
                                            <p:strVal val="ppt_y"/>
                                          </p:val>
                                        </p:tav>
                                        <p:tav tm="100000">
                                          <p:val>
                                            <p:strVal val="0-ppt_h/2"/>
                                          </p:val>
                                        </p:tav>
                                      </p:tavLst>
                                    </p:anim>
                                    <p:set>
                                      <p:cBhvr>
                                        <p:cTn id="472" dur="1" fill="hold">
                                          <p:stCondLst>
                                            <p:cond delay="2999"/>
                                          </p:stCondLst>
                                        </p:cTn>
                                        <p:tgtEl>
                                          <p:spTgt spid="28"/>
                                        </p:tgtEl>
                                        <p:attrNameLst>
                                          <p:attrName>style.visibility</p:attrName>
                                        </p:attrNameLst>
                                      </p:cBhvr>
                                      <p:to>
                                        <p:strVal val="hidden"/>
                                      </p:to>
                                    </p:set>
                                  </p:childTnLst>
                                </p:cTn>
                              </p:par>
                              <p:par>
                                <p:cTn id="473" presetID="2" presetClass="exit" presetSubtype="1" fill="hold"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nodeType="withEffect">
                                  <p:stCondLst>
                                    <p:cond delay="0"/>
                                  </p:stCondLst>
                                  <p:childTnLst>
                                    <p:anim calcmode="lin" valueType="num">
                                      <p:cBhvr additive="base">
                                        <p:cTn id="478" dur="3000"/>
                                        <p:tgtEl>
                                          <p:spTgt spid="30"/>
                                        </p:tgtEl>
                                        <p:attrNameLst>
                                          <p:attrName>ppt_x</p:attrName>
                                        </p:attrNameLst>
                                      </p:cBhvr>
                                      <p:tavLst>
                                        <p:tav tm="0">
                                          <p:val>
                                            <p:strVal val="ppt_x"/>
                                          </p:val>
                                        </p:tav>
                                        <p:tav tm="100000">
                                          <p:val>
                                            <p:strVal val="ppt_x"/>
                                          </p:val>
                                        </p:tav>
                                      </p:tavLst>
                                    </p:anim>
                                    <p:anim calcmode="lin" valueType="num">
                                      <p:cBhvr additive="base">
                                        <p:cTn id="479" dur="3000"/>
                                        <p:tgtEl>
                                          <p:spTgt spid="30"/>
                                        </p:tgtEl>
                                        <p:attrNameLst>
                                          <p:attrName>ppt_y</p:attrName>
                                        </p:attrNameLst>
                                      </p:cBhvr>
                                      <p:tavLst>
                                        <p:tav tm="0">
                                          <p:val>
                                            <p:strVal val="ppt_y"/>
                                          </p:val>
                                        </p:tav>
                                        <p:tav tm="100000">
                                          <p:val>
                                            <p:strVal val="0-ppt_h/2"/>
                                          </p:val>
                                        </p:tav>
                                      </p:tavLst>
                                    </p:anim>
                                    <p:set>
                                      <p:cBhvr>
                                        <p:cTn id="480" dur="1" fill="hold">
                                          <p:stCondLst>
                                            <p:cond delay="2999"/>
                                          </p:stCondLst>
                                        </p:cTn>
                                        <p:tgtEl>
                                          <p:spTgt spid="30"/>
                                        </p:tgtEl>
                                        <p:attrNameLst>
                                          <p:attrName>style.visibility</p:attrName>
                                        </p:attrNameLst>
                                      </p:cBhvr>
                                      <p:to>
                                        <p:strVal val="hidden"/>
                                      </p:to>
                                    </p:set>
                                  </p:childTnLst>
                                </p:cTn>
                              </p:par>
                              <p:par>
                                <p:cTn id="481" presetID="2" presetClass="exit" presetSubtype="1" fill="hold" nodeType="withEffect">
                                  <p:stCondLst>
                                    <p:cond delay="0"/>
                                  </p:stCondLst>
                                  <p:childTnLst>
                                    <p:anim calcmode="lin" valueType="num">
                                      <p:cBhvr additive="base">
                                        <p:cTn id="482" dur="3000"/>
                                        <p:tgtEl>
                                          <p:spTgt spid="31"/>
                                        </p:tgtEl>
                                        <p:attrNameLst>
                                          <p:attrName>ppt_x</p:attrName>
                                        </p:attrNameLst>
                                      </p:cBhvr>
                                      <p:tavLst>
                                        <p:tav tm="0">
                                          <p:val>
                                            <p:strVal val="ppt_x"/>
                                          </p:val>
                                        </p:tav>
                                        <p:tav tm="100000">
                                          <p:val>
                                            <p:strVal val="ppt_x"/>
                                          </p:val>
                                        </p:tav>
                                      </p:tavLst>
                                    </p:anim>
                                    <p:anim calcmode="lin" valueType="num">
                                      <p:cBhvr additive="base">
                                        <p:cTn id="483" dur="3000"/>
                                        <p:tgtEl>
                                          <p:spTgt spid="31"/>
                                        </p:tgtEl>
                                        <p:attrNameLst>
                                          <p:attrName>ppt_y</p:attrName>
                                        </p:attrNameLst>
                                      </p:cBhvr>
                                      <p:tavLst>
                                        <p:tav tm="0">
                                          <p:val>
                                            <p:strVal val="ppt_y"/>
                                          </p:val>
                                        </p:tav>
                                        <p:tav tm="100000">
                                          <p:val>
                                            <p:strVal val="0-ppt_h/2"/>
                                          </p:val>
                                        </p:tav>
                                      </p:tavLst>
                                    </p:anim>
                                    <p:set>
                                      <p:cBhvr>
                                        <p:cTn id="484" dur="1" fill="hold">
                                          <p:stCondLst>
                                            <p:cond delay="2999"/>
                                          </p:stCondLst>
                                        </p:cTn>
                                        <p:tgtEl>
                                          <p:spTgt spid="31"/>
                                        </p:tgtEl>
                                        <p:attrNameLst>
                                          <p:attrName>style.visibility</p:attrName>
                                        </p:attrNameLst>
                                      </p:cBhvr>
                                      <p:to>
                                        <p:strVal val="hidden"/>
                                      </p:to>
                                    </p:set>
                                  </p:childTnLst>
                                </p:cTn>
                              </p:par>
                              <p:par>
                                <p:cTn id="485" presetID="2" presetClass="exit" presetSubtype="1" fill="hold" nodeType="withEffect">
                                  <p:stCondLst>
                                    <p:cond delay="0"/>
                                  </p:stCondLst>
                                  <p:childTnLst>
                                    <p:anim calcmode="lin" valueType="num">
                                      <p:cBhvr additive="base">
                                        <p:cTn id="486" dur="3000"/>
                                        <p:tgtEl>
                                          <p:spTgt spid="32"/>
                                        </p:tgtEl>
                                        <p:attrNameLst>
                                          <p:attrName>ppt_x</p:attrName>
                                        </p:attrNameLst>
                                      </p:cBhvr>
                                      <p:tavLst>
                                        <p:tav tm="0">
                                          <p:val>
                                            <p:strVal val="ppt_x"/>
                                          </p:val>
                                        </p:tav>
                                        <p:tav tm="100000">
                                          <p:val>
                                            <p:strVal val="ppt_x"/>
                                          </p:val>
                                        </p:tav>
                                      </p:tavLst>
                                    </p:anim>
                                    <p:anim calcmode="lin" valueType="num">
                                      <p:cBhvr additive="base">
                                        <p:cTn id="487" dur="3000"/>
                                        <p:tgtEl>
                                          <p:spTgt spid="32"/>
                                        </p:tgtEl>
                                        <p:attrNameLst>
                                          <p:attrName>ppt_y</p:attrName>
                                        </p:attrNameLst>
                                      </p:cBhvr>
                                      <p:tavLst>
                                        <p:tav tm="0">
                                          <p:val>
                                            <p:strVal val="ppt_y"/>
                                          </p:val>
                                        </p:tav>
                                        <p:tav tm="100000">
                                          <p:val>
                                            <p:strVal val="0-ppt_h/2"/>
                                          </p:val>
                                        </p:tav>
                                      </p:tavLst>
                                    </p:anim>
                                    <p:set>
                                      <p:cBhvr>
                                        <p:cTn id="488" dur="1" fill="hold">
                                          <p:stCondLst>
                                            <p:cond delay="2999"/>
                                          </p:stCondLst>
                                        </p:cTn>
                                        <p:tgtEl>
                                          <p:spTgt spid="32"/>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33"/>
                                        </p:tgtEl>
                                        <p:attrNameLst>
                                          <p:attrName>ppt_x</p:attrName>
                                        </p:attrNameLst>
                                      </p:cBhvr>
                                      <p:tavLst>
                                        <p:tav tm="0">
                                          <p:val>
                                            <p:strVal val="ppt_x"/>
                                          </p:val>
                                        </p:tav>
                                        <p:tav tm="100000">
                                          <p:val>
                                            <p:strVal val="ppt_x"/>
                                          </p:val>
                                        </p:tav>
                                      </p:tavLst>
                                    </p:anim>
                                    <p:anim calcmode="lin" valueType="num">
                                      <p:cBhvr additive="base">
                                        <p:cTn id="491" dur="3000"/>
                                        <p:tgtEl>
                                          <p:spTgt spid="33"/>
                                        </p:tgtEl>
                                        <p:attrNameLst>
                                          <p:attrName>ppt_y</p:attrName>
                                        </p:attrNameLst>
                                      </p:cBhvr>
                                      <p:tavLst>
                                        <p:tav tm="0">
                                          <p:val>
                                            <p:strVal val="ppt_y"/>
                                          </p:val>
                                        </p:tav>
                                        <p:tav tm="100000">
                                          <p:val>
                                            <p:strVal val="0-ppt_h/2"/>
                                          </p:val>
                                        </p:tav>
                                      </p:tavLst>
                                    </p:anim>
                                    <p:set>
                                      <p:cBhvr>
                                        <p:cTn id="492" dur="1" fill="hold">
                                          <p:stCondLst>
                                            <p:cond delay="2999"/>
                                          </p:stCondLst>
                                        </p:cTn>
                                        <p:tgtEl>
                                          <p:spTgt spid="33"/>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34"/>
                                        </p:tgtEl>
                                        <p:attrNameLst>
                                          <p:attrName>ppt_x</p:attrName>
                                        </p:attrNameLst>
                                      </p:cBhvr>
                                      <p:tavLst>
                                        <p:tav tm="0">
                                          <p:val>
                                            <p:strVal val="ppt_x"/>
                                          </p:val>
                                        </p:tav>
                                        <p:tav tm="100000">
                                          <p:val>
                                            <p:strVal val="ppt_x"/>
                                          </p:val>
                                        </p:tav>
                                      </p:tavLst>
                                    </p:anim>
                                    <p:anim calcmode="lin" valueType="num">
                                      <p:cBhvr additive="base">
                                        <p:cTn id="495" dur="3000"/>
                                        <p:tgtEl>
                                          <p:spTgt spid="34"/>
                                        </p:tgtEl>
                                        <p:attrNameLst>
                                          <p:attrName>ppt_y</p:attrName>
                                        </p:attrNameLst>
                                      </p:cBhvr>
                                      <p:tavLst>
                                        <p:tav tm="0">
                                          <p:val>
                                            <p:strVal val="ppt_y"/>
                                          </p:val>
                                        </p:tav>
                                        <p:tav tm="100000">
                                          <p:val>
                                            <p:strVal val="0-ppt_h/2"/>
                                          </p:val>
                                        </p:tav>
                                      </p:tavLst>
                                    </p:anim>
                                    <p:set>
                                      <p:cBhvr>
                                        <p:cTn id="496" dur="1" fill="hold">
                                          <p:stCondLst>
                                            <p:cond delay="2999"/>
                                          </p:stCondLst>
                                        </p:cTn>
                                        <p:tgtEl>
                                          <p:spTgt spid="34"/>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35"/>
                                        </p:tgtEl>
                                        <p:attrNameLst>
                                          <p:attrName>ppt_x</p:attrName>
                                        </p:attrNameLst>
                                      </p:cBhvr>
                                      <p:tavLst>
                                        <p:tav tm="0">
                                          <p:val>
                                            <p:strVal val="ppt_x"/>
                                          </p:val>
                                        </p:tav>
                                        <p:tav tm="100000">
                                          <p:val>
                                            <p:strVal val="ppt_x"/>
                                          </p:val>
                                        </p:tav>
                                      </p:tavLst>
                                    </p:anim>
                                    <p:anim calcmode="lin" valueType="num">
                                      <p:cBhvr additive="base">
                                        <p:cTn id="499" dur="3000"/>
                                        <p:tgtEl>
                                          <p:spTgt spid="35"/>
                                        </p:tgtEl>
                                        <p:attrNameLst>
                                          <p:attrName>ppt_y</p:attrName>
                                        </p:attrNameLst>
                                      </p:cBhvr>
                                      <p:tavLst>
                                        <p:tav tm="0">
                                          <p:val>
                                            <p:strVal val="ppt_y"/>
                                          </p:val>
                                        </p:tav>
                                        <p:tav tm="100000">
                                          <p:val>
                                            <p:strVal val="0-ppt_h/2"/>
                                          </p:val>
                                        </p:tav>
                                      </p:tavLst>
                                    </p:anim>
                                    <p:set>
                                      <p:cBhvr>
                                        <p:cTn id="500" dur="1" fill="hold">
                                          <p:stCondLst>
                                            <p:cond delay="2999"/>
                                          </p:stCondLst>
                                        </p:cTn>
                                        <p:tgtEl>
                                          <p:spTgt spid="35"/>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36"/>
                                        </p:tgtEl>
                                        <p:attrNameLst>
                                          <p:attrName>ppt_x</p:attrName>
                                        </p:attrNameLst>
                                      </p:cBhvr>
                                      <p:tavLst>
                                        <p:tav tm="0">
                                          <p:val>
                                            <p:strVal val="ppt_x"/>
                                          </p:val>
                                        </p:tav>
                                        <p:tav tm="100000">
                                          <p:val>
                                            <p:strVal val="ppt_x"/>
                                          </p:val>
                                        </p:tav>
                                      </p:tavLst>
                                    </p:anim>
                                    <p:anim calcmode="lin" valueType="num">
                                      <p:cBhvr additive="base">
                                        <p:cTn id="503" dur="3000"/>
                                        <p:tgtEl>
                                          <p:spTgt spid="36"/>
                                        </p:tgtEl>
                                        <p:attrNameLst>
                                          <p:attrName>ppt_y</p:attrName>
                                        </p:attrNameLst>
                                      </p:cBhvr>
                                      <p:tavLst>
                                        <p:tav tm="0">
                                          <p:val>
                                            <p:strVal val="ppt_y"/>
                                          </p:val>
                                        </p:tav>
                                        <p:tav tm="100000">
                                          <p:val>
                                            <p:strVal val="0-ppt_h/2"/>
                                          </p:val>
                                        </p:tav>
                                      </p:tavLst>
                                    </p:anim>
                                    <p:set>
                                      <p:cBhvr>
                                        <p:cTn id="504" dur="1" fill="hold">
                                          <p:stCondLst>
                                            <p:cond delay="2999"/>
                                          </p:stCondLst>
                                        </p:cTn>
                                        <p:tgtEl>
                                          <p:spTgt spid="36"/>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38"/>
                                        </p:tgtEl>
                                        <p:attrNameLst>
                                          <p:attrName>ppt_x</p:attrName>
                                        </p:attrNameLst>
                                      </p:cBhvr>
                                      <p:tavLst>
                                        <p:tav tm="0">
                                          <p:val>
                                            <p:strVal val="ppt_x"/>
                                          </p:val>
                                        </p:tav>
                                        <p:tav tm="100000">
                                          <p:val>
                                            <p:strVal val="ppt_x"/>
                                          </p:val>
                                        </p:tav>
                                      </p:tavLst>
                                    </p:anim>
                                    <p:anim calcmode="lin" valueType="num">
                                      <p:cBhvr additive="base">
                                        <p:cTn id="511" dur="3000"/>
                                        <p:tgtEl>
                                          <p:spTgt spid="38"/>
                                        </p:tgtEl>
                                        <p:attrNameLst>
                                          <p:attrName>ppt_y</p:attrName>
                                        </p:attrNameLst>
                                      </p:cBhvr>
                                      <p:tavLst>
                                        <p:tav tm="0">
                                          <p:val>
                                            <p:strVal val="ppt_y"/>
                                          </p:val>
                                        </p:tav>
                                        <p:tav tm="100000">
                                          <p:val>
                                            <p:strVal val="0-ppt_h/2"/>
                                          </p:val>
                                        </p:tav>
                                      </p:tavLst>
                                    </p:anim>
                                    <p:set>
                                      <p:cBhvr>
                                        <p:cTn id="512" dur="1" fill="hold">
                                          <p:stCondLst>
                                            <p:cond delay="2999"/>
                                          </p:stCondLst>
                                        </p:cTn>
                                        <p:tgtEl>
                                          <p:spTgt spid="38"/>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3000" fill="hold"/>
                                        <p:tgtEl>
                                          <p:spTgt spid="3"/>
                                        </p:tgtEl>
                                        <p:attrNameLst>
                                          <p:attrName>r</p:attrName>
                                        </p:attrNameLst>
                                      </p:cBhvr>
                                    </p:animRot>
                                  </p:childTnLst>
                                </p:cTn>
                              </p:par>
                              <p:par>
                                <p:cTn id="515" presetID="8" presetClass="emph" presetSubtype="0" fill="hold" nodeType="withEffect">
                                  <p:stCondLst>
                                    <p:cond delay="0"/>
                                  </p:stCondLst>
                                  <p:childTnLst>
                                    <p:animRot by="21600000">
                                      <p:cBhvr>
                                        <p:cTn id="516" dur="3000" fill="hold"/>
                                        <p:tgtEl>
                                          <p:spTgt spid="4"/>
                                        </p:tgtEl>
                                        <p:attrNameLst>
                                          <p:attrName>r</p:attrName>
                                        </p:attrNameLst>
                                      </p:cBhvr>
                                    </p:animRot>
                                  </p:childTnLst>
                                </p:cTn>
                              </p:par>
                              <p:par>
                                <p:cTn id="517" presetID="8" presetClass="emph" presetSubtype="0" fill="hold"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nodeType="withEffect">
                                  <p:stCondLst>
                                    <p:cond delay="0"/>
                                  </p:stCondLst>
                                  <p:childTnLst>
                                    <p:animRot by="21600000">
                                      <p:cBhvr>
                                        <p:cTn id="520" dur="3000" fill="hold"/>
                                        <p:tgtEl>
                                          <p:spTgt spid="6"/>
                                        </p:tgtEl>
                                        <p:attrNameLst>
                                          <p:attrName>r</p:attrName>
                                        </p:attrNameLst>
                                      </p:cBhvr>
                                    </p:animRot>
                                  </p:childTnLst>
                                </p:cTn>
                              </p:par>
                              <p:par>
                                <p:cTn id="521" presetID="8" presetClass="emph" presetSubtype="0" fill="hold" nodeType="withEffect">
                                  <p:stCondLst>
                                    <p:cond delay="0"/>
                                  </p:stCondLst>
                                  <p:childTnLst>
                                    <p:animRot by="21600000">
                                      <p:cBhvr>
                                        <p:cTn id="522" dur="3000" fill="hold"/>
                                        <p:tgtEl>
                                          <p:spTgt spid="7"/>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8"/>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9"/>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10"/>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11"/>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2"/>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3"/>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5"/>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6"/>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7"/>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8"/>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9"/>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20"/>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21"/>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2"/>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3"/>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4"/>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5"/>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6"/>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7"/>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8"/>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9"/>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30"/>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31"/>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2"/>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3"/>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4"/>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5"/>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6"/>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7"/>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8"/>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Horizont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9da8220eddf6e689426e430f8517ac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000364"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357686"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2364942" y="214297"/>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079586" y="214296"/>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947593" y="357172"/>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805242" y="428610"/>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304651" y="500049"/>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448184" y="500048"/>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357686"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364942" y="1857353"/>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079586" y="1857351"/>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947593" y="2000228"/>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805241" y="2071666"/>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304651" y="2143105"/>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448183" y="2143103"/>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3000364"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357686"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64942" y="3657495"/>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079586" y="3657493"/>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1947593" y="3817206"/>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805241" y="3888644"/>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1304651" y="3970187"/>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448183" y="3970185"/>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0-#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0-#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0-#ppt_w/2"/>
                                          </p:val>
                                        </p:tav>
                                        <p:tav tm="100000">
                                          <p:val>
                                            <p:strVal val="#ppt_x"/>
                                          </p:val>
                                        </p:tav>
                                      </p:tavLst>
                                    </p:anim>
                                    <p:anim calcmode="lin" valueType="num">
                                      <p:cBhvr additive="base">
                                        <p:cTn id="99" dur="3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p:val>
                                            <p:strVal val="#ppt_w"/>
                                          </p:val>
                                        </p:tav>
                                        <p:tav tm="100000">
                                          <p:val>
                                            <p:strVal val="#ppt_w"/>
                                          </p:val>
                                        </p:tav>
                                      </p:tavLst>
                                    </p:anim>
                                    <p:anim calcmode="lin" valueType="num">
                                      <p:cBhvr>
                                        <p:cTn id="111" dur="3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p:val>
                                            <p:strVal val="#ppt_w"/>
                                          </p:val>
                                        </p:tav>
                                        <p:tav tm="100000">
                                          <p:val>
                                            <p:strVal val="#ppt_w"/>
                                          </p:val>
                                        </p:tav>
                                      </p:tavLst>
                                    </p:anim>
                                    <p:anim calcmode="lin" valueType="num">
                                      <p:cBhvr>
                                        <p:cTn id="115" dur="3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3000" fill="hold"/>
                                        <p:tgtEl>
                                          <p:spTgt spid="9"/>
                                        </p:tgtEl>
                                        <p:attrNameLst>
                                          <p:attrName>ppt_w</p:attrName>
                                        </p:attrNameLst>
                                      </p:cBhvr>
                                      <p:tavLst>
                                        <p:tav tm="0">
                                          <p:val>
                                            <p:strVal val="#ppt_w"/>
                                          </p:val>
                                        </p:tav>
                                        <p:tav tm="100000">
                                          <p:val>
                                            <p:strVal val="#ppt_w"/>
                                          </p:val>
                                        </p:tav>
                                      </p:tavLst>
                                    </p:anim>
                                    <p:anim calcmode="lin" valueType="num">
                                      <p:cBhvr>
                                        <p:cTn id="119" dur="3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p:val>
                                            <p:strVal val="#ppt_w"/>
                                          </p:val>
                                        </p:tav>
                                        <p:tav tm="100000">
                                          <p:val>
                                            <p:strVal val="#ppt_w"/>
                                          </p:val>
                                        </p:tav>
                                      </p:tavLst>
                                    </p:anim>
                                    <p:anim calcmode="lin" valueType="num">
                                      <p:cBhvr>
                                        <p:cTn id="127" dur="3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ppt_w</p:attrName>
                                        </p:attrNameLst>
                                      </p:cBhvr>
                                      <p:tavLst>
                                        <p:tav tm="0">
                                          <p:val>
                                            <p:strVal val="#ppt_w"/>
                                          </p:val>
                                        </p:tav>
                                        <p:tav tm="100000">
                                          <p:val>
                                            <p:strVal val="#ppt_w"/>
                                          </p:val>
                                        </p:tav>
                                      </p:tavLst>
                                    </p:anim>
                                    <p:anim calcmode="lin" valueType="num">
                                      <p:cBhvr>
                                        <p:cTn id="135" dur="3000" fill="hold"/>
                                        <p:tgtEl>
                                          <p:spTgt spid="1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p:val>
                                            <p:strVal val="#ppt_w"/>
                                          </p:val>
                                        </p:tav>
                                        <p:tav tm="100000">
                                          <p:val>
                                            <p:strVal val="#ppt_w"/>
                                          </p:val>
                                        </p:tav>
                                      </p:tavLst>
                                    </p:anim>
                                    <p:anim calcmode="lin" valueType="num">
                                      <p:cBhvr>
                                        <p:cTn id="139" dur="3000" fill="hold"/>
                                        <p:tgtEl>
                                          <p:spTgt spid="1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p:val>
                                            <p:strVal val="#ppt_w"/>
                                          </p:val>
                                        </p:tav>
                                        <p:tav tm="100000">
                                          <p:val>
                                            <p:strVal val="#ppt_w"/>
                                          </p:val>
                                        </p:tav>
                                      </p:tavLst>
                                    </p:anim>
                                    <p:anim calcmode="lin" valueType="num">
                                      <p:cBhvr>
                                        <p:cTn id="143" dur="3000" fill="hold"/>
                                        <p:tgtEl>
                                          <p:spTgt spid="21"/>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3000" fill="hold"/>
                                        <p:tgtEl>
                                          <p:spTgt spid="23"/>
                                        </p:tgtEl>
                                        <p:attrNameLst>
                                          <p:attrName>ppt_w</p:attrName>
                                        </p:attrNameLst>
                                      </p:cBhvr>
                                      <p:tavLst>
                                        <p:tav tm="0">
                                          <p:val>
                                            <p:strVal val="#ppt_w"/>
                                          </p:val>
                                        </p:tav>
                                        <p:tav tm="100000">
                                          <p:val>
                                            <p:strVal val="#ppt_w"/>
                                          </p:val>
                                        </p:tav>
                                      </p:tavLst>
                                    </p:anim>
                                    <p:anim calcmode="lin" valueType="num">
                                      <p:cBhvr>
                                        <p:cTn id="147" dur="3000" fill="hold"/>
                                        <p:tgtEl>
                                          <p:spTgt spid="2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p:cTn id="150" dur="3000" fill="hold"/>
                                        <p:tgtEl>
                                          <p:spTgt spid="25"/>
                                        </p:tgtEl>
                                        <p:attrNameLst>
                                          <p:attrName>ppt_w</p:attrName>
                                        </p:attrNameLst>
                                      </p:cBhvr>
                                      <p:tavLst>
                                        <p:tav tm="0">
                                          <p:val>
                                            <p:strVal val="#ppt_w"/>
                                          </p:val>
                                        </p:tav>
                                        <p:tav tm="100000">
                                          <p:val>
                                            <p:strVal val="#ppt_w"/>
                                          </p:val>
                                        </p:tav>
                                      </p:tavLst>
                                    </p:anim>
                                    <p:anim calcmode="lin" valueType="num">
                                      <p:cBhvr>
                                        <p:cTn id="151" dur="3000" fill="hold"/>
                                        <p:tgtEl>
                                          <p:spTgt spid="2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ppt_w"/>
                                          </p:val>
                                        </p:tav>
                                        <p:tav tm="100000">
                                          <p:val>
                                            <p:strVal val="#ppt_w"/>
                                          </p:val>
                                        </p:tav>
                                      </p:tavLst>
                                    </p:anim>
                                    <p:anim calcmode="lin" valueType="num">
                                      <p:cBhvr>
                                        <p:cTn id="155" dur="3000" fill="hold"/>
                                        <p:tgtEl>
                                          <p:spTgt spid="4"/>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6"/>
                                        </p:tgtEl>
                                        <p:attrNameLst>
                                          <p:attrName>style.visibility</p:attrName>
                                        </p:attrNameLst>
                                      </p:cBhvr>
                                      <p:to>
                                        <p:strVal val="visible"/>
                                      </p:to>
                                    </p:set>
                                    <p:anim calcmode="lin" valueType="num">
                                      <p:cBhvr>
                                        <p:cTn id="158" dur="3000" fill="hold"/>
                                        <p:tgtEl>
                                          <p:spTgt spid="6"/>
                                        </p:tgtEl>
                                        <p:attrNameLst>
                                          <p:attrName>ppt_w</p:attrName>
                                        </p:attrNameLst>
                                      </p:cBhvr>
                                      <p:tavLst>
                                        <p:tav tm="0">
                                          <p:val>
                                            <p:strVal val="#ppt_w"/>
                                          </p:val>
                                        </p:tav>
                                        <p:tav tm="100000">
                                          <p:val>
                                            <p:strVal val="#ppt_w"/>
                                          </p:val>
                                        </p:tav>
                                      </p:tavLst>
                                    </p:anim>
                                    <p:anim calcmode="lin" valueType="num">
                                      <p:cBhvr>
                                        <p:cTn id="159" dur="3000" fill="hold"/>
                                        <p:tgtEl>
                                          <p:spTgt spid="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p:cTn id="162" dur="3000" fill="hold"/>
                                        <p:tgtEl>
                                          <p:spTgt spid="8"/>
                                        </p:tgtEl>
                                        <p:attrNameLst>
                                          <p:attrName>ppt_w</p:attrName>
                                        </p:attrNameLst>
                                      </p:cBhvr>
                                      <p:tavLst>
                                        <p:tav tm="0">
                                          <p:val>
                                            <p:strVal val="#ppt_w"/>
                                          </p:val>
                                        </p:tav>
                                        <p:tav tm="100000">
                                          <p:val>
                                            <p:strVal val="#ppt_w"/>
                                          </p:val>
                                        </p:tav>
                                      </p:tavLst>
                                    </p:anim>
                                    <p:anim calcmode="lin" valueType="num">
                                      <p:cBhvr>
                                        <p:cTn id="163" dur="3000" fill="hold"/>
                                        <p:tgtEl>
                                          <p:spTgt spid="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3000" fill="hold"/>
                                        <p:tgtEl>
                                          <p:spTgt spid="10"/>
                                        </p:tgtEl>
                                        <p:attrNameLst>
                                          <p:attrName>ppt_w</p:attrName>
                                        </p:attrNameLst>
                                      </p:cBhvr>
                                      <p:tavLst>
                                        <p:tav tm="0">
                                          <p:val>
                                            <p:strVal val="#ppt_w"/>
                                          </p:val>
                                        </p:tav>
                                        <p:tav tm="100000">
                                          <p:val>
                                            <p:strVal val="#ppt_w"/>
                                          </p:val>
                                        </p:tav>
                                      </p:tavLst>
                                    </p:anim>
                                    <p:anim calcmode="lin" valueType="num">
                                      <p:cBhvr>
                                        <p:cTn id="167" dur="3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2"/>
                                        </p:tgtEl>
                                        <p:attrNameLst>
                                          <p:attrName>style.visibility</p:attrName>
                                        </p:attrNameLst>
                                      </p:cBhvr>
                                      <p:to>
                                        <p:strVal val="visible"/>
                                      </p:to>
                                    </p:set>
                                    <p:anim calcmode="lin" valueType="num">
                                      <p:cBhvr>
                                        <p:cTn id="170" dur="3000" fill="hold"/>
                                        <p:tgtEl>
                                          <p:spTgt spid="12"/>
                                        </p:tgtEl>
                                        <p:attrNameLst>
                                          <p:attrName>ppt_w</p:attrName>
                                        </p:attrNameLst>
                                      </p:cBhvr>
                                      <p:tavLst>
                                        <p:tav tm="0">
                                          <p:val>
                                            <p:strVal val="#ppt_w"/>
                                          </p:val>
                                        </p:tav>
                                        <p:tav tm="100000">
                                          <p:val>
                                            <p:strVal val="#ppt_w"/>
                                          </p:val>
                                        </p:tav>
                                      </p:tavLst>
                                    </p:anim>
                                    <p:anim calcmode="lin" valueType="num">
                                      <p:cBhvr>
                                        <p:cTn id="171" dur="3000" fill="hold"/>
                                        <p:tgtEl>
                                          <p:spTgt spid="12"/>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p:cTn id="174" dur="3000" fill="hold"/>
                                        <p:tgtEl>
                                          <p:spTgt spid="14"/>
                                        </p:tgtEl>
                                        <p:attrNameLst>
                                          <p:attrName>ppt_w</p:attrName>
                                        </p:attrNameLst>
                                      </p:cBhvr>
                                      <p:tavLst>
                                        <p:tav tm="0">
                                          <p:val>
                                            <p:strVal val="#ppt_w"/>
                                          </p:val>
                                        </p:tav>
                                        <p:tav tm="100000">
                                          <p:val>
                                            <p:strVal val="#ppt_w"/>
                                          </p:val>
                                        </p:tav>
                                      </p:tavLst>
                                    </p:anim>
                                    <p:anim calcmode="lin" valueType="num">
                                      <p:cBhvr>
                                        <p:cTn id="175" dur="3000" fill="hold"/>
                                        <p:tgtEl>
                                          <p:spTgt spid="14"/>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000" fill="hold"/>
                                        <p:tgtEl>
                                          <p:spTgt spid="16"/>
                                        </p:tgtEl>
                                        <p:attrNameLst>
                                          <p:attrName>ppt_w</p:attrName>
                                        </p:attrNameLst>
                                      </p:cBhvr>
                                      <p:tavLst>
                                        <p:tav tm="0">
                                          <p:val>
                                            <p:strVal val="#ppt_w"/>
                                          </p:val>
                                        </p:tav>
                                        <p:tav tm="100000">
                                          <p:val>
                                            <p:strVal val="#ppt_w"/>
                                          </p:val>
                                        </p:tav>
                                      </p:tavLst>
                                    </p:anim>
                                    <p:anim calcmode="lin" valueType="num">
                                      <p:cBhvr>
                                        <p:cTn id="179" dur="3000" fill="hold"/>
                                        <p:tgtEl>
                                          <p:spTgt spid="16"/>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p:cTn id="186" dur="3000" fill="hold"/>
                                        <p:tgtEl>
                                          <p:spTgt spid="20"/>
                                        </p:tgtEl>
                                        <p:attrNameLst>
                                          <p:attrName>ppt_w</p:attrName>
                                        </p:attrNameLst>
                                      </p:cBhvr>
                                      <p:tavLst>
                                        <p:tav tm="0">
                                          <p:val>
                                            <p:strVal val="#ppt_w"/>
                                          </p:val>
                                        </p:tav>
                                        <p:tav tm="100000">
                                          <p:val>
                                            <p:strVal val="#ppt_w"/>
                                          </p:val>
                                        </p:tav>
                                      </p:tavLst>
                                    </p:anim>
                                    <p:anim calcmode="lin" valueType="num">
                                      <p:cBhvr>
                                        <p:cTn id="187" dur="3000" fill="hold"/>
                                        <p:tgtEl>
                                          <p:spTgt spid="20"/>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4"/>
                                        </p:tgtEl>
                                        <p:attrNameLst>
                                          <p:attrName>style.visibility</p:attrName>
                                        </p:attrNameLst>
                                      </p:cBhvr>
                                      <p:to>
                                        <p:strVal val="visible"/>
                                      </p:to>
                                    </p:set>
                                    <p:anim calcmode="lin" valueType="num">
                                      <p:cBhvr>
                                        <p:cTn id="194" dur="3000" fill="hold"/>
                                        <p:tgtEl>
                                          <p:spTgt spid="24"/>
                                        </p:tgtEl>
                                        <p:attrNameLst>
                                          <p:attrName>ppt_w</p:attrName>
                                        </p:attrNameLst>
                                      </p:cBhvr>
                                      <p:tavLst>
                                        <p:tav tm="0">
                                          <p:val>
                                            <p:strVal val="#ppt_w"/>
                                          </p:val>
                                        </p:tav>
                                        <p:tav tm="100000">
                                          <p:val>
                                            <p:strVal val="#ppt_w"/>
                                          </p:val>
                                        </p:tav>
                                      </p:tavLst>
                                    </p:anim>
                                    <p:anim calcmode="lin" valueType="num">
                                      <p:cBhvr>
                                        <p:cTn id="195" dur="3000" fill="hold"/>
                                        <p:tgtEl>
                                          <p:spTgt spid="24"/>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13" presetClass="entr" presetSubtype="16"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plus(in)">
                                      <p:cBhvr>
                                        <p:cTn id="202" dur="3000"/>
                                        <p:tgtEl>
                                          <p:spTgt spid="3"/>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plus(in)">
                                      <p:cBhvr>
                                        <p:cTn id="205" dur="3000"/>
                                        <p:tgtEl>
                                          <p:spTgt spid="4"/>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plus(in)">
                                      <p:cBhvr>
                                        <p:cTn id="208" dur="3000"/>
                                        <p:tgtEl>
                                          <p:spTgt spid="5"/>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plus(in)">
                                      <p:cBhvr>
                                        <p:cTn id="211" dur="3000"/>
                                        <p:tgtEl>
                                          <p:spTgt spid="6"/>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plus(in)">
                                      <p:cBhvr>
                                        <p:cTn id="217" dur="3000"/>
                                        <p:tgtEl>
                                          <p:spTgt spid="8"/>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plus(in)">
                                      <p:cBhvr>
                                        <p:cTn id="220" dur="3000"/>
                                        <p:tgtEl>
                                          <p:spTgt spid="9"/>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plus(in)">
                                      <p:cBhvr>
                                        <p:cTn id="223" dur="3000"/>
                                        <p:tgtEl>
                                          <p:spTgt spid="10"/>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plus(in)">
                                      <p:cBhvr>
                                        <p:cTn id="226" dur="3000"/>
                                        <p:tgtEl>
                                          <p:spTgt spid="11"/>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plus(in)">
                                      <p:cBhvr>
                                        <p:cTn id="229" dur="3000"/>
                                        <p:tgtEl>
                                          <p:spTgt spid="12"/>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plus(in)">
                                      <p:cBhvr>
                                        <p:cTn id="232" dur="3000"/>
                                        <p:tgtEl>
                                          <p:spTgt spid="13"/>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plus(in)">
                                      <p:cBhvr>
                                        <p:cTn id="235" dur="3000"/>
                                        <p:tgtEl>
                                          <p:spTgt spid="14"/>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plus(in)">
                                      <p:cBhvr>
                                        <p:cTn id="238" dur="3000"/>
                                        <p:tgtEl>
                                          <p:spTgt spid="15"/>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plus(in)">
                                      <p:cBhvr>
                                        <p:cTn id="241" dur="3000"/>
                                        <p:tgtEl>
                                          <p:spTgt spid="16"/>
                                        </p:tgtEl>
                                      </p:cBhvr>
                                    </p:animEffect>
                                  </p:childTnLst>
                                </p:cTn>
                              </p:par>
                              <p:par>
                                <p:cTn id="242" presetID="13" presetClass="entr" presetSubtype="16"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plus(in)">
                                      <p:cBhvr>
                                        <p:cTn id="244" dur="3000"/>
                                        <p:tgtEl>
                                          <p:spTgt spid="17"/>
                                        </p:tgtEl>
                                      </p:cBhvr>
                                    </p:animEffect>
                                  </p:childTnLst>
                                </p:cTn>
                              </p:par>
                              <p:par>
                                <p:cTn id="245" presetID="13" presetClass="entr" presetSubtype="16"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plus(in)">
                                      <p:cBhvr>
                                        <p:cTn id="247" dur="3000"/>
                                        <p:tgtEl>
                                          <p:spTgt spid="18"/>
                                        </p:tgtEl>
                                      </p:cBhvr>
                                    </p:animEffect>
                                  </p:childTnLst>
                                </p:cTn>
                              </p:par>
                              <p:par>
                                <p:cTn id="248" presetID="13" presetClass="entr" presetSubtype="16"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plus(in)">
                                      <p:cBhvr>
                                        <p:cTn id="250" dur="3000"/>
                                        <p:tgtEl>
                                          <p:spTgt spid="19"/>
                                        </p:tgtEl>
                                      </p:cBhvr>
                                    </p:animEffect>
                                  </p:childTnLst>
                                </p:cTn>
                              </p:par>
                              <p:par>
                                <p:cTn id="251" presetID="13" presetClass="entr" presetSubtype="16"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plus(in)">
                                      <p:cBhvr>
                                        <p:cTn id="253" dur="3000"/>
                                        <p:tgtEl>
                                          <p:spTgt spid="20"/>
                                        </p:tgtEl>
                                      </p:cBhvr>
                                    </p:animEffect>
                                  </p:childTnLst>
                                </p:cTn>
                              </p:par>
                              <p:par>
                                <p:cTn id="254" presetID="13" presetClass="entr" presetSubtype="16"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plus(in)">
                                      <p:cBhvr>
                                        <p:cTn id="256" dur="3000"/>
                                        <p:tgtEl>
                                          <p:spTgt spid="21"/>
                                        </p:tgtEl>
                                      </p:cBhvr>
                                    </p:animEffect>
                                  </p:childTnLst>
                                </p:cTn>
                              </p:par>
                              <p:par>
                                <p:cTn id="257" presetID="13" presetClass="entr" presetSubtype="16"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plus(in)">
                                      <p:cBhvr>
                                        <p:cTn id="259" dur="3000"/>
                                        <p:tgtEl>
                                          <p:spTgt spid="22"/>
                                        </p:tgtEl>
                                      </p:cBhvr>
                                    </p:animEffect>
                                  </p:childTnLst>
                                </p:cTn>
                              </p:par>
                              <p:par>
                                <p:cTn id="260" presetID="13" presetClass="entr" presetSubtype="16"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plus(in)">
                                      <p:cBhvr>
                                        <p:cTn id="262" dur="3000"/>
                                        <p:tgtEl>
                                          <p:spTgt spid="23"/>
                                        </p:tgtEl>
                                      </p:cBhvr>
                                    </p:animEffect>
                                  </p:childTnLst>
                                </p:cTn>
                              </p:par>
                              <p:par>
                                <p:cTn id="263" presetID="13" presetClass="entr" presetSubtype="16"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plus(in)">
                                      <p:cBhvr>
                                        <p:cTn id="265" dur="3000"/>
                                        <p:tgtEl>
                                          <p:spTgt spid="24"/>
                                        </p:tgtEl>
                                      </p:cBhvr>
                                    </p:animEffect>
                                  </p:childTnLst>
                                </p:cTn>
                              </p:par>
                              <p:par>
                                <p:cTn id="266" presetID="13" presetClass="entr" presetSubtype="16"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plus(in)">
                                      <p:cBhvr>
                                        <p:cTn id="268" dur="3000"/>
                                        <p:tgtEl>
                                          <p:spTgt spid="25"/>
                                        </p:tgtEl>
                                      </p:cBhvr>
                                    </p:animEffect>
                                  </p:childTnLst>
                                </p:cTn>
                              </p:par>
                              <p:par>
                                <p:cTn id="269" presetID="13" presetClass="entr" presetSubtype="16"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childTnLst>
                          </p:cTn>
                        </p:par>
                        <p:par>
                          <p:cTn id="272" fill="hold">
                            <p:stCondLst>
                              <p:cond delay="3000"/>
                            </p:stCondLst>
                            <p:childTnLst>
                              <p:par>
                                <p:cTn id="273" presetID="2" presetClass="exit" presetSubtype="2" fill="hold" grpId="3" nodeType="after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1+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2" fill="hold" grpId="3" nodeType="withEffect">
                                  <p:stCondLst>
                                    <p:cond delay="0"/>
                                  </p:stCondLst>
                                  <p:childTnLst>
                                    <p:anim calcmode="lin" valueType="num">
                                      <p:cBhvr additive="base">
                                        <p:cTn id="278" dur="3000"/>
                                        <p:tgtEl>
                                          <p:spTgt spid="5"/>
                                        </p:tgtEl>
                                        <p:attrNameLst>
                                          <p:attrName>ppt_x</p:attrName>
                                        </p:attrNameLst>
                                      </p:cBhvr>
                                      <p:tavLst>
                                        <p:tav tm="0">
                                          <p:val>
                                            <p:strVal val="ppt_x"/>
                                          </p:val>
                                        </p:tav>
                                        <p:tav tm="100000">
                                          <p:val>
                                            <p:strVal val="1+ppt_w/2"/>
                                          </p:val>
                                        </p:tav>
                                      </p:tavLst>
                                    </p:anim>
                                    <p:anim calcmode="lin" valueType="num">
                                      <p:cBhvr additive="base">
                                        <p:cTn id="279" dur="3000"/>
                                        <p:tgtEl>
                                          <p:spTgt spid="5"/>
                                        </p:tgtEl>
                                        <p:attrNameLst>
                                          <p:attrName>ppt_y</p:attrName>
                                        </p:attrNameLst>
                                      </p:cBhvr>
                                      <p:tavLst>
                                        <p:tav tm="0">
                                          <p:val>
                                            <p:strVal val="ppt_y"/>
                                          </p:val>
                                        </p:tav>
                                        <p:tav tm="100000">
                                          <p:val>
                                            <p:strVal val="ppt_y"/>
                                          </p:val>
                                        </p:tav>
                                      </p:tavLst>
                                    </p:anim>
                                    <p:set>
                                      <p:cBhvr>
                                        <p:cTn id="280" dur="1" fill="hold">
                                          <p:stCondLst>
                                            <p:cond delay="2999"/>
                                          </p:stCondLst>
                                        </p:cTn>
                                        <p:tgtEl>
                                          <p:spTgt spid="5"/>
                                        </p:tgtEl>
                                        <p:attrNameLst>
                                          <p:attrName>style.visibility</p:attrName>
                                        </p:attrNameLst>
                                      </p:cBhvr>
                                      <p:to>
                                        <p:strVal val="hidden"/>
                                      </p:to>
                                    </p:set>
                                  </p:childTnLst>
                                </p:cTn>
                              </p:par>
                              <p:par>
                                <p:cTn id="281" presetID="2" presetClass="exit" presetSubtype="2" fill="hold" grpId="3"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1+ppt_w/2"/>
                                          </p:val>
                                        </p:tav>
                                      </p:tavLst>
                                    </p:anim>
                                    <p:anim calcmode="lin" valueType="num">
                                      <p:cBhvr additive="base">
                                        <p:cTn id="283" dur="3000"/>
                                        <p:tgtEl>
                                          <p:spTgt spid="7"/>
                                        </p:tgtEl>
                                        <p:attrNameLst>
                                          <p:attrName>ppt_y</p:attrName>
                                        </p:attrNameLst>
                                      </p:cBhvr>
                                      <p:tavLst>
                                        <p:tav tm="0">
                                          <p:val>
                                            <p:strVal val="ppt_y"/>
                                          </p:val>
                                        </p:tav>
                                        <p:tav tm="100000">
                                          <p:val>
                                            <p:strVal val="ppt_y"/>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2" fill="hold" grpId="3"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3"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3" nodeType="withEffect">
                                  <p:stCondLst>
                                    <p:cond delay="0"/>
                                  </p:stCondLst>
                                  <p:childTnLst>
                                    <p:anim calcmode="lin" valueType="num">
                                      <p:cBhvr additive="base">
                                        <p:cTn id="294" dur="3000"/>
                                        <p:tgtEl>
                                          <p:spTgt spid="13"/>
                                        </p:tgtEl>
                                        <p:attrNameLst>
                                          <p:attrName>ppt_x</p:attrName>
                                        </p:attrNameLst>
                                      </p:cBhvr>
                                      <p:tavLst>
                                        <p:tav tm="0">
                                          <p:val>
                                            <p:strVal val="ppt_x"/>
                                          </p:val>
                                        </p:tav>
                                        <p:tav tm="100000">
                                          <p:val>
                                            <p:strVal val="1+ppt_w/2"/>
                                          </p:val>
                                        </p:tav>
                                      </p:tavLst>
                                    </p:anim>
                                    <p:anim calcmode="lin" valueType="num">
                                      <p:cBhvr additive="base">
                                        <p:cTn id="295" dur="3000"/>
                                        <p:tgtEl>
                                          <p:spTgt spid="13"/>
                                        </p:tgtEl>
                                        <p:attrNameLst>
                                          <p:attrName>ppt_y</p:attrName>
                                        </p:attrNameLst>
                                      </p:cBhvr>
                                      <p:tavLst>
                                        <p:tav tm="0">
                                          <p:val>
                                            <p:strVal val="ppt_y"/>
                                          </p:val>
                                        </p:tav>
                                        <p:tav tm="100000">
                                          <p:val>
                                            <p:strVal val="ppt_y"/>
                                          </p:val>
                                        </p:tav>
                                      </p:tavLst>
                                    </p:anim>
                                    <p:set>
                                      <p:cBhvr>
                                        <p:cTn id="296" dur="1" fill="hold">
                                          <p:stCondLst>
                                            <p:cond delay="2999"/>
                                          </p:stCondLst>
                                        </p:cTn>
                                        <p:tgtEl>
                                          <p:spTgt spid="13"/>
                                        </p:tgtEl>
                                        <p:attrNameLst>
                                          <p:attrName>style.visibility</p:attrName>
                                        </p:attrNameLst>
                                      </p:cBhvr>
                                      <p:to>
                                        <p:strVal val="hidden"/>
                                      </p:to>
                                    </p:set>
                                  </p:childTnLst>
                                </p:cTn>
                              </p:par>
                              <p:par>
                                <p:cTn id="297" presetID="2" presetClass="exit" presetSubtype="2" fill="hold" grpId="3"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1+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17"/>
                                        </p:tgtEl>
                                        <p:attrNameLst>
                                          <p:attrName>ppt_x</p:attrName>
                                        </p:attrNameLst>
                                      </p:cBhvr>
                                      <p:tavLst>
                                        <p:tav tm="0">
                                          <p:val>
                                            <p:strVal val="ppt_x"/>
                                          </p:val>
                                        </p:tav>
                                        <p:tav tm="100000">
                                          <p:val>
                                            <p:strVal val="1+ppt_w/2"/>
                                          </p:val>
                                        </p:tav>
                                      </p:tavLst>
                                    </p:anim>
                                    <p:anim calcmode="lin" valueType="num">
                                      <p:cBhvr additive="base">
                                        <p:cTn id="303" dur="3000"/>
                                        <p:tgtEl>
                                          <p:spTgt spid="17"/>
                                        </p:tgtEl>
                                        <p:attrNameLst>
                                          <p:attrName>ppt_y</p:attrName>
                                        </p:attrNameLst>
                                      </p:cBhvr>
                                      <p:tavLst>
                                        <p:tav tm="0">
                                          <p:val>
                                            <p:strVal val="ppt_y"/>
                                          </p:val>
                                        </p:tav>
                                        <p:tav tm="100000">
                                          <p:val>
                                            <p:strVal val="ppt_y"/>
                                          </p:val>
                                        </p:tav>
                                      </p:tavLst>
                                    </p:anim>
                                    <p:set>
                                      <p:cBhvr>
                                        <p:cTn id="304" dur="1" fill="hold">
                                          <p:stCondLst>
                                            <p:cond delay="2999"/>
                                          </p:stCondLst>
                                        </p:cTn>
                                        <p:tgtEl>
                                          <p:spTgt spid="17"/>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19"/>
                                        </p:tgtEl>
                                        <p:attrNameLst>
                                          <p:attrName>ppt_x</p:attrName>
                                        </p:attrNameLst>
                                      </p:cBhvr>
                                      <p:tavLst>
                                        <p:tav tm="0">
                                          <p:val>
                                            <p:strVal val="ppt_x"/>
                                          </p:val>
                                        </p:tav>
                                        <p:tav tm="100000">
                                          <p:val>
                                            <p:strVal val="1+ppt_w/2"/>
                                          </p:val>
                                        </p:tav>
                                      </p:tavLst>
                                    </p:anim>
                                    <p:anim calcmode="lin" valueType="num">
                                      <p:cBhvr additive="base">
                                        <p:cTn id="307" dur="3000"/>
                                        <p:tgtEl>
                                          <p:spTgt spid="19"/>
                                        </p:tgtEl>
                                        <p:attrNameLst>
                                          <p:attrName>ppt_y</p:attrName>
                                        </p:attrNameLst>
                                      </p:cBhvr>
                                      <p:tavLst>
                                        <p:tav tm="0">
                                          <p:val>
                                            <p:strVal val="ppt_y"/>
                                          </p:val>
                                        </p:tav>
                                        <p:tav tm="100000">
                                          <p:val>
                                            <p:strVal val="ppt_y"/>
                                          </p:val>
                                        </p:tav>
                                      </p:tavLst>
                                    </p:anim>
                                    <p:set>
                                      <p:cBhvr>
                                        <p:cTn id="308" dur="1" fill="hold">
                                          <p:stCondLst>
                                            <p:cond delay="2999"/>
                                          </p:stCondLst>
                                        </p:cTn>
                                        <p:tgtEl>
                                          <p:spTgt spid="19"/>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1+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1+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
                                        </p:tgtEl>
                                        <p:attrNameLst>
                                          <p:attrName>ppt_x</p:attrName>
                                        </p:attrNameLst>
                                      </p:cBhvr>
                                      <p:tavLst>
                                        <p:tav tm="0">
                                          <p:val>
                                            <p:strVal val="ppt_x"/>
                                          </p:val>
                                        </p:tav>
                                        <p:tav tm="100000">
                                          <p:val>
                                            <p:strVal val="0-ppt_w/2"/>
                                          </p:val>
                                        </p:tav>
                                      </p:tavLst>
                                    </p:anim>
                                    <p:anim calcmode="lin" valueType="num">
                                      <p:cBhvr additive="base">
                                        <p:cTn id="323" dur="3000"/>
                                        <p:tgtEl>
                                          <p:spTgt spid="4"/>
                                        </p:tgtEl>
                                        <p:attrNameLst>
                                          <p:attrName>ppt_y</p:attrName>
                                        </p:attrNameLst>
                                      </p:cBhvr>
                                      <p:tavLst>
                                        <p:tav tm="0">
                                          <p:val>
                                            <p:strVal val="ppt_y"/>
                                          </p:val>
                                        </p:tav>
                                        <p:tav tm="100000">
                                          <p:val>
                                            <p:strVal val="ppt_y"/>
                                          </p:val>
                                        </p:tav>
                                      </p:tavLst>
                                    </p:anim>
                                    <p:set>
                                      <p:cBhvr>
                                        <p:cTn id="324" dur="1" fill="hold">
                                          <p:stCondLst>
                                            <p:cond delay="2999"/>
                                          </p:stCondLst>
                                        </p:cTn>
                                        <p:tgtEl>
                                          <p:spTgt spid="4"/>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3000"/>
                                        <p:tgtEl>
                                          <p:spTgt spid="6"/>
                                        </p:tgtEl>
                                        <p:attrNameLst>
                                          <p:attrName>ppt_x</p:attrName>
                                        </p:attrNameLst>
                                      </p:cBhvr>
                                      <p:tavLst>
                                        <p:tav tm="0">
                                          <p:val>
                                            <p:strVal val="ppt_x"/>
                                          </p:val>
                                        </p:tav>
                                        <p:tav tm="100000">
                                          <p:val>
                                            <p:strVal val="0-ppt_w/2"/>
                                          </p:val>
                                        </p:tav>
                                      </p:tavLst>
                                    </p:anim>
                                    <p:anim calcmode="lin" valueType="num">
                                      <p:cBhvr additive="base">
                                        <p:cTn id="327" dur="3000"/>
                                        <p:tgtEl>
                                          <p:spTgt spid="6"/>
                                        </p:tgtEl>
                                        <p:attrNameLst>
                                          <p:attrName>ppt_y</p:attrName>
                                        </p:attrNameLst>
                                      </p:cBhvr>
                                      <p:tavLst>
                                        <p:tav tm="0">
                                          <p:val>
                                            <p:strVal val="ppt_y"/>
                                          </p:val>
                                        </p:tav>
                                        <p:tav tm="100000">
                                          <p:val>
                                            <p:strVal val="ppt_y"/>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0-ppt_w/2"/>
                                          </p:val>
                                        </p:tav>
                                      </p:tavLst>
                                    </p:anim>
                                    <p:anim calcmode="lin" valueType="num">
                                      <p:cBhvr additive="base">
                                        <p:cTn id="331" dur="3000"/>
                                        <p:tgtEl>
                                          <p:spTgt spid="8"/>
                                        </p:tgtEl>
                                        <p:attrNameLst>
                                          <p:attrName>ppt_y</p:attrName>
                                        </p:attrNameLst>
                                      </p:cBhvr>
                                      <p:tavLst>
                                        <p:tav tm="0">
                                          <p:val>
                                            <p:strVal val="ppt_y"/>
                                          </p:val>
                                        </p:tav>
                                        <p:tav tm="100000">
                                          <p:val>
                                            <p:strVal val="ppt_y"/>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2"/>
                                        </p:tgtEl>
                                        <p:attrNameLst>
                                          <p:attrName>ppt_x</p:attrName>
                                        </p:attrNameLst>
                                      </p:cBhvr>
                                      <p:tavLst>
                                        <p:tav tm="0">
                                          <p:val>
                                            <p:strVal val="ppt_x"/>
                                          </p:val>
                                        </p:tav>
                                        <p:tav tm="100000">
                                          <p:val>
                                            <p:strVal val="0-ppt_w/2"/>
                                          </p:val>
                                        </p:tav>
                                      </p:tavLst>
                                    </p:anim>
                                    <p:anim calcmode="lin" valueType="num">
                                      <p:cBhvr additive="base">
                                        <p:cTn id="339" dur="3000"/>
                                        <p:tgtEl>
                                          <p:spTgt spid="12"/>
                                        </p:tgtEl>
                                        <p:attrNameLst>
                                          <p:attrName>ppt_y</p:attrName>
                                        </p:attrNameLst>
                                      </p:cBhvr>
                                      <p:tavLst>
                                        <p:tav tm="0">
                                          <p:val>
                                            <p:strVal val="ppt_y"/>
                                          </p:val>
                                        </p:tav>
                                        <p:tav tm="100000">
                                          <p:val>
                                            <p:strVal val="ppt_y"/>
                                          </p:val>
                                        </p:tav>
                                      </p:tavLst>
                                    </p:anim>
                                    <p:set>
                                      <p:cBhvr>
                                        <p:cTn id="340" dur="1" fill="hold">
                                          <p:stCondLst>
                                            <p:cond delay="2999"/>
                                          </p:stCondLst>
                                        </p:cTn>
                                        <p:tgtEl>
                                          <p:spTgt spid="1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0-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6"/>
                                        </p:tgtEl>
                                        <p:attrNameLst>
                                          <p:attrName>ppt_x</p:attrName>
                                        </p:attrNameLst>
                                      </p:cBhvr>
                                      <p:tavLst>
                                        <p:tav tm="0">
                                          <p:val>
                                            <p:strVal val="ppt_x"/>
                                          </p:val>
                                        </p:tav>
                                        <p:tav tm="100000">
                                          <p:val>
                                            <p:strVal val="0-ppt_w/2"/>
                                          </p:val>
                                        </p:tav>
                                      </p:tavLst>
                                    </p:anim>
                                    <p:anim calcmode="lin" valueType="num">
                                      <p:cBhvr additive="base">
                                        <p:cTn id="347" dur="3000"/>
                                        <p:tgtEl>
                                          <p:spTgt spid="16"/>
                                        </p:tgtEl>
                                        <p:attrNameLst>
                                          <p:attrName>ppt_y</p:attrName>
                                        </p:attrNameLst>
                                      </p:cBhvr>
                                      <p:tavLst>
                                        <p:tav tm="0">
                                          <p:val>
                                            <p:strVal val="ppt_y"/>
                                          </p:val>
                                        </p:tav>
                                        <p:tav tm="100000">
                                          <p:val>
                                            <p:strVal val="ppt_y"/>
                                          </p:val>
                                        </p:tav>
                                      </p:tavLst>
                                    </p:anim>
                                    <p:set>
                                      <p:cBhvr>
                                        <p:cTn id="348" dur="1" fill="hold">
                                          <p:stCondLst>
                                            <p:cond delay="2999"/>
                                          </p:stCondLst>
                                        </p:cTn>
                                        <p:tgtEl>
                                          <p:spTgt spid="16"/>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20"/>
                                        </p:tgtEl>
                                        <p:attrNameLst>
                                          <p:attrName>ppt_x</p:attrName>
                                        </p:attrNameLst>
                                      </p:cBhvr>
                                      <p:tavLst>
                                        <p:tav tm="0">
                                          <p:val>
                                            <p:strVal val="ppt_x"/>
                                          </p:val>
                                        </p:tav>
                                        <p:tav tm="100000">
                                          <p:val>
                                            <p:strVal val="0-ppt_w/2"/>
                                          </p:val>
                                        </p:tav>
                                      </p:tavLst>
                                    </p:anim>
                                    <p:anim calcmode="lin" valueType="num">
                                      <p:cBhvr additive="base">
                                        <p:cTn id="355" dur="3000"/>
                                        <p:tgtEl>
                                          <p:spTgt spid="20"/>
                                        </p:tgtEl>
                                        <p:attrNameLst>
                                          <p:attrName>ppt_y</p:attrName>
                                        </p:attrNameLst>
                                      </p:cBhvr>
                                      <p:tavLst>
                                        <p:tav tm="0">
                                          <p:val>
                                            <p:strVal val="ppt_y"/>
                                          </p:val>
                                        </p:tav>
                                        <p:tav tm="100000">
                                          <p:val>
                                            <p:strVal val="ppt_y"/>
                                          </p:val>
                                        </p:tav>
                                      </p:tavLst>
                                    </p:anim>
                                    <p:set>
                                      <p:cBhvr>
                                        <p:cTn id="356" dur="1" fill="hold">
                                          <p:stCondLst>
                                            <p:cond delay="2999"/>
                                          </p:stCondLst>
                                        </p:cTn>
                                        <p:tgtEl>
                                          <p:spTgt spid="2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22"/>
                                        </p:tgtEl>
                                        <p:attrNameLst>
                                          <p:attrName>ppt_x</p:attrName>
                                        </p:attrNameLst>
                                      </p:cBhvr>
                                      <p:tavLst>
                                        <p:tav tm="0">
                                          <p:val>
                                            <p:strVal val="ppt_x"/>
                                          </p:val>
                                        </p:tav>
                                        <p:tav tm="100000">
                                          <p:val>
                                            <p:strVal val="0-ppt_w/2"/>
                                          </p:val>
                                        </p:tav>
                                      </p:tavLst>
                                    </p:anim>
                                    <p:anim calcmode="lin" valueType="num">
                                      <p:cBhvr additive="base">
                                        <p:cTn id="359" dur="3000"/>
                                        <p:tgtEl>
                                          <p:spTgt spid="22"/>
                                        </p:tgtEl>
                                        <p:attrNameLst>
                                          <p:attrName>ppt_y</p:attrName>
                                        </p:attrNameLst>
                                      </p:cBhvr>
                                      <p:tavLst>
                                        <p:tav tm="0">
                                          <p:val>
                                            <p:strVal val="ppt_y"/>
                                          </p:val>
                                        </p:tav>
                                        <p:tav tm="100000">
                                          <p:val>
                                            <p:strVal val="ppt_y"/>
                                          </p:val>
                                        </p:tav>
                                      </p:tavLst>
                                    </p:anim>
                                    <p:set>
                                      <p:cBhvr>
                                        <p:cTn id="360" dur="1" fill="hold">
                                          <p:stCondLst>
                                            <p:cond delay="2999"/>
                                          </p:stCondLst>
                                        </p:cTn>
                                        <p:tgtEl>
                                          <p:spTgt spid="2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4"/>
                                        </p:tgtEl>
                                        <p:attrNameLst>
                                          <p:attrName>ppt_x</p:attrName>
                                        </p:attrNameLst>
                                      </p:cBhvr>
                                      <p:tavLst>
                                        <p:tav tm="0">
                                          <p:val>
                                            <p:strVal val="ppt_x"/>
                                          </p:val>
                                        </p:tav>
                                        <p:tav tm="100000">
                                          <p:val>
                                            <p:strVal val="0-ppt_w/2"/>
                                          </p:val>
                                        </p:tav>
                                      </p:tavLst>
                                    </p:anim>
                                    <p:anim calcmode="lin" valueType="num">
                                      <p:cBhvr additive="base">
                                        <p:cTn id="363" dur="3000"/>
                                        <p:tgtEl>
                                          <p:spTgt spid="24"/>
                                        </p:tgtEl>
                                        <p:attrNameLst>
                                          <p:attrName>ppt_y</p:attrName>
                                        </p:attrNameLst>
                                      </p:cBhvr>
                                      <p:tavLst>
                                        <p:tav tm="0">
                                          <p:val>
                                            <p:strVal val="ppt_y"/>
                                          </p:val>
                                        </p:tav>
                                        <p:tav tm="100000">
                                          <p:val>
                                            <p:strVal val="ppt_y"/>
                                          </p:val>
                                        </p:tav>
                                      </p:tavLst>
                                    </p:anim>
                                    <p:set>
                                      <p:cBhvr>
                                        <p:cTn id="364" dur="1" fill="hold">
                                          <p:stCondLst>
                                            <p:cond delay="2999"/>
                                          </p:stCondLst>
                                        </p:cTn>
                                        <p:tgtEl>
                                          <p:spTgt spid="2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6"/>
                                        </p:tgtEl>
                                        <p:attrNameLst>
                                          <p:attrName>ppt_x</p:attrName>
                                        </p:attrNameLst>
                                      </p:cBhvr>
                                      <p:tavLst>
                                        <p:tav tm="0">
                                          <p:val>
                                            <p:strVal val="ppt_x"/>
                                          </p:val>
                                        </p:tav>
                                        <p:tav tm="100000">
                                          <p:val>
                                            <p:strVal val="0-ppt_w/2"/>
                                          </p:val>
                                        </p:tav>
                                      </p:tavLst>
                                    </p:anim>
                                    <p:anim calcmode="lin" valueType="num">
                                      <p:cBhvr additive="base">
                                        <p:cTn id="367" dur="3000"/>
                                        <p:tgtEl>
                                          <p:spTgt spid="26"/>
                                        </p:tgtEl>
                                        <p:attrNameLst>
                                          <p:attrName>ppt_y</p:attrName>
                                        </p:attrNameLst>
                                      </p:cBhvr>
                                      <p:tavLst>
                                        <p:tav tm="0">
                                          <p:val>
                                            <p:strVal val="ppt_y"/>
                                          </p:val>
                                        </p:tav>
                                        <p:tav tm="100000">
                                          <p:val>
                                            <p:strVal val="ppt_y"/>
                                          </p:val>
                                        </p:tav>
                                      </p:tavLst>
                                    </p:anim>
                                    <p:set>
                                      <p:cBhvr>
                                        <p:cTn id="368" dur="1" fill="hold">
                                          <p:stCondLst>
                                            <p:cond delay="2999"/>
                                          </p:stCondLst>
                                        </p:cTn>
                                        <p:tgtEl>
                                          <p:spTgt spid="26"/>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3000"/>
                                        <p:tgtEl>
                                          <p:spTgt spid="4"/>
                                        </p:tgtEl>
                                        <p:attrNameLst>
                                          <p:attrName>ppt_h</p:attrName>
                                        </p:attrNameLst>
                                      </p:cBhvr>
                                      <p:tavLst>
                                        <p:tav tm="0">
                                          <p:val>
                                            <p:strVal val="ppt_h"/>
                                          </p:val>
                                        </p:tav>
                                        <p:tav tm="100000">
                                          <p:val>
                                            <p:strVal val="ppt_h"/>
                                          </p:val>
                                        </p:tav>
                                      </p:tavLst>
                                    </p:anim>
                                    <p:anim calcmode="lin" valueType="num">
                                      <p:cBhvr>
                                        <p:cTn id="3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3000"/>
                                        <p:tgtEl>
                                          <p:spTgt spid="6"/>
                                        </p:tgtEl>
                                        <p:attrNameLst>
                                          <p:attrName>ppt_h</p:attrName>
                                        </p:attrNameLst>
                                      </p:cBhvr>
                                      <p:tavLst>
                                        <p:tav tm="0">
                                          <p:val>
                                            <p:strVal val="ppt_h"/>
                                          </p:val>
                                        </p:tav>
                                        <p:tav tm="100000">
                                          <p:val>
                                            <p:strVal val="ppt_h"/>
                                          </p:val>
                                        </p:tav>
                                      </p:tavLst>
                                    </p:anim>
                                    <p:anim calcmode="lin" valueType="num">
                                      <p:cBhvr>
                                        <p:cTn id="3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3000"/>
                                        <p:tgtEl>
                                          <p:spTgt spid="8"/>
                                        </p:tgtEl>
                                        <p:attrNameLst>
                                          <p:attrName>ppt_h</p:attrName>
                                        </p:attrNameLst>
                                      </p:cBhvr>
                                      <p:tavLst>
                                        <p:tav tm="0">
                                          <p:val>
                                            <p:strVal val="ppt_h"/>
                                          </p:val>
                                        </p:tav>
                                        <p:tav tm="100000">
                                          <p:val>
                                            <p:strVal val="ppt_h"/>
                                          </p:val>
                                        </p:tav>
                                      </p:tavLst>
                                    </p:anim>
                                    <p:anim calcmode="lin" valueType="num">
                                      <p:cBhvr>
                                        <p:cTn id="3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3000"/>
                                        <p:tgtEl>
                                          <p:spTgt spid="10"/>
                                        </p:tgtEl>
                                        <p:attrNameLst>
                                          <p:attrName>ppt_h</p:attrName>
                                        </p:attrNameLst>
                                      </p:cBhvr>
                                      <p:tavLst>
                                        <p:tav tm="0">
                                          <p:val>
                                            <p:strVal val="ppt_h"/>
                                          </p:val>
                                        </p:tav>
                                        <p:tav tm="100000">
                                          <p:val>
                                            <p:strVal val="ppt_h"/>
                                          </p:val>
                                        </p:tav>
                                      </p:tavLst>
                                    </p:anim>
                                    <p:anim calcmode="lin" valueType="num">
                                      <p:cBhvr>
                                        <p:cTn id="3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10"/>
                                        </p:tgtEl>
                                        <p:attrNameLst>
                                          <p:attrName>style.visibility</p:attrName>
                                        </p:attrNameLst>
                                      </p:cBhvr>
                                      <p:to>
                                        <p:strVal val="hidden"/>
                                      </p:to>
                                    </p:set>
                                  </p:childTnLst>
                                </p:cTn>
                              </p:par>
                              <p:par>
                                <p:cTn id="385" presetID="19" presetClass="exit" presetSubtype="10" fill="hold" grpId="4" nodeType="withEffect">
                                  <p:stCondLst>
                                    <p:cond delay="0"/>
                                  </p:stCondLst>
                                  <p:childTnLst>
                                    <p:anim calcmode="lin" valueType="num">
                                      <p:cBhvr>
                                        <p:cTn id="386" dur="3000"/>
                                        <p:tgtEl>
                                          <p:spTgt spid="12"/>
                                        </p:tgtEl>
                                        <p:attrNameLst>
                                          <p:attrName>ppt_h</p:attrName>
                                        </p:attrNameLst>
                                      </p:cBhvr>
                                      <p:tavLst>
                                        <p:tav tm="0">
                                          <p:val>
                                            <p:strVal val="ppt_h"/>
                                          </p:val>
                                        </p:tav>
                                        <p:tav tm="100000">
                                          <p:val>
                                            <p:strVal val="ppt_h"/>
                                          </p:val>
                                        </p:tav>
                                      </p:tavLst>
                                    </p:anim>
                                    <p:anim calcmode="lin" valueType="num">
                                      <p:cBhvr>
                                        <p:cTn id="38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12"/>
                                        </p:tgtEl>
                                        <p:attrNameLst>
                                          <p:attrName>style.visibility</p:attrName>
                                        </p:attrNameLst>
                                      </p:cBhvr>
                                      <p:to>
                                        <p:strVal val="hidden"/>
                                      </p:to>
                                    </p:set>
                                  </p:childTnLst>
                                </p:cTn>
                              </p:par>
                              <p:par>
                                <p:cTn id="389" presetID="19" presetClass="exit" presetSubtype="10" fill="hold" grpId="4" nodeType="withEffect">
                                  <p:stCondLst>
                                    <p:cond delay="0"/>
                                  </p:stCondLst>
                                  <p:childTnLst>
                                    <p:anim calcmode="lin" valueType="num">
                                      <p:cBhvr>
                                        <p:cTn id="390" dur="3000"/>
                                        <p:tgtEl>
                                          <p:spTgt spid="14"/>
                                        </p:tgtEl>
                                        <p:attrNameLst>
                                          <p:attrName>ppt_h</p:attrName>
                                        </p:attrNameLst>
                                      </p:cBhvr>
                                      <p:tavLst>
                                        <p:tav tm="0">
                                          <p:val>
                                            <p:strVal val="ppt_h"/>
                                          </p:val>
                                        </p:tav>
                                        <p:tav tm="100000">
                                          <p:val>
                                            <p:strVal val="ppt_h"/>
                                          </p:val>
                                        </p:tav>
                                      </p:tavLst>
                                    </p:anim>
                                    <p:anim calcmode="lin" valueType="num">
                                      <p:cBhvr>
                                        <p:cTn id="39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14"/>
                                        </p:tgtEl>
                                        <p:attrNameLst>
                                          <p:attrName>style.visibility</p:attrName>
                                        </p:attrNameLst>
                                      </p:cBhvr>
                                      <p:to>
                                        <p:strVal val="hidden"/>
                                      </p:to>
                                    </p:set>
                                  </p:childTnLst>
                                </p:cTn>
                              </p:par>
                              <p:par>
                                <p:cTn id="393" presetID="19" presetClass="exit" presetSubtype="10" fill="hold" grpId="4" nodeType="withEffect">
                                  <p:stCondLst>
                                    <p:cond delay="0"/>
                                  </p:stCondLst>
                                  <p:childTnLst>
                                    <p:anim calcmode="lin" valueType="num">
                                      <p:cBhvr>
                                        <p:cTn id="394" dur="3000"/>
                                        <p:tgtEl>
                                          <p:spTgt spid="16"/>
                                        </p:tgtEl>
                                        <p:attrNameLst>
                                          <p:attrName>ppt_h</p:attrName>
                                        </p:attrNameLst>
                                      </p:cBhvr>
                                      <p:tavLst>
                                        <p:tav tm="0">
                                          <p:val>
                                            <p:strVal val="ppt_h"/>
                                          </p:val>
                                        </p:tav>
                                        <p:tav tm="100000">
                                          <p:val>
                                            <p:strVal val="ppt_h"/>
                                          </p:val>
                                        </p:tav>
                                      </p:tavLst>
                                    </p:anim>
                                    <p:anim calcmode="lin" valueType="num">
                                      <p:cBhvr>
                                        <p:cTn id="39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10" fill="hold" grpId="4" nodeType="withEffect">
                                  <p:stCondLst>
                                    <p:cond delay="0"/>
                                  </p:stCondLst>
                                  <p:childTnLst>
                                    <p:anim calcmode="lin" valueType="num">
                                      <p:cBhvr>
                                        <p:cTn id="398" dur="3000"/>
                                        <p:tgtEl>
                                          <p:spTgt spid="18"/>
                                        </p:tgtEl>
                                        <p:attrNameLst>
                                          <p:attrName>ppt_h</p:attrName>
                                        </p:attrNameLst>
                                      </p:cBhvr>
                                      <p:tavLst>
                                        <p:tav tm="0">
                                          <p:val>
                                            <p:strVal val="ppt_h"/>
                                          </p:val>
                                        </p:tav>
                                        <p:tav tm="100000">
                                          <p:val>
                                            <p:strVal val="ppt_h"/>
                                          </p:val>
                                        </p:tav>
                                      </p:tavLst>
                                    </p:anim>
                                    <p:anim calcmode="lin" valueType="num">
                                      <p:cBhvr>
                                        <p:cTn id="39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18"/>
                                        </p:tgtEl>
                                        <p:attrNameLst>
                                          <p:attrName>style.visibility</p:attrName>
                                        </p:attrNameLst>
                                      </p:cBhvr>
                                      <p:to>
                                        <p:strVal val="hidden"/>
                                      </p:to>
                                    </p:set>
                                  </p:childTnLst>
                                </p:cTn>
                              </p:par>
                              <p:par>
                                <p:cTn id="401" presetID="19" presetClass="exit" presetSubtype="10" fill="hold" grpId="4" nodeType="withEffect">
                                  <p:stCondLst>
                                    <p:cond delay="0"/>
                                  </p:stCondLst>
                                  <p:childTnLst>
                                    <p:anim calcmode="lin" valueType="num">
                                      <p:cBhvr>
                                        <p:cTn id="402" dur="3000"/>
                                        <p:tgtEl>
                                          <p:spTgt spid="20"/>
                                        </p:tgtEl>
                                        <p:attrNameLst>
                                          <p:attrName>ppt_h</p:attrName>
                                        </p:attrNameLst>
                                      </p:cBhvr>
                                      <p:tavLst>
                                        <p:tav tm="0">
                                          <p:val>
                                            <p:strVal val="ppt_h"/>
                                          </p:val>
                                        </p:tav>
                                        <p:tav tm="100000">
                                          <p:val>
                                            <p:strVal val="ppt_h"/>
                                          </p:val>
                                        </p:tav>
                                      </p:tavLst>
                                    </p:anim>
                                    <p:anim calcmode="lin" valueType="num">
                                      <p:cBhvr>
                                        <p:cTn id="40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20"/>
                                        </p:tgtEl>
                                        <p:attrNameLst>
                                          <p:attrName>style.visibility</p:attrName>
                                        </p:attrNameLst>
                                      </p:cBhvr>
                                      <p:to>
                                        <p:strVal val="hidden"/>
                                      </p:to>
                                    </p:set>
                                  </p:childTnLst>
                                </p:cTn>
                              </p:par>
                              <p:par>
                                <p:cTn id="405" presetID="19" presetClass="exit" presetSubtype="10" fill="hold" grpId="4" nodeType="withEffect">
                                  <p:stCondLst>
                                    <p:cond delay="0"/>
                                  </p:stCondLst>
                                  <p:childTnLst>
                                    <p:anim calcmode="lin" valueType="num">
                                      <p:cBhvr>
                                        <p:cTn id="406" dur="3000"/>
                                        <p:tgtEl>
                                          <p:spTgt spid="22"/>
                                        </p:tgtEl>
                                        <p:attrNameLst>
                                          <p:attrName>ppt_h</p:attrName>
                                        </p:attrNameLst>
                                      </p:cBhvr>
                                      <p:tavLst>
                                        <p:tav tm="0">
                                          <p:val>
                                            <p:strVal val="ppt_h"/>
                                          </p:val>
                                        </p:tav>
                                        <p:tav tm="100000">
                                          <p:val>
                                            <p:strVal val="ppt_h"/>
                                          </p:val>
                                        </p:tav>
                                      </p:tavLst>
                                    </p:anim>
                                    <p:anim calcmode="lin" valueType="num">
                                      <p:cBhvr>
                                        <p:cTn id="40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22"/>
                                        </p:tgtEl>
                                        <p:attrNameLst>
                                          <p:attrName>style.visibility</p:attrName>
                                        </p:attrNameLst>
                                      </p:cBhvr>
                                      <p:to>
                                        <p:strVal val="hidden"/>
                                      </p:to>
                                    </p:set>
                                  </p:childTnLst>
                                </p:cTn>
                              </p:par>
                              <p:par>
                                <p:cTn id="409" presetID="19" presetClass="exit" presetSubtype="10" fill="hold" grpId="4" nodeType="withEffect">
                                  <p:stCondLst>
                                    <p:cond delay="0"/>
                                  </p:stCondLst>
                                  <p:childTnLst>
                                    <p:anim calcmode="lin" valueType="num">
                                      <p:cBhvr>
                                        <p:cTn id="410" dur="3000"/>
                                        <p:tgtEl>
                                          <p:spTgt spid="24"/>
                                        </p:tgtEl>
                                        <p:attrNameLst>
                                          <p:attrName>ppt_h</p:attrName>
                                        </p:attrNameLst>
                                      </p:cBhvr>
                                      <p:tavLst>
                                        <p:tav tm="0">
                                          <p:val>
                                            <p:strVal val="ppt_h"/>
                                          </p:val>
                                        </p:tav>
                                        <p:tav tm="100000">
                                          <p:val>
                                            <p:strVal val="ppt_h"/>
                                          </p:val>
                                        </p:tav>
                                      </p:tavLst>
                                    </p:anim>
                                    <p:anim calcmode="lin" valueType="num">
                                      <p:cBhvr>
                                        <p:cTn id="4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24"/>
                                        </p:tgtEl>
                                        <p:attrNameLst>
                                          <p:attrName>style.visibility</p:attrName>
                                        </p:attrNameLst>
                                      </p:cBhvr>
                                      <p:to>
                                        <p:strVal val="hidden"/>
                                      </p:to>
                                    </p:set>
                                  </p:childTnLst>
                                </p:cTn>
                              </p:par>
                              <p:par>
                                <p:cTn id="413" presetID="19" presetClass="exit" presetSubtype="10" fill="hold" grpId="4" nodeType="withEffect">
                                  <p:stCondLst>
                                    <p:cond delay="0"/>
                                  </p:stCondLst>
                                  <p:childTnLst>
                                    <p:anim calcmode="lin" valueType="num">
                                      <p:cBhvr>
                                        <p:cTn id="414" dur="3000"/>
                                        <p:tgtEl>
                                          <p:spTgt spid="26"/>
                                        </p:tgtEl>
                                        <p:attrNameLst>
                                          <p:attrName>ppt_h</p:attrName>
                                        </p:attrNameLst>
                                      </p:cBhvr>
                                      <p:tavLst>
                                        <p:tav tm="0">
                                          <p:val>
                                            <p:strVal val="ppt_h"/>
                                          </p:val>
                                        </p:tav>
                                        <p:tav tm="100000">
                                          <p:val>
                                            <p:strVal val="ppt_h"/>
                                          </p:val>
                                        </p:tav>
                                      </p:tavLst>
                                    </p:anim>
                                    <p:anim calcmode="lin" valueType="num">
                                      <p:cBhvr>
                                        <p:cTn id="41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10" fill="hold" grpId="4" nodeType="withEffect">
                                  <p:stCondLst>
                                    <p:cond delay="0"/>
                                  </p:stCondLst>
                                  <p:childTnLst>
                                    <p:anim calcmode="lin" valueType="num">
                                      <p:cBhvr>
                                        <p:cTn id="418" dur="3000"/>
                                        <p:tgtEl>
                                          <p:spTgt spid="3"/>
                                        </p:tgtEl>
                                        <p:attrNameLst>
                                          <p:attrName>ppt_h</p:attrName>
                                        </p:attrNameLst>
                                      </p:cBhvr>
                                      <p:tavLst>
                                        <p:tav tm="0">
                                          <p:val>
                                            <p:strVal val="ppt_h"/>
                                          </p:val>
                                        </p:tav>
                                        <p:tav tm="100000">
                                          <p:val>
                                            <p:strVal val="ppt_h"/>
                                          </p:val>
                                        </p:tav>
                                      </p:tavLst>
                                    </p:anim>
                                    <p:anim calcmode="lin" valueType="num">
                                      <p:cBhvr>
                                        <p:cTn id="41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3"/>
                                        </p:tgtEl>
                                        <p:attrNameLst>
                                          <p:attrName>style.visibility</p:attrName>
                                        </p:attrNameLst>
                                      </p:cBhvr>
                                      <p:to>
                                        <p:strVal val="hidden"/>
                                      </p:to>
                                    </p:set>
                                  </p:childTnLst>
                                </p:cTn>
                              </p:par>
                              <p:par>
                                <p:cTn id="421" presetID="19" presetClass="exit" presetSubtype="10" fill="hold" grpId="4" nodeType="withEffect">
                                  <p:stCondLst>
                                    <p:cond delay="0"/>
                                  </p:stCondLst>
                                  <p:childTnLst>
                                    <p:anim calcmode="lin" valueType="num">
                                      <p:cBhvr>
                                        <p:cTn id="422" dur="3000"/>
                                        <p:tgtEl>
                                          <p:spTgt spid="5"/>
                                        </p:tgtEl>
                                        <p:attrNameLst>
                                          <p:attrName>ppt_h</p:attrName>
                                        </p:attrNameLst>
                                      </p:cBhvr>
                                      <p:tavLst>
                                        <p:tav tm="0">
                                          <p:val>
                                            <p:strVal val="ppt_h"/>
                                          </p:val>
                                        </p:tav>
                                        <p:tav tm="100000">
                                          <p:val>
                                            <p:strVal val="ppt_h"/>
                                          </p:val>
                                        </p:tav>
                                      </p:tavLst>
                                    </p:anim>
                                    <p:anim calcmode="lin" valueType="num">
                                      <p:cBhvr>
                                        <p:cTn id="4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5"/>
                                        </p:tgtEl>
                                        <p:attrNameLst>
                                          <p:attrName>style.visibility</p:attrName>
                                        </p:attrNameLst>
                                      </p:cBhvr>
                                      <p:to>
                                        <p:strVal val="hidden"/>
                                      </p:to>
                                    </p:set>
                                  </p:childTnLst>
                                </p:cTn>
                              </p:par>
                              <p:par>
                                <p:cTn id="425" presetID="19" presetClass="exit" presetSubtype="10" fill="hold" grpId="4" nodeType="withEffect">
                                  <p:stCondLst>
                                    <p:cond delay="0"/>
                                  </p:stCondLst>
                                  <p:childTnLst>
                                    <p:anim calcmode="lin" valueType="num">
                                      <p:cBhvr>
                                        <p:cTn id="426" dur="3000"/>
                                        <p:tgtEl>
                                          <p:spTgt spid="7"/>
                                        </p:tgtEl>
                                        <p:attrNameLst>
                                          <p:attrName>ppt_h</p:attrName>
                                        </p:attrNameLst>
                                      </p:cBhvr>
                                      <p:tavLst>
                                        <p:tav tm="0">
                                          <p:val>
                                            <p:strVal val="ppt_h"/>
                                          </p:val>
                                        </p:tav>
                                        <p:tav tm="100000">
                                          <p:val>
                                            <p:strVal val="ppt_h"/>
                                          </p:val>
                                        </p:tav>
                                      </p:tavLst>
                                    </p:anim>
                                    <p:anim calcmode="lin" valueType="num">
                                      <p:cBhvr>
                                        <p:cTn id="4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7"/>
                                        </p:tgtEl>
                                        <p:attrNameLst>
                                          <p:attrName>style.visibility</p:attrName>
                                        </p:attrNameLst>
                                      </p:cBhvr>
                                      <p:to>
                                        <p:strVal val="hidden"/>
                                      </p:to>
                                    </p:set>
                                  </p:childTnLst>
                                </p:cTn>
                              </p:par>
                              <p:par>
                                <p:cTn id="429" presetID="19" presetClass="exit" presetSubtype="10" fill="hold" grpId="4" nodeType="withEffect">
                                  <p:stCondLst>
                                    <p:cond delay="0"/>
                                  </p:stCondLst>
                                  <p:childTnLst>
                                    <p:anim calcmode="lin" valueType="num">
                                      <p:cBhvr>
                                        <p:cTn id="430" dur="3000"/>
                                        <p:tgtEl>
                                          <p:spTgt spid="9"/>
                                        </p:tgtEl>
                                        <p:attrNameLst>
                                          <p:attrName>ppt_h</p:attrName>
                                        </p:attrNameLst>
                                      </p:cBhvr>
                                      <p:tavLst>
                                        <p:tav tm="0">
                                          <p:val>
                                            <p:strVal val="ppt_h"/>
                                          </p:val>
                                        </p:tav>
                                        <p:tav tm="100000">
                                          <p:val>
                                            <p:strVal val="ppt_h"/>
                                          </p:val>
                                        </p:tav>
                                      </p:tavLst>
                                    </p:anim>
                                    <p:anim calcmode="lin" valueType="num">
                                      <p:cBhvr>
                                        <p:cTn id="4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9"/>
                                        </p:tgtEl>
                                        <p:attrNameLst>
                                          <p:attrName>style.visibility</p:attrName>
                                        </p:attrNameLst>
                                      </p:cBhvr>
                                      <p:to>
                                        <p:strVal val="hidden"/>
                                      </p:to>
                                    </p:set>
                                  </p:childTnLst>
                                </p:cTn>
                              </p:par>
                              <p:par>
                                <p:cTn id="433" presetID="19" presetClass="exit" presetSubtype="10" fill="hold" grpId="4" nodeType="withEffect">
                                  <p:stCondLst>
                                    <p:cond delay="0"/>
                                  </p:stCondLst>
                                  <p:childTnLst>
                                    <p:anim calcmode="lin" valueType="num">
                                      <p:cBhvr>
                                        <p:cTn id="434" dur="3000"/>
                                        <p:tgtEl>
                                          <p:spTgt spid="11"/>
                                        </p:tgtEl>
                                        <p:attrNameLst>
                                          <p:attrName>ppt_h</p:attrName>
                                        </p:attrNameLst>
                                      </p:cBhvr>
                                      <p:tavLst>
                                        <p:tav tm="0">
                                          <p:val>
                                            <p:strVal val="ppt_h"/>
                                          </p:val>
                                        </p:tav>
                                        <p:tav tm="100000">
                                          <p:val>
                                            <p:strVal val="ppt_h"/>
                                          </p:val>
                                        </p:tav>
                                      </p:tavLst>
                                    </p:anim>
                                    <p:anim calcmode="lin" valueType="num">
                                      <p:cBhvr>
                                        <p:cTn id="43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11"/>
                                        </p:tgtEl>
                                        <p:attrNameLst>
                                          <p:attrName>style.visibility</p:attrName>
                                        </p:attrNameLst>
                                      </p:cBhvr>
                                      <p:to>
                                        <p:strVal val="hidden"/>
                                      </p:to>
                                    </p:set>
                                  </p:childTnLst>
                                </p:cTn>
                              </p:par>
                              <p:par>
                                <p:cTn id="437" presetID="19" presetClass="exit" presetSubtype="10" fill="hold" grpId="4" nodeType="withEffect">
                                  <p:stCondLst>
                                    <p:cond delay="0"/>
                                  </p:stCondLst>
                                  <p:childTnLst>
                                    <p:anim calcmode="lin" valueType="num">
                                      <p:cBhvr>
                                        <p:cTn id="438" dur="3000"/>
                                        <p:tgtEl>
                                          <p:spTgt spid="13"/>
                                        </p:tgtEl>
                                        <p:attrNameLst>
                                          <p:attrName>ppt_h</p:attrName>
                                        </p:attrNameLst>
                                      </p:cBhvr>
                                      <p:tavLst>
                                        <p:tav tm="0">
                                          <p:val>
                                            <p:strVal val="ppt_h"/>
                                          </p:val>
                                        </p:tav>
                                        <p:tav tm="100000">
                                          <p:val>
                                            <p:strVal val="ppt_h"/>
                                          </p:val>
                                        </p:tav>
                                      </p:tavLst>
                                    </p:anim>
                                    <p:anim calcmode="lin" valueType="num">
                                      <p:cBhvr>
                                        <p:cTn id="4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10" fill="hold" grpId="4" nodeType="withEffect">
                                  <p:stCondLst>
                                    <p:cond delay="0"/>
                                  </p:stCondLst>
                                  <p:childTnLst>
                                    <p:anim calcmode="lin" valueType="num">
                                      <p:cBhvr>
                                        <p:cTn id="442" dur="3000"/>
                                        <p:tgtEl>
                                          <p:spTgt spid="15"/>
                                        </p:tgtEl>
                                        <p:attrNameLst>
                                          <p:attrName>ppt_h</p:attrName>
                                        </p:attrNameLst>
                                      </p:cBhvr>
                                      <p:tavLst>
                                        <p:tav tm="0">
                                          <p:val>
                                            <p:strVal val="ppt_h"/>
                                          </p:val>
                                        </p:tav>
                                        <p:tav tm="100000">
                                          <p:val>
                                            <p:strVal val="ppt_h"/>
                                          </p:val>
                                        </p:tav>
                                      </p:tavLst>
                                    </p:anim>
                                    <p:anim calcmode="lin" valueType="num">
                                      <p:cBhvr>
                                        <p:cTn id="4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15"/>
                                        </p:tgtEl>
                                        <p:attrNameLst>
                                          <p:attrName>style.visibility</p:attrName>
                                        </p:attrNameLst>
                                      </p:cBhvr>
                                      <p:to>
                                        <p:strVal val="hidden"/>
                                      </p:to>
                                    </p:set>
                                  </p:childTnLst>
                                </p:cTn>
                              </p:par>
                              <p:par>
                                <p:cTn id="445" presetID="19" presetClass="exit" presetSubtype="10" fill="hold" grpId="4" nodeType="withEffect">
                                  <p:stCondLst>
                                    <p:cond delay="0"/>
                                  </p:stCondLst>
                                  <p:childTnLst>
                                    <p:anim calcmode="lin" valueType="num">
                                      <p:cBhvr>
                                        <p:cTn id="446" dur="3000"/>
                                        <p:tgtEl>
                                          <p:spTgt spid="17"/>
                                        </p:tgtEl>
                                        <p:attrNameLst>
                                          <p:attrName>ppt_h</p:attrName>
                                        </p:attrNameLst>
                                      </p:cBhvr>
                                      <p:tavLst>
                                        <p:tav tm="0">
                                          <p:val>
                                            <p:strVal val="ppt_h"/>
                                          </p:val>
                                        </p:tav>
                                        <p:tav tm="100000">
                                          <p:val>
                                            <p:strVal val="ppt_h"/>
                                          </p:val>
                                        </p:tav>
                                      </p:tavLst>
                                    </p:anim>
                                    <p:anim calcmode="lin" valueType="num">
                                      <p:cBhvr>
                                        <p:cTn id="44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17"/>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3000"/>
                                        <p:tgtEl>
                                          <p:spTgt spid="19"/>
                                        </p:tgtEl>
                                        <p:attrNameLst>
                                          <p:attrName>ppt_h</p:attrName>
                                        </p:attrNameLst>
                                      </p:cBhvr>
                                      <p:tavLst>
                                        <p:tav tm="0">
                                          <p:val>
                                            <p:strVal val="ppt_h"/>
                                          </p:val>
                                        </p:tav>
                                        <p:tav tm="100000">
                                          <p:val>
                                            <p:strVal val="ppt_h"/>
                                          </p:val>
                                        </p:tav>
                                      </p:tavLst>
                                    </p:anim>
                                    <p:anim calcmode="lin" valueType="num">
                                      <p:cBhvr>
                                        <p:cTn id="45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19"/>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3000"/>
                                        <p:tgtEl>
                                          <p:spTgt spid="21"/>
                                        </p:tgtEl>
                                        <p:attrNameLst>
                                          <p:attrName>ppt_h</p:attrName>
                                        </p:attrNameLst>
                                      </p:cBhvr>
                                      <p:tavLst>
                                        <p:tav tm="0">
                                          <p:val>
                                            <p:strVal val="ppt_h"/>
                                          </p:val>
                                        </p:tav>
                                        <p:tav tm="100000">
                                          <p:val>
                                            <p:strVal val="ppt_h"/>
                                          </p:val>
                                        </p:tav>
                                      </p:tavLst>
                                    </p:anim>
                                    <p:anim calcmode="lin" valueType="num">
                                      <p:cBhvr>
                                        <p:cTn id="45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21"/>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3000"/>
                                        <p:tgtEl>
                                          <p:spTgt spid="23"/>
                                        </p:tgtEl>
                                        <p:attrNameLst>
                                          <p:attrName>ppt_h</p:attrName>
                                        </p:attrNameLst>
                                      </p:cBhvr>
                                      <p:tavLst>
                                        <p:tav tm="0">
                                          <p:val>
                                            <p:strVal val="ppt_h"/>
                                          </p:val>
                                        </p:tav>
                                        <p:tav tm="100000">
                                          <p:val>
                                            <p:strVal val="ppt_h"/>
                                          </p:val>
                                        </p:tav>
                                      </p:tavLst>
                                    </p:anim>
                                    <p:anim calcmode="lin" valueType="num">
                                      <p:cBhvr>
                                        <p:cTn id="459"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999"/>
                                          </p:stCondLst>
                                        </p:cTn>
                                        <p:tgtEl>
                                          <p:spTgt spid="23"/>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3000"/>
                                        <p:tgtEl>
                                          <p:spTgt spid="25"/>
                                        </p:tgtEl>
                                        <p:attrNameLst>
                                          <p:attrName>ppt_h</p:attrName>
                                        </p:attrNameLst>
                                      </p:cBhvr>
                                      <p:tavLst>
                                        <p:tav tm="0">
                                          <p:val>
                                            <p:strVal val="ppt_h"/>
                                          </p:val>
                                        </p:tav>
                                        <p:tav tm="100000">
                                          <p:val>
                                            <p:strVal val="ppt_h"/>
                                          </p:val>
                                        </p:tav>
                                      </p:tavLst>
                                    </p:anim>
                                    <p:anim calcmode="lin" valueType="num">
                                      <p:cBhvr>
                                        <p:cTn id="46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999"/>
                                          </p:stCondLst>
                                        </p:cTn>
                                        <p:tgtEl>
                                          <p:spTgt spid="25"/>
                                        </p:tgtEl>
                                        <p:attrNameLst>
                                          <p:attrName>style.visibility</p:attrName>
                                        </p:attrNameLst>
                                      </p:cBhvr>
                                      <p:to>
                                        <p:strVal val="hidden"/>
                                      </p:to>
                                    </p:set>
                                  </p:childTnLst>
                                </p:cTn>
                              </p:par>
                              <p:par>
                                <p:cTn id="465" presetID="23" presetClass="entr" presetSubtype="288"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4/3*#ppt_w"/>
                                          </p:val>
                                        </p:tav>
                                        <p:tav tm="100000">
                                          <p:val>
                                            <p:strVal val="#ppt_w"/>
                                          </p:val>
                                        </p:tav>
                                      </p:tavLst>
                                    </p:anim>
                                    <p:anim calcmode="lin" valueType="num">
                                      <p:cBhvr>
                                        <p:cTn id="468" dur="3000" fill="hold"/>
                                        <p:tgtEl>
                                          <p:spTgt spid="2"/>
                                        </p:tgtEl>
                                        <p:attrNameLst>
                                          <p:attrName>ppt_h</p:attrName>
                                        </p:attrNameLst>
                                      </p:cBhvr>
                                      <p:tavLst>
                                        <p:tav tm="0">
                                          <p:val>
                                            <p:strVal val="4/3*#ppt_h"/>
                                          </p:val>
                                        </p:tav>
                                        <p:tav tm="100000">
                                          <p:val>
                                            <p:strVal val="#ppt_h"/>
                                          </p:val>
                                        </p:tav>
                                      </p:tavLst>
                                    </p:anim>
                                  </p:childTnLst>
                                </p:cTn>
                              </p:par>
                              <p:par>
                                <p:cTn id="469" presetID="16" presetClass="entr" presetSubtype="37"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arn(outVertical)">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rgbClr val="7030A0"/>
            </a:gs>
            <a:gs pos="7001">
              <a:srgbClr val="E6E6E6"/>
            </a:gs>
            <a:gs pos="32001">
              <a:srgbClr val="7D8496"/>
            </a:gs>
            <a:gs pos="47000">
              <a:srgbClr val="E6E6E6"/>
            </a:gs>
            <a:gs pos="85001">
              <a:srgbClr val="7D8496"/>
            </a:gs>
            <a:gs pos="100000">
              <a:srgbClr val="E6E6E6"/>
            </a:gs>
          </a:gsLst>
          <a:lin ang="8100000" scaled="0"/>
          <a:tileRect/>
        </a:gradFill>
        <a:effectLst/>
      </p:bgPr>
    </p:bg>
    <p:spTree>
      <p:nvGrpSpPr>
        <p:cNvPr id="1" name=""/>
        <p:cNvGrpSpPr/>
        <p:nvPr/>
      </p:nvGrpSpPr>
      <p:grpSpPr>
        <a:xfrm>
          <a:off x="0" y="0"/>
          <a:ext cx="0" cy="0"/>
          <a:chOff x="0" y="0"/>
          <a:chExt cx="0" cy="0"/>
        </a:xfrm>
      </p:grpSpPr>
      <p:sp>
        <p:nvSpPr>
          <p:cNvPr id="2" name="1 Elipse"/>
          <p:cNvSpPr/>
          <p:nvPr/>
        </p:nvSpPr>
        <p:spPr>
          <a:xfrm>
            <a:off x="571472" y="357172"/>
            <a:ext cx="8143932" cy="4429156"/>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1071538" y="357172"/>
            <a:ext cx="7115090" cy="4429156"/>
          </a:xfrm>
          <a:prstGeom prst="ellipse">
            <a:avLst/>
          </a:prstGeom>
          <a:gradFill flip="none" rotWithShape="1">
            <a:gsLst>
              <a:gs pos="0">
                <a:srgbClr val="B27DD9"/>
              </a:gs>
              <a:gs pos="50000">
                <a:srgbClr val="9E5ECE">
                  <a:shade val="67500"/>
                  <a:satMod val="115000"/>
                </a:srgbClr>
              </a:gs>
              <a:gs pos="100000">
                <a:srgbClr val="9E5ECE">
                  <a:shade val="100000"/>
                  <a:satMod val="115000"/>
                </a:srgbClr>
              </a:gs>
            </a:gsLst>
            <a:lin ang="0" scaled="1"/>
            <a:tileRect/>
          </a:gradFill>
          <a:ln>
            <a:noFill/>
          </a:ln>
          <a:scene3d>
            <a:camera prst="orthographicFront"/>
            <a:lightRig rig="threePt" dir="t"/>
          </a:scene3d>
          <a:sp3d>
            <a:bevelT w="165100" h="234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857356" y="1857370"/>
            <a:ext cx="5357850" cy="120032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latin typeface="Agency FB" pitchFamily="34" charset="0"/>
              </a:rPr>
              <a:t>La importancia de los spas es clara si nos ponemos a pensar en los pocos momentos que se tienen para desconectar el cuerpo y la mente de las obligaciones cotidianas, de las responsabilidades y del estrés que significa el espacio laboral, la familia, los gastos, etc. </a:t>
            </a:r>
            <a:endParaRPr lang="es-ES"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2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3f2596cf4aea590eca22e9df6aa6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57491">
            <a:off x="3867631" y="3224703"/>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3267">
            <a:off x="3939211" y="58163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446689">
            <a:off x="2433260" y="200464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6" name="5 Lágrima"/>
          <p:cNvSpPr/>
          <p:nvPr/>
        </p:nvSpPr>
        <p:spPr>
          <a:xfrm rot="13590196">
            <a:off x="5296186" y="193861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2928926" y="928676"/>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8" name="7 Lágrima"/>
          <p:cNvSpPr/>
          <p:nvPr/>
        </p:nvSpPr>
        <p:spPr>
          <a:xfrm rot="10617001">
            <a:off x="4894750" y="82279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9" name="8 Lágrima"/>
          <p:cNvSpPr/>
          <p:nvPr/>
        </p:nvSpPr>
        <p:spPr>
          <a:xfrm>
            <a:off x="2928926" y="2857502"/>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0" name="9 Lágrima"/>
          <p:cNvSpPr/>
          <p:nvPr/>
        </p:nvSpPr>
        <p:spPr>
          <a:xfrm rot="16438361">
            <a:off x="4784401" y="2855588"/>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00562" y="0"/>
            <a:ext cx="2928958" cy="5143500"/>
          </a:xfrm>
          <a:prstGeom prst="moon">
            <a:avLst>
              <a:gd name="adj" fmla="val 23906"/>
            </a:avLst>
          </a:prstGeom>
          <a:blipFill>
            <a:blip r:embed="rId3">
              <a:duotone>
                <a:prstClr val="black"/>
                <a:srgbClr val="D60093">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428728" y="0"/>
            <a:ext cx="3071834" cy="5143500"/>
          </a:xfrm>
          <a:prstGeom prst="moon">
            <a:avLst>
              <a:gd name="adj" fmla="val 24231"/>
            </a:avLst>
          </a:prstGeom>
          <a:blipFill dpi="0" rotWithShape="1">
            <a:blip r:embed="rId3">
              <a:duotone>
                <a:prstClr val="black"/>
                <a:srgbClr val="D60093">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71472" y="0"/>
            <a:ext cx="3071834" cy="5143500"/>
          </a:xfrm>
          <a:prstGeom prst="moon">
            <a:avLst>
              <a:gd name="adj" fmla="val 24231"/>
            </a:avLst>
          </a:prstGeom>
          <a:blipFill dpi="0" rotWithShape="1">
            <a:blip r:embed="rId3">
              <a:duotone>
                <a:prstClr val="black"/>
                <a:srgbClr val="D60093">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786050" cy="5143500"/>
          </a:xfrm>
          <a:prstGeom prst="moon">
            <a:avLst>
              <a:gd name="adj" fmla="val 24231"/>
            </a:avLst>
          </a:prstGeom>
          <a:blipFill dpi="0" rotWithShape="1">
            <a:blip r:embed="rId3">
              <a:duotone>
                <a:prstClr val="black"/>
                <a:srgbClr val="D60093">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357818" y="0"/>
            <a:ext cx="2928958" cy="5143500"/>
          </a:xfrm>
          <a:prstGeom prst="moon">
            <a:avLst>
              <a:gd name="adj" fmla="val 23906"/>
            </a:avLst>
          </a:prstGeom>
          <a:blipFill>
            <a:blip r:embed="rId3">
              <a:duotone>
                <a:prstClr val="black"/>
                <a:srgbClr val="D60093">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0-#ppt_w/2"/>
                                          </p:val>
                                        </p:tav>
                                        <p:tav tm="100000">
                                          <p:val>
                                            <p:strVal val="#ppt_x"/>
                                          </p:val>
                                        </p:tav>
                                      </p:tavLst>
                                    </p:anim>
                                    <p:anim calcmode="lin" valueType="num">
                                      <p:cBhvr additive="base">
                                        <p:cTn id="23" dur="30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fmla="#ppt_w*sin(2.5*pi*$)">
                                          <p:val>
                                            <p:fltVal val="0"/>
                                          </p:val>
                                        </p:tav>
                                        <p:tav tm="100000">
                                          <p:val>
                                            <p:fltVal val="1"/>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childTnLst>
                          </p:cTn>
                        </p:par>
                        <p:par>
                          <p:cTn id="48" fill="hold">
                            <p:stCondLst>
                              <p:cond delay="3000"/>
                            </p:stCondLst>
                            <p:childTnLst>
                              <p:par>
                                <p:cTn id="49" presetID="2" presetClass="exit" presetSubtype="2" fill="hold" grpId="2" nodeType="afterEffect">
                                  <p:stCondLst>
                                    <p:cond delay="0"/>
                                  </p:stCondLst>
                                  <p:childTnLst>
                                    <p:anim calcmode="lin" valueType="num">
                                      <p:cBhvr additive="base">
                                        <p:cTn id="50" dur="3000"/>
                                        <p:tgtEl>
                                          <p:spTgt spid="4"/>
                                        </p:tgtEl>
                                        <p:attrNameLst>
                                          <p:attrName>ppt_x</p:attrName>
                                        </p:attrNameLst>
                                      </p:cBhvr>
                                      <p:tavLst>
                                        <p:tav tm="0">
                                          <p:val>
                                            <p:strVal val="ppt_x"/>
                                          </p:val>
                                        </p:tav>
                                        <p:tav tm="100000">
                                          <p:val>
                                            <p:strVal val="1+ppt_w/2"/>
                                          </p:val>
                                        </p:tav>
                                      </p:tavLst>
                                    </p:anim>
                                    <p:anim calcmode="lin" valueType="num">
                                      <p:cBhvr additive="base">
                                        <p:cTn id="51" dur="3000"/>
                                        <p:tgtEl>
                                          <p:spTgt spid="4"/>
                                        </p:tgtEl>
                                        <p:attrNameLst>
                                          <p:attrName>ppt_y</p:attrName>
                                        </p:attrNameLst>
                                      </p:cBhvr>
                                      <p:tavLst>
                                        <p:tav tm="0">
                                          <p:val>
                                            <p:strVal val="ppt_y"/>
                                          </p:val>
                                        </p:tav>
                                        <p:tav tm="100000">
                                          <p:val>
                                            <p:strVal val="ppt_y"/>
                                          </p:val>
                                        </p:tav>
                                      </p:tavLst>
                                    </p:anim>
                                    <p:set>
                                      <p:cBhvr>
                                        <p:cTn id="52" dur="1" fill="hold">
                                          <p:stCondLst>
                                            <p:cond delay="2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0-ppt_w/2"/>
                                          </p:val>
                                        </p:tav>
                                      </p:tavLst>
                                    </p:anim>
                                    <p:anim calcmode="lin" valueType="num">
                                      <p:cBhvr additive="base">
                                        <p:cTn id="63" dur="3000"/>
                                        <p:tgtEl>
                                          <p:spTgt spid="3"/>
                                        </p:tgtEl>
                                        <p:attrNameLst>
                                          <p:attrName>ppt_y</p:attrName>
                                        </p:attrNameLst>
                                      </p:cBhvr>
                                      <p:tavLst>
                                        <p:tav tm="0">
                                          <p:val>
                                            <p:strVal val="ppt_y"/>
                                          </p:val>
                                        </p:tav>
                                        <p:tav tm="100000">
                                          <p:val>
                                            <p:strVal val="ppt_y"/>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4"/>
                                        </p:tgtEl>
                                        <p:attrNameLst>
                                          <p:attrName>ppt_h</p:attrName>
                                        </p:attrNameLst>
                                      </p:cBhvr>
                                      <p:tavLst>
                                        <p:tav tm="0">
                                          <p:val>
                                            <p:strVal val="ppt_h"/>
                                          </p:val>
                                        </p:tav>
                                        <p:tav tm="100000">
                                          <p:val>
                                            <p:strVal val="ppt_h"/>
                                          </p:val>
                                        </p:tav>
                                      </p:tavLst>
                                    </p:anim>
                                    <p:anim calcmode="lin" valueType="num">
                                      <p:cBhvr>
                                        <p:cTn id="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7"/>
                                        </p:tgtEl>
                                        <p:attrNameLst>
                                          <p:attrName>ppt_h</p:attrName>
                                        </p:attrNameLst>
                                      </p:cBhvr>
                                      <p:tavLst>
                                        <p:tav tm="0">
                                          <p:val>
                                            <p:strVal val="ppt_h"/>
                                          </p:val>
                                        </p:tav>
                                        <p:tav tm="100000">
                                          <p:val>
                                            <p:strVal val="ppt_h"/>
                                          </p:val>
                                        </p:tav>
                                      </p:tavLst>
                                    </p:anim>
                                    <p:anim calcmode="lin" valueType="num">
                                      <p:cBhvr>
                                        <p:cTn id="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3000" fill="hold"/>
                                        <p:tgtEl>
                                          <p:spTgt spid="2"/>
                                        </p:tgtEl>
                                        <p:attrNameLst>
                                          <p:attrName>ppt_w</p:attrName>
                                        </p:attrNameLst>
                                      </p:cBhvr>
                                      <p:tavLst>
                                        <p:tav tm="0">
                                          <p:val>
                                            <p:strVal val="4/3*#ppt_w"/>
                                          </p:val>
                                        </p:tav>
                                        <p:tav tm="100000">
                                          <p:val>
                                            <p:strVal val="#ppt_w"/>
                                          </p:val>
                                        </p:tav>
                                      </p:tavLst>
                                    </p:anim>
                                    <p:anim calcmode="lin" valueType="num">
                                      <p:cBhvr>
                                        <p:cTn id="92" dur="3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6914e266b39652fa9ab109388c932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857620" y="857238"/>
            <a:ext cx="1428760" cy="1714494"/>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857620" y="2571750"/>
            <a:ext cx="1428760" cy="1643056"/>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428860" y="857238"/>
            <a:ext cx="1428760" cy="1714494"/>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428860" y="2571750"/>
            <a:ext cx="1428760" cy="1643056"/>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357818" y="857238"/>
            <a:ext cx="1428760" cy="1714494"/>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357818" y="2571750"/>
            <a:ext cx="1428760" cy="1643056"/>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928662" y="857238"/>
            <a:ext cx="1428760" cy="1714494"/>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928662" y="2571750"/>
            <a:ext cx="1428760" cy="1643056"/>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86578" y="857238"/>
            <a:ext cx="1428760" cy="1714494"/>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786578" y="2571750"/>
            <a:ext cx="1428760" cy="1643056"/>
          </a:xfrm>
          <a:prstGeom prst="diamond">
            <a:avLst/>
          </a:prstGeom>
          <a:blipFill>
            <a:blip r:embed="rId3">
              <a:duotone>
                <a:schemeClr val="accent1">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3"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3000"/>
                                        <p:tgtEl>
                                          <p:spTgt spid="3"/>
                                        </p:tgtEl>
                                      </p:cBhvr>
                                    </p:animEffect>
                                  </p:childTnLst>
                                </p:cTn>
                              </p:par>
                              <p:par>
                                <p:cTn id="11" presetID="5" presetClass="entr" presetSubtype="10" fill="hold" grpId="3"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5" presetClass="entr" presetSubtype="10" fill="hold" grpId="3"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3000"/>
                                        <p:tgtEl>
                                          <p:spTgt spid="5"/>
                                        </p:tgtEl>
                                      </p:cBhvr>
                                    </p:animEffect>
                                  </p:childTnLst>
                                </p:cTn>
                              </p:par>
                              <p:par>
                                <p:cTn id="17" presetID="5" presetClass="entr" presetSubtype="10" fill="hold" grpId="3"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3000"/>
                                        <p:tgtEl>
                                          <p:spTgt spid="6"/>
                                        </p:tgtEl>
                                      </p:cBhvr>
                                    </p:animEffect>
                                  </p:childTnLst>
                                </p:cTn>
                              </p:par>
                              <p:par>
                                <p:cTn id="20" presetID="5" presetClass="entr" presetSubtype="10" fill="hold" grpId="3"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3000"/>
                                        <p:tgtEl>
                                          <p:spTgt spid="7"/>
                                        </p:tgtEl>
                                      </p:cBhvr>
                                    </p:animEffect>
                                  </p:childTnLst>
                                </p:cTn>
                              </p:par>
                              <p:par>
                                <p:cTn id="23" presetID="5" presetClass="entr" presetSubtype="10" fill="hold" grpId="3" nodeType="withEffect">
                                  <p:stCondLst>
                                    <p:cond delay="0"/>
                                  </p:stCondLst>
                                  <p:iterate type="lt">
                                    <p:tmPct val="0"/>
                                  </p:iterate>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3000"/>
                                        <p:tgtEl>
                                          <p:spTgt spid="8"/>
                                        </p:tgtEl>
                                      </p:cBhvr>
                                    </p:animEffect>
                                  </p:childTnLst>
                                </p:cTn>
                              </p:par>
                              <p:par>
                                <p:cTn id="26" presetID="5" presetClass="entr" presetSubtype="10" fill="hold" grpId="3" nodeType="withEffect">
                                  <p:stCondLst>
                                    <p:cond delay="0"/>
                                  </p:stCondLst>
                                  <p:iterate type="lt">
                                    <p:tmPct val="0"/>
                                  </p:iterate>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3000"/>
                                        <p:tgtEl>
                                          <p:spTgt spid="9"/>
                                        </p:tgtEl>
                                      </p:cBhvr>
                                    </p:animEffect>
                                  </p:childTnLst>
                                </p:cTn>
                              </p:par>
                              <p:par>
                                <p:cTn id="29" presetID="5" presetClass="entr" presetSubtype="10" fill="hold" grpId="3"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3000"/>
                                        <p:tgtEl>
                                          <p:spTgt spid="10"/>
                                        </p:tgtEl>
                                      </p:cBhvr>
                                    </p:animEffect>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Effect transition="in" filter="checkerboard(across)">
                                      <p:cBhvr>
                                        <p:cTn id="34" dur="3000"/>
                                        <p:tgtEl>
                                          <p:spTgt spid="11"/>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3000"/>
                                        <p:tgtEl>
                                          <p:spTgt spid="12"/>
                                        </p:tgtEl>
                                      </p:cBhvr>
                                    </p:animEffect>
                                  </p:childTnLst>
                                </p:cTn>
                              </p:par>
                              <p:par>
                                <p:cTn id="38" presetID="17" presetClass="entr" presetSubtype="1" fill="hold" grpId="0" nodeType="withEffect">
                                  <p:stCondLst>
                                    <p:cond delay="0"/>
                                  </p:stCondLst>
                                  <p:iterate type="lt">
                                    <p:tmPct val="0"/>
                                  </p:iterate>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ppt_h/2"/>
                                          </p:val>
                                        </p:tav>
                                        <p:tav tm="100000">
                                          <p:val>
                                            <p:strVal val="#ppt_y"/>
                                          </p:val>
                                        </p:tav>
                                      </p:tavLst>
                                    </p:anim>
                                    <p:anim calcmode="lin" valueType="num">
                                      <p:cBhvr>
                                        <p:cTn id="42" dur="3000" fill="hold"/>
                                        <p:tgtEl>
                                          <p:spTgt spid="3"/>
                                        </p:tgtEl>
                                        <p:attrNameLst>
                                          <p:attrName>ppt_w</p:attrName>
                                        </p:attrNameLst>
                                      </p:cBhvr>
                                      <p:tavLst>
                                        <p:tav tm="0">
                                          <p:val>
                                            <p:strVal val="#ppt_w"/>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ppt_x</p:attrName>
                                        </p:attrNameLst>
                                      </p:cBhvr>
                                      <p:tavLst>
                                        <p:tav tm="0">
                                          <p:val>
                                            <p:strVal val="#ppt_x"/>
                                          </p:val>
                                        </p:tav>
                                        <p:tav tm="100000">
                                          <p:val>
                                            <p:strVal val="#ppt_x"/>
                                          </p:val>
                                        </p:tav>
                                      </p:tavLst>
                                    </p:anim>
                                    <p:anim calcmode="lin" valueType="num">
                                      <p:cBhvr>
                                        <p:cTn id="47" dur="3000" fill="hold"/>
                                        <p:tgtEl>
                                          <p:spTgt spid="4"/>
                                        </p:tgtEl>
                                        <p:attrNameLst>
                                          <p:attrName>ppt_y</p:attrName>
                                        </p:attrNameLst>
                                      </p:cBhvr>
                                      <p:tavLst>
                                        <p:tav tm="0">
                                          <p:val>
                                            <p:strVal val="#ppt_y-#ppt_h/2"/>
                                          </p:val>
                                        </p:tav>
                                        <p:tav tm="100000">
                                          <p:val>
                                            <p:strVal val="#ppt_y"/>
                                          </p:val>
                                        </p:tav>
                                      </p:tavLst>
                                    </p:anim>
                                    <p:anim calcmode="lin" valueType="num">
                                      <p:cBhvr>
                                        <p:cTn id="48" dur="3000" fill="hold"/>
                                        <p:tgtEl>
                                          <p:spTgt spid="4"/>
                                        </p:tgtEl>
                                        <p:attrNameLst>
                                          <p:attrName>ppt_w</p:attrName>
                                        </p:attrNameLst>
                                      </p:cBhvr>
                                      <p:tavLst>
                                        <p:tav tm="0">
                                          <p:val>
                                            <p:strVal val="#ppt_w"/>
                                          </p:val>
                                        </p:tav>
                                        <p:tav tm="100000">
                                          <p:val>
                                            <p:strVal val="#ppt_w"/>
                                          </p:val>
                                        </p:tav>
                                      </p:tavLst>
                                    </p:anim>
                                    <p:anim calcmode="lin" valueType="num">
                                      <p:cBhvr>
                                        <p:cTn id="49" dur="3000" fill="hold"/>
                                        <p:tgtEl>
                                          <p:spTgt spid="4"/>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
                                          </p:val>
                                        </p:tav>
                                        <p:tav tm="100000">
                                          <p:val>
                                            <p:strVal val="#ppt_x"/>
                                          </p:val>
                                        </p:tav>
                                      </p:tavLst>
                                    </p:anim>
                                    <p:anim calcmode="lin" valueType="num">
                                      <p:cBhvr>
                                        <p:cTn id="53" dur="3000" fill="hold"/>
                                        <p:tgtEl>
                                          <p:spTgt spid="5"/>
                                        </p:tgtEl>
                                        <p:attrNameLst>
                                          <p:attrName>ppt_y</p:attrName>
                                        </p:attrNameLst>
                                      </p:cBhvr>
                                      <p:tavLst>
                                        <p:tav tm="0">
                                          <p:val>
                                            <p:strVal val="#ppt_y-#ppt_h/2"/>
                                          </p:val>
                                        </p:tav>
                                        <p:tav tm="100000">
                                          <p:val>
                                            <p:strVal val="#ppt_y"/>
                                          </p:val>
                                        </p:tav>
                                      </p:tavLst>
                                    </p:anim>
                                    <p:anim calcmode="lin" valueType="num">
                                      <p:cBhvr>
                                        <p:cTn id="54" dur="3000" fill="hold"/>
                                        <p:tgtEl>
                                          <p:spTgt spid="5"/>
                                        </p:tgtEl>
                                        <p:attrNameLst>
                                          <p:attrName>ppt_w</p:attrName>
                                        </p:attrNameLst>
                                      </p:cBhvr>
                                      <p:tavLst>
                                        <p:tav tm="0">
                                          <p:val>
                                            <p:strVal val="#ppt_w"/>
                                          </p:val>
                                        </p:tav>
                                        <p:tav tm="100000">
                                          <p:val>
                                            <p:strVal val="#ppt_w"/>
                                          </p:val>
                                        </p:tav>
                                      </p:tavLst>
                                    </p:anim>
                                    <p:anim calcmode="lin" valueType="num">
                                      <p:cBhvr>
                                        <p:cTn id="55" dur="3000" fill="hold"/>
                                        <p:tgtEl>
                                          <p:spTgt spid="5"/>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iterate type="lt">
                                    <p:tmPct val="0"/>
                                  </p:iterate>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
                                          </p:val>
                                        </p:tav>
                                        <p:tav tm="100000">
                                          <p:val>
                                            <p:strVal val="#ppt_x"/>
                                          </p:val>
                                        </p:tav>
                                      </p:tavLst>
                                    </p:anim>
                                    <p:anim calcmode="lin" valueType="num">
                                      <p:cBhvr>
                                        <p:cTn id="65" dur="3000" fill="hold"/>
                                        <p:tgtEl>
                                          <p:spTgt spid="7"/>
                                        </p:tgtEl>
                                        <p:attrNameLst>
                                          <p:attrName>ppt_y</p:attrName>
                                        </p:attrNameLst>
                                      </p:cBhvr>
                                      <p:tavLst>
                                        <p:tav tm="0">
                                          <p:val>
                                            <p:strVal val="#ppt_y-#ppt_h/2"/>
                                          </p:val>
                                        </p:tav>
                                        <p:tav tm="100000">
                                          <p:val>
                                            <p:strVal val="#ppt_y"/>
                                          </p:val>
                                        </p:tav>
                                      </p:tavLst>
                                    </p:anim>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iterate type="lt">
                                    <p:tmPct val="0"/>
                                  </p:iterate>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
                                          </p:val>
                                        </p:tav>
                                        <p:tav tm="100000">
                                          <p:val>
                                            <p:strVal val="#ppt_x"/>
                                          </p:val>
                                        </p:tav>
                                      </p:tavLst>
                                    </p:anim>
                                    <p:anim calcmode="lin" valueType="num">
                                      <p:cBhvr>
                                        <p:cTn id="71" dur="3000" fill="hold"/>
                                        <p:tgtEl>
                                          <p:spTgt spid="8"/>
                                        </p:tgtEl>
                                        <p:attrNameLst>
                                          <p:attrName>ppt_y</p:attrName>
                                        </p:attrNameLst>
                                      </p:cBhvr>
                                      <p:tavLst>
                                        <p:tav tm="0">
                                          <p:val>
                                            <p:strVal val="#ppt_y-#ppt_h/2"/>
                                          </p:val>
                                        </p:tav>
                                        <p:tav tm="100000">
                                          <p:val>
                                            <p:strVal val="#ppt_y"/>
                                          </p:val>
                                        </p:tav>
                                      </p:tavLst>
                                    </p:anim>
                                    <p:anim calcmode="lin" valueType="num">
                                      <p:cBhvr>
                                        <p:cTn id="72" dur="3000" fill="hold"/>
                                        <p:tgtEl>
                                          <p:spTgt spid="8"/>
                                        </p:tgtEl>
                                        <p:attrNameLst>
                                          <p:attrName>ppt_w</p:attrName>
                                        </p:attrNameLst>
                                      </p:cBhvr>
                                      <p:tavLst>
                                        <p:tav tm="0">
                                          <p:val>
                                            <p:strVal val="#ppt_w"/>
                                          </p:val>
                                        </p:tav>
                                        <p:tav tm="100000">
                                          <p:val>
                                            <p:strVal val="#ppt_w"/>
                                          </p:val>
                                        </p:tav>
                                      </p:tavLst>
                                    </p:anim>
                                    <p:anim calcmode="lin" valueType="num">
                                      <p:cBhvr>
                                        <p:cTn id="73" dur="3000" fill="hold"/>
                                        <p:tgtEl>
                                          <p:spTgt spid="8"/>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iterate type="lt">
                                    <p:tmPct val="0"/>
                                  </p:iterate>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
                                          </p:val>
                                        </p:tav>
                                        <p:tav tm="100000">
                                          <p:val>
                                            <p:strVal val="#ppt_x"/>
                                          </p:val>
                                        </p:tav>
                                      </p:tavLst>
                                    </p:anim>
                                    <p:anim calcmode="lin" valueType="num">
                                      <p:cBhvr>
                                        <p:cTn id="77" dur="3000" fill="hold"/>
                                        <p:tgtEl>
                                          <p:spTgt spid="9"/>
                                        </p:tgtEl>
                                        <p:attrNameLst>
                                          <p:attrName>ppt_y</p:attrName>
                                        </p:attrNameLst>
                                      </p:cBhvr>
                                      <p:tavLst>
                                        <p:tav tm="0">
                                          <p:val>
                                            <p:strVal val="#ppt_y-#ppt_h/2"/>
                                          </p:val>
                                        </p:tav>
                                        <p:tav tm="100000">
                                          <p:val>
                                            <p:strVal val="#ppt_y"/>
                                          </p:val>
                                        </p:tav>
                                      </p:tavLst>
                                    </p:anim>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iterate type="lt">
                                    <p:tmPct val="0"/>
                                  </p:iterate>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
                                          </p:val>
                                        </p:tav>
                                        <p:tav tm="100000">
                                          <p:val>
                                            <p:strVal val="#ppt_x"/>
                                          </p:val>
                                        </p:tav>
                                      </p:tavLst>
                                    </p:anim>
                                    <p:anim calcmode="lin" valueType="num">
                                      <p:cBhvr>
                                        <p:cTn id="83" dur="3000" fill="hold"/>
                                        <p:tgtEl>
                                          <p:spTgt spid="10"/>
                                        </p:tgtEl>
                                        <p:attrNameLst>
                                          <p:attrName>ppt_y</p:attrName>
                                        </p:attrNameLst>
                                      </p:cBhvr>
                                      <p:tavLst>
                                        <p:tav tm="0">
                                          <p:val>
                                            <p:strVal val="#ppt_y-#ppt_h/2"/>
                                          </p:val>
                                        </p:tav>
                                        <p:tav tm="100000">
                                          <p:val>
                                            <p:strVal val="#ppt_y"/>
                                          </p:val>
                                        </p:tav>
                                      </p:tavLst>
                                    </p:anim>
                                    <p:anim calcmode="lin" valueType="num">
                                      <p:cBhvr>
                                        <p:cTn id="84" dur="3000" fill="hold"/>
                                        <p:tgtEl>
                                          <p:spTgt spid="10"/>
                                        </p:tgtEl>
                                        <p:attrNameLst>
                                          <p:attrName>ppt_w</p:attrName>
                                        </p:attrNameLst>
                                      </p:cBhvr>
                                      <p:tavLst>
                                        <p:tav tm="0">
                                          <p:val>
                                            <p:strVal val="#ppt_w"/>
                                          </p:val>
                                        </p:tav>
                                        <p:tav tm="100000">
                                          <p:val>
                                            <p:strVal val="#ppt_w"/>
                                          </p:val>
                                        </p:tav>
                                      </p:tavLst>
                                    </p:anim>
                                    <p:anim calcmode="lin" valueType="num">
                                      <p:cBhvr>
                                        <p:cTn id="85" dur="3000" fill="hold"/>
                                        <p:tgtEl>
                                          <p:spTgt spid="10"/>
                                        </p:tgtEl>
                                        <p:attrNameLst>
                                          <p:attrName>ppt_h</p:attrName>
                                        </p:attrNameLst>
                                      </p:cBhvr>
                                      <p:tavLst>
                                        <p:tav tm="0">
                                          <p:val>
                                            <p:fltVal val="0"/>
                                          </p:val>
                                        </p:tav>
                                        <p:tav tm="100000">
                                          <p:val>
                                            <p:strVal val="#ppt_h"/>
                                          </p:val>
                                        </p:tav>
                                      </p:tavLst>
                                    </p:anim>
                                  </p:childTnLst>
                                </p:cTn>
                              </p:par>
                              <p:par>
                                <p:cTn id="86" presetID="17" presetClass="entr" presetSubtype="1" fill="hold" grpId="0" nodeType="withEffect">
                                  <p:stCondLst>
                                    <p:cond delay="0"/>
                                  </p:stCondLst>
                                  <p:iterate type="lt">
                                    <p:tmPct val="0"/>
                                  </p:iterate>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ppt_x</p:attrName>
                                        </p:attrNameLst>
                                      </p:cBhvr>
                                      <p:tavLst>
                                        <p:tav tm="0">
                                          <p:val>
                                            <p:strVal val="#ppt_x"/>
                                          </p:val>
                                        </p:tav>
                                        <p:tav tm="100000">
                                          <p:val>
                                            <p:strVal val="#ppt_x"/>
                                          </p:val>
                                        </p:tav>
                                      </p:tavLst>
                                    </p:anim>
                                    <p:anim calcmode="lin" valueType="num">
                                      <p:cBhvr>
                                        <p:cTn id="89" dur="3000" fill="hold"/>
                                        <p:tgtEl>
                                          <p:spTgt spid="11"/>
                                        </p:tgtEl>
                                        <p:attrNameLst>
                                          <p:attrName>ppt_y</p:attrName>
                                        </p:attrNameLst>
                                      </p:cBhvr>
                                      <p:tavLst>
                                        <p:tav tm="0">
                                          <p:val>
                                            <p:strVal val="#ppt_y-#ppt_h/2"/>
                                          </p:val>
                                        </p:tav>
                                        <p:tav tm="100000">
                                          <p:val>
                                            <p:strVal val="#ppt_y"/>
                                          </p:val>
                                        </p:tav>
                                      </p:tavLst>
                                    </p:anim>
                                    <p:anim calcmode="lin" valueType="num">
                                      <p:cBhvr>
                                        <p:cTn id="90" dur="3000" fill="hold"/>
                                        <p:tgtEl>
                                          <p:spTgt spid="11"/>
                                        </p:tgtEl>
                                        <p:attrNameLst>
                                          <p:attrName>ppt_w</p:attrName>
                                        </p:attrNameLst>
                                      </p:cBhvr>
                                      <p:tavLst>
                                        <p:tav tm="0">
                                          <p:val>
                                            <p:strVal val="#ppt_w"/>
                                          </p:val>
                                        </p:tav>
                                        <p:tav tm="100000">
                                          <p:val>
                                            <p:strVal val="#ppt_w"/>
                                          </p:val>
                                        </p:tav>
                                      </p:tavLst>
                                    </p:anim>
                                    <p:anim calcmode="lin" valueType="num">
                                      <p:cBhvr>
                                        <p:cTn id="91" dur="3000" fill="hold"/>
                                        <p:tgtEl>
                                          <p:spTgt spid="11"/>
                                        </p:tgtEl>
                                        <p:attrNameLst>
                                          <p:attrName>ppt_h</p:attrName>
                                        </p:attrNameLst>
                                      </p:cBhvr>
                                      <p:tavLst>
                                        <p:tav tm="0">
                                          <p:val>
                                            <p:fltVal val="0"/>
                                          </p:val>
                                        </p:tav>
                                        <p:tav tm="100000">
                                          <p:val>
                                            <p:strVal val="#ppt_h"/>
                                          </p:val>
                                        </p:tav>
                                      </p:tavLst>
                                    </p:anim>
                                  </p:childTnLst>
                                </p:cTn>
                              </p:par>
                              <p:par>
                                <p:cTn id="92" presetID="17" presetClass="entr" presetSubtype="1" fill="hold" grpId="0" nodeType="withEffect">
                                  <p:stCondLst>
                                    <p:cond delay="0"/>
                                  </p:stCondLst>
                                  <p:iterate type="lt">
                                    <p:tmPct val="0"/>
                                  </p:iterate>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ppt_x</p:attrName>
                                        </p:attrNameLst>
                                      </p:cBhvr>
                                      <p:tavLst>
                                        <p:tav tm="0">
                                          <p:val>
                                            <p:strVal val="#ppt_x"/>
                                          </p:val>
                                        </p:tav>
                                        <p:tav tm="100000">
                                          <p:val>
                                            <p:strVal val="#ppt_x"/>
                                          </p:val>
                                        </p:tav>
                                      </p:tavLst>
                                    </p:anim>
                                    <p:anim calcmode="lin" valueType="num">
                                      <p:cBhvr>
                                        <p:cTn id="95" dur="3000" fill="hold"/>
                                        <p:tgtEl>
                                          <p:spTgt spid="12"/>
                                        </p:tgtEl>
                                        <p:attrNameLst>
                                          <p:attrName>ppt_y</p:attrName>
                                        </p:attrNameLst>
                                      </p:cBhvr>
                                      <p:tavLst>
                                        <p:tav tm="0">
                                          <p:val>
                                            <p:strVal val="#ppt_y-#ppt_h/2"/>
                                          </p:val>
                                        </p:tav>
                                        <p:tav tm="100000">
                                          <p:val>
                                            <p:strVal val="#ppt_y"/>
                                          </p:val>
                                        </p:tav>
                                      </p:tavLst>
                                    </p:anim>
                                    <p:anim calcmode="lin" valueType="num">
                                      <p:cBhvr>
                                        <p:cTn id="96" dur="3000" fill="hold"/>
                                        <p:tgtEl>
                                          <p:spTgt spid="12"/>
                                        </p:tgtEl>
                                        <p:attrNameLst>
                                          <p:attrName>ppt_w</p:attrName>
                                        </p:attrNameLst>
                                      </p:cBhvr>
                                      <p:tavLst>
                                        <p:tav tm="0">
                                          <p:val>
                                            <p:strVal val="#ppt_w"/>
                                          </p:val>
                                        </p:tav>
                                        <p:tav tm="100000">
                                          <p:val>
                                            <p:strVal val="#ppt_w"/>
                                          </p:val>
                                        </p:tav>
                                      </p:tavLst>
                                    </p:anim>
                                    <p:anim calcmode="lin" valueType="num">
                                      <p:cBhvr>
                                        <p:cTn id="97" dur="3000" fill="hold"/>
                                        <p:tgtEl>
                                          <p:spTgt spid="12"/>
                                        </p:tgtEl>
                                        <p:attrNameLst>
                                          <p:attrName>ppt_h</p:attrName>
                                        </p:attrNameLst>
                                      </p:cBhvr>
                                      <p:tavLst>
                                        <p:tav tm="0">
                                          <p:val>
                                            <p:fltVal val="0"/>
                                          </p:val>
                                        </p:tav>
                                        <p:tav tm="100000">
                                          <p:val>
                                            <p:strVal val="#ppt_h"/>
                                          </p:val>
                                        </p:tav>
                                      </p:tavLst>
                                    </p:anim>
                                  </p:childTnLst>
                                </p:cTn>
                              </p:par>
                              <p:par>
                                <p:cTn id="98" presetID="31" presetClass="entr" presetSubtype="0" fill="hold" grpId="1" nodeType="withEffect">
                                  <p:stCondLst>
                                    <p:cond delay="0"/>
                                  </p:stCondLst>
                                  <p:iterate type="lt">
                                    <p:tmPct val="5000"/>
                                  </p:iterate>
                                  <p:childTnLst>
                                    <p:set>
                                      <p:cBhvr>
                                        <p:cTn id="99" dur="1" fill="hold">
                                          <p:stCondLst>
                                            <p:cond delay="0"/>
                                          </p:stCondLst>
                                        </p:cTn>
                                        <p:tgtEl>
                                          <p:spTgt spid="3"/>
                                        </p:tgtEl>
                                        <p:attrNameLst>
                                          <p:attrName>style.visibility</p:attrName>
                                        </p:attrNameLst>
                                      </p:cBhvr>
                                      <p:to>
                                        <p:strVal val="visible"/>
                                      </p:to>
                                    </p:set>
                                    <p:anim calcmode="lin" valueType="num">
                                      <p:cBhvr>
                                        <p:cTn id="100" dur="3000" fill="hold"/>
                                        <p:tgtEl>
                                          <p:spTgt spid="3"/>
                                        </p:tgtEl>
                                        <p:attrNameLst>
                                          <p:attrName>ppt_w</p:attrName>
                                        </p:attrNameLst>
                                      </p:cBhvr>
                                      <p:tavLst>
                                        <p:tav tm="0">
                                          <p:val>
                                            <p:fltVal val="0"/>
                                          </p:val>
                                        </p:tav>
                                        <p:tav tm="100000">
                                          <p:val>
                                            <p:strVal val="#ppt_w"/>
                                          </p:val>
                                        </p:tav>
                                      </p:tavLst>
                                    </p:anim>
                                    <p:anim calcmode="lin" valueType="num">
                                      <p:cBhvr>
                                        <p:cTn id="101" dur="3000" fill="hold"/>
                                        <p:tgtEl>
                                          <p:spTgt spid="3"/>
                                        </p:tgtEl>
                                        <p:attrNameLst>
                                          <p:attrName>ppt_h</p:attrName>
                                        </p:attrNameLst>
                                      </p:cBhvr>
                                      <p:tavLst>
                                        <p:tav tm="0">
                                          <p:val>
                                            <p:fltVal val="0"/>
                                          </p:val>
                                        </p:tav>
                                        <p:tav tm="100000">
                                          <p:val>
                                            <p:strVal val="#ppt_h"/>
                                          </p:val>
                                        </p:tav>
                                      </p:tavLst>
                                    </p:anim>
                                    <p:anim calcmode="lin" valueType="num">
                                      <p:cBhvr>
                                        <p:cTn id="102" dur="3000" fill="hold"/>
                                        <p:tgtEl>
                                          <p:spTgt spid="3"/>
                                        </p:tgtEl>
                                        <p:attrNameLst>
                                          <p:attrName>style.rotation</p:attrName>
                                        </p:attrNameLst>
                                      </p:cBhvr>
                                      <p:tavLst>
                                        <p:tav tm="0">
                                          <p:val>
                                            <p:fltVal val="90"/>
                                          </p:val>
                                        </p:tav>
                                        <p:tav tm="100000">
                                          <p:val>
                                            <p:fltVal val="0"/>
                                          </p:val>
                                        </p:tav>
                                      </p:tavLst>
                                    </p:anim>
                                    <p:animEffect transition="in" filter="fade">
                                      <p:cBhvr>
                                        <p:cTn id="103" dur="3000"/>
                                        <p:tgtEl>
                                          <p:spTgt spid="3"/>
                                        </p:tgtEl>
                                      </p:cBhvr>
                                    </p:animEffect>
                                  </p:childTnLst>
                                </p:cTn>
                              </p:par>
                              <p:par>
                                <p:cTn id="104" presetID="31" presetClass="entr" presetSubtype="0" fill="hold" grpId="1" nodeType="withEffect">
                                  <p:stCondLst>
                                    <p:cond delay="0"/>
                                  </p:stCondLst>
                                  <p:iterate type="lt">
                                    <p:tmPct val="5000"/>
                                  </p:iterate>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fltVal val="0"/>
                                          </p:val>
                                        </p:tav>
                                        <p:tav tm="100000">
                                          <p:val>
                                            <p:strVal val="#ppt_w"/>
                                          </p:val>
                                        </p:tav>
                                      </p:tavLst>
                                    </p:anim>
                                    <p:anim calcmode="lin" valueType="num">
                                      <p:cBhvr>
                                        <p:cTn id="107" dur="3000" fill="hold"/>
                                        <p:tgtEl>
                                          <p:spTgt spid="4"/>
                                        </p:tgtEl>
                                        <p:attrNameLst>
                                          <p:attrName>ppt_h</p:attrName>
                                        </p:attrNameLst>
                                      </p:cBhvr>
                                      <p:tavLst>
                                        <p:tav tm="0">
                                          <p:val>
                                            <p:fltVal val="0"/>
                                          </p:val>
                                        </p:tav>
                                        <p:tav tm="100000">
                                          <p:val>
                                            <p:strVal val="#ppt_h"/>
                                          </p:val>
                                        </p:tav>
                                      </p:tavLst>
                                    </p:anim>
                                    <p:anim calcmode="lin" valueType="num">
                                      <p:cBhvr>
                                        <p:cTn id="108" dur="3000" fill="hold"/>
                                        <p:tgtEl>
                                          <p:spTgt spid="4"/>
                                        </p:tgtEl>
                                        <p:attrNameLst>
                                          <p:attrName>style.rotation</p:attrName>
                                        </p:attrNameLst>
                                      </p:cBhvr>
                                      <p:tavLst>
                                        <p:tav tm="0">
                                          <p:val>
                                            <p:fltVal val="90"/>
                                          </p:val>
                                        </p:tav>
                                        <p:tav tm="100000">
                                          <p:val>
                                            <p:fltVal val="0"/>
                                          </p:val>
                                        </p:tav>
                                      </p:tavLst>
                                    </p:anim>
                                    <p:animEffect transition="in" filter="fade">
                                      <p:cBhvr>
                                        <p:cTn id="109" dur="3000"/>
                                        <p:tgtEl>
                                          <p:spTgt spid="4"/>
                                        </p:tgtEl>
                                      </p:cBhvr>
                                    </p:animEffect>
                                  </p:childTnLst>
                                </p:cTn>
                              </p:par>
                              <p:par>
                                <p:cTn id="110" presetID="31" presetClass="entr" presetSubtype="0" fill="hold" grpId="1" nodeType="withEffect">
                                  <p:stCondLst>
                                    <p:cond delay="0"/>
                                  </p:stCondLst>
                                  <p:iterate type="lt">
                                    <p:tmPct val="5000"/>
                                  </p:iterate>
                                  <p:childTnLst>
                                    <p:set>
                                      <p:cBhvr>
                                        <p:cTn id="111" dur="1" fill="hold">
                                          <p:stCondLst>
                                            <p:cond delay="0"/>
                                          </p:stCondLst>
                                        </p:cTn>
                                        <p:tgtEl>
                                          <p:spTgt spid="5"/>
                                        </p:tgtEl>
                                        <p:attrNameLst>
                                          <p:attrName>style.visibility</p:attrName>
                                        </p:attrNameLst>
                                      </p:cBhvr>
                                      <p:to>
                                        <p:strVal val="visible"/>
                                      </p:to>
                                    </p:set>
                                    <p:anim calcmode="lin" valueType="num">
                                      <p:cBhvr>
                                        <p:cTn id="112" dur="3000" fill="hold"/>
                                        <p:tgtEl>
                                          <p:spTgt spid="5"/>
                                        </p:tgtEl>
                                        <p:attrNameLst>
                                          <p:attrName>ppt_w</p:attrName>
                                        </p:attrNameLst>
                                      </p:cBhvr>
                                      <p:tavLst>
                                        <p:tav tm="0">
                                          <p:val>
                                            <p:fltVal val="0"/>
                                          </p:val>
                                        </p:tav>
                                        <p:tav tm="100000">
                                          <p:val>
                                            <p:strVal val="#ppt_w"/>
                                          </p:val>
                                        </p:tav>
                                      </p:tavLst>
                                    </p:anim>
                                    <p:anim calcmode="lin" valueType="num">
                                      <p:cBhvr>
                                        <p:cTn id="113" dur="3000" fill="hold"/>
                                        <p:tgtEl>
                                          <p:spTgt spid="5"/>
                                        </p:tgtEl>
                                        <p:attrNameLst>
                                          <p:attrName>ppt_h</p:attrName>
                                        </p:attrNameLst>
                                      </p:cBhvr>
                                      <p:tavLst>
                                        <p:tav tm="0">
                                          <p:val>
                                            <p:fltVal val="0"/>
                                          </p:val>
                                        </p:tav>
                                        <p:tav tm="100000">
                                          <p:val>
                                            <p:strVal val="#ppt_h"/>
                                          </p:val>
                                        </p:tav>
                                      </p:tavLst>
                                    </p:anim>
                                    <p:anim calcmode="lin" valueType="num">
                                      <p:cBhvr>
                                        <p:cTn id="114" dur="3000" fill="hold"/>
                                        <p:tgtEl>
                                          <p:spTgt spid="5"/>
                                        </p:tgtEl>
                                        <p:attrNameLst>
                                          <p:attrName>style.rotation</p:attrName>
                                        </p:attrNameLst>
                                      </p:cBhvr>
                                      <p:tavLst>
                                        <p:tav tm="0">
                                          <p:val>
                                            <p:fltVal val="90"/>
                                          </p:val>
                                        </p:tav>
                                        <p:tav tm="100000">
                                          <p:val>
                                            <p:fltVal val="0"/>
                                          </p:val>
                                        </p:tav>
                                      </p:tavLst>
                                    </p:anim>
                                    <p:animEffect transition="in" filter="fade">
                                      <p:cBhvr>
                                        <p:cTn id="115" dur="3000"/>
                                        <p:tgtEl>
                                          <p:spTgt spid="5"/>
                                        </p:tgtEl>
                                      </p:cBhvr>
                                    </p:animEffect>
                                  </p:childTnLst>
                                </p:cTn>
                              </p:par>
                              <p:par>
                                <p:cTn id="116" presetID="31" presetClass="entr" presetSubtype="0" fill="hold" grpId="1" nodeType="withEffect">
                                  <p:stCondLst>
                                    <p:cond delay="0"/>
                                  </p:stCondLst>
                                  <p:iterate type="lt">
                                    <p:tmPct val="500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fltVal val="0"/>
                                          </p:val>
                                        </p:tav>
                                        <p:tav tm="100000">
                                          <p:val>
                                            <p:strVal val="#ppt_w"/>
                                          </p:val>
                                        </p:tav>
                                      </p:tavLst>
                                    </p:anim>
                                    <p:anim calcmode="lin" valueType="num">
                                      <p:cBhvr>
                                        <p:cTn id="119" dur="3000" fill="hold"/>
                                        <p:tgtEl>
                                          <p:spTgt spid="6"/>
                                        </p:tgtEl>
                                        <p:attrNameLst>
                                          <p:attrName>ppt_h</p:attrName>
                                        </p:attrNameLst>
                                      </p:cBhvr>
                                      <p:tavLst>
                                        <p:tav tm="0">
                                          <p:val>
                                            <p:fltVal val="0"/>
                                          </p:val>
                                        </p:tav>
                                        <p:tav tm="100000">
                                          <p:val>
                                            <p:strVal val="#ppt_h"/>
                                          </p:val>
                                        </p:tav>
                                      </p:tavLst>
                                    </p:anim>
                                    <p:anim calcmode="lin" valueType="num">
                                      <p:cBhvr>
                                        <p:cTn id="120" dur="3000" fill="hold"/>
                                        <p:tgtEl>
                                          <p:spTgt spid="6"/>
                                        </p:tgtEl>
                                        <p:attrNameLst>
                                          <p:attrName>style.rotation</p:attrName>
                                        </p:attrNameLst>
                                      </p:cBhvr>
                                      <p:tavLst>
                                        <p:tav tm="0">
                                          <p:val>
                                            <p:fltVal val="90"/>
                                          </p:val>
                                        </p:tav>
                                        <p:tav tm="100000">
                                          <p:val>
                                            <p:fltVal val="0"/>
                                          </p:val>
                                        </p:tav>
                                      </p:tavLst>
                                    </p:anim>
                                    <p:animEffect transition="in" filter="fade">
                                      <p:cBhvr>
                                        <p:cTn id="121" dur="3000"/>
                                        <p:tgtEl>
                                          <p:spTgt spid="6"/>
                                        </p:tgtEl>
                                      </p:cBhvr>
                                    </p:animEffect>
                                  </p:childTnLst>
                                </p:cTn>
                              </p:par>
                              <p:par>
                                <p:cTn id="122" presetID="31" presetClass="entr" presetSubtype="0" fill="hold" grpId="1" nodeType="withEffect">
                                  <p:stCondLst>
                                    <p:cond delay="0"/>
                                  </p:stCondLst>
                                  <p:iterate type="lt">
                                    <p:tmPct val="5000"/>
                                  </p:iterate>
                                  <p:childTnLst>
                                    <p:set>
                                      <p:cBhvr>
                                        <p:cTn id="123" dur="1" fill="hold">
                                          <p:stCondLst>
                                            <p:cond delay="0"/>
                                          </p:stCondLst>
                                        </p:cTn>
                                        <p:tgtEl>
                                          <p:spTgt spid="7"/>
                                        </p:tgtEl>
                                        <p:attrNameLst>
                                          <p:attrName>style.visibility</p:attrName>
                                        </p:attrNameLst>
                                      </p:cBhvr>
                                      <p:to>
                                        <p:strVal val="visible"/>
                                      </p:to>
                                    </p:set>
                                    <p:anim calcmode="lin" valueType="num">
                                      <p:cBhvr>
                                        <p:cTn id="124" dur="3000" fill="hold"/>
                                        <p:tgtEl>
                                          <p:spTgt spid="7"/>
                                        </p:tgtEl>
                                        <p:attrNameLst>
                                          <p:attrName>ppt_w</p:attrName>
                                        </p:attrNameLst>
                                      </p:cBhvr>
                                      <p:tavLst>
                                        <p:tav tm="0">
                                          <p:val>
                                            <p:fltVal val="0"/>
                                          </p:val>
                                        </p:tav>
                                        <p:tav tm="100000">
                                          <p:val>
                                            <p:strVal val="#ppt_w"/>
                                          </p:val>
                                        </p:tav>
                                      </p:tavLst>
                                    </p:anim>
                                    <p:anim calcmode="lin" valueType="num">
                                      <p:cBhvr>
                                        <p:cTn id="125" dur="3000" fill="hold"/>
                                        <p:tgtEl>
                                          <p:spTgt spid="7"/>
                                        </p:tgtEl>
                                        <p:attrNameLst>
                                          <p:attrName>ppt_h</p:attrName>
                                        </p:attrNameLst>
                                      </p:cBhvr>
                                      <p:tavLst>
                                        <p:tav tm="0">
                                          <p:val>
                                            <p:fltVal val="0"/>
                                          </p:val>
                                        </p:tav>
                                        <p:tav tm="100000">
                                          <p:val>
                                            <p:strVal val="#ppt_h"/>
                                          </p:val>
                                        </p:tav>
                                      </p:tavLst>
                                    </p:anim>
                                    <p:anim calcmode="lin" valueType="num">
                                      <p:cBhvr>
                                        <p:cTn id="126" dur="3000" fill="hold"/>
                                        <p:tgtEl>
                                          <p:spTgt spid="7"/>
                                        </p:tgtEl>
                                        <p:attrNameLst>
                                          <p:attrName>style.rotation</p:attrName>
                                        </p:attrNameLst>
                                      </p:cBhvr>
                                      <p:tavLst>
                                        <p:tav tm="0">
                                          <p:val>
                                            <p:fltVal val="90"/>
                                          </p:val>
                                        </p:tav>
                                        <p:tav tm="100000">
                                          <p:val>
                                            <p:fltVal val="0"/>
                                          </p:val>
                                        </p:tav>
                                      </p:tavLst>
                                    </p:anim>
                                    <p:animEffect transition="in" filter="fade">
                                      <p:cBhvr>
                                        <p:cTn id="127" dur="3000"/>
                                        <p:tgtEl>
                                          <p:spTgt spid="7"/>
                                        </p:tgtEl>
                                      </p:cBhvr>
                                    </p:animEffect>
                                  </p:childTnLst>
                                </p:cTn>
                              </p:par>
                              <p:par>
                                <p:cTn id="128" presetID="31" presetClass="entr" presetSubtype="0" fill="hold" grpId="1" nodeType="withEffect">
                                  <p:stCondLst>
                                    <p:cond delay="0"/>
                                  </p:stCondLst>
                                  <p:iterate type="lt">
                                    <p:tmPct val="5000"/>
                                  </p:iterate>
                                  <p:childTnLst>
                                    <p:set>
                                      <p:cBhvr>
                                        <p:cTn id="129" dur="1" fill="hold">
                                          <p:stCondLst>
                                            <p:cond delay="0"/>
                                          </p:stCondLst>
                                        </p:cTn>
                                        <p:tgtEl>
                                          <p:spTgt spid="8"/>
                                        </p:tgtEl>
                                        <p:attrNameLst>
                                          <p:attrName>style.visibility</p:attrName>
                                        </p:attrNameLst>
                                      </p:cBhvr>
                                      <p:to>
                                        <p:strVal val="visible"/>
                                      </p:to>
                                    </p:set>
                                    <p:anim calcmode="lin" valueType="num">
                                      <p:cBhvr>
                                        <p:cTn id="130" dur="3000" fill="hold"/>
                                        <p:tgtEl>
                                          <p:spTgt spid="8"/>
                                        </p:tgtEl>
                                        <p:attrNameLst>
                                          <p:attrName>ppt_w</p:attrName>
                                        </p:attrNameLst>
                                      </p:cBhvr>
                                      <p:tavLst>
                                        <p:tav tm="0">
                                          <p:val>
                                            <p:fltVal val="0"/>
                                          </p:val>
                                        </p:tav>
                                        <p:tav tm="100000">
                                          <p:val>
                                            <p:strVal val="#ppt_w"/>
                                          </p:val>
                                        </p:tav>
                                      </p:tavLst>
                                    </p:anim>
                                    <p:anim calcmode="lin" valueType="num">
                                      <p:cBhvr>
                                        <p:cTn id="131" dur="3000" fill="hold"/>
                                        <p:tgtEl>
                                          <p:spTgt spid="8"/>
                                        </p:tgtEl>
                                        <p:attrNameLst>
                                          <p:attrName>ppt_h</p:attrName>
                                        </p:attrNameLst>
                                      </p:cBhvr>
                                      <p:tavLst>
                                        <p:tav tm="0">
                                          <p:val>
                                            <p:fltVal val="0"/>
                                          </p:val>
                                        </p:tav>
                                        <p:tav tm="100000">
                                          <p:val>
                                            <p:strVal val="#ppt_h"/>
                                          </p:val>
                                        </p:tav>
                                      </p:tavLst>
                                    </p:anim>
                                    <p:anim calcmode="lin" valueType="num">
                                      <p:cBhvr>
                                        <p:cTn id="132" dur="3000" fill="hold"/>
                                        <p:tgtEl>
                                          <p:spTgt spid="8"/>
                                        </p:tgtEl>
                                        <p:attrNameLst>
                                          <p:attrName>style.rotation</p:attrName>
                                        </p:attrNameLst>
                                      </p:cBhvr>
                                      <p:tavLst>
                                        <p:tav tm="0">
                                          <p:val>
                                            <p:fltVal val="90"/>
                                          </p:val>
                                        </p:tav>
                                        <p:tav tm="100000">
                                          <p:val>
                                            <p:fltVal val="0"/>
                                          </p:val>
                                        </p:tav>
                                      </p:tavLst>
                                    </p:anim>
                                    <p:animEffect transition="in" filter="fade">
                                      <p:cBhvr>
                                        <p:cTn id="133" dur="3000"/>
                                        <p:tgtEl>
                                          <p:spTgt spid="8"/>
                                        </p:tgtEl>
                                      </p:cBhvr>
                                    </p:animEffect>
                                  </p:childTnLst>
                                </p:cTn>
                              </p:par>
                              <p:par>
                                <p:cTn id="134" presetID="31" presetClass="entr" presetSubtype="0" fill="hold" grpId="1" nodeType="withEffect">
                                  <p:stCondLst>
                                    <p:cond delay="0"/>
                                  </p:stCondLst>
                                  <p:iterate type="lt">
                                    <p:tmPct val="5000"/>
                                  </p:iterate>
                                  <p:childTnLst>
                                    <p:set>
                                      <p:cBhvr>
                                        <p:cTn id="135" dur="1" fill="hold">
                                          <p:stCondLst>
                                            <p:cond delay="0"/>
                                          </p:stCondLst>
                                        </p:cTn>
                                        <p:tgtEl>
                                          <p:spTgt spid="9"/>
                                        </p:tgtEl>
                                        <p:attrNameLst>
                                          <p:attrName>style.visibility</p:attrName>
                                        </p:attrNameLst>
                                      </p:cBhvr>
                                      <p:to>
                                        <p:strVal val="visible"/>
                                      </p:to>
                                    </p:set>
                                    <p:anim calcmode="lin" valueType="num">
                                      <p:cBhvr>
                                        <p:cTn id="136" dur="3000" fill="hold"/>
                                        <p:tgtEl>
                                          <p:spTgt spid="9"/>
                                        </p:tgtEl>
                                        <p:attrNameLst>
                                          <p:attrName>ppt_w</p:attrName>
                                        </p:attrNameLst>
                                      </p:cBhvr>
                                      <p:tavLst>
                                        <p:tav tm="0">
                                          <p:val>
                                            <p:fltVal val="0"/>
                                          </p:val>
                                        </p:tav>
                                        <p:tav tm="100000">
                                          <p:val>
                                            <p:strVal val="#ppt_w"/>
                                          </p:val>
                                        </p:tav>
                                      </p:tavLst>
                                    </p:anim>
                                    <p:anim calcmode="lin" valueType="num">
                                      <p:cBhvr>
                                        <p:cTn id="137" dur="3000" fill="hold"/>
                                        <p:tgtEl>
                                          <p:spTgt spid="9"/>
                                        </p:tgtEl>
                                        <p:attrNameLst>
                                          <p:attrName>ppt_h</p:attrName>
                                        </p:attrNameLst>
                                      </p:cBhvr>
                                      <p:tavLst>
                                        <p:tav tm="0">
                                          <p:val>
                                            <p:fltVal val="0"/>
                                          </p:val>
                                        </p:tav>
                                        <p:tav tm="100000">
                                          <p:val>
                                            <p:strVal val="#ppt_h"/>
                                          </p:val>
                                        </p:tav>
                                      </p:tavLst>
                                    </p:anim>
                                    <p:anim calcmode="lin" valueType="num">
                                      <p:cBhvr>
                                        <p:cTn id="138" dur="3000" fill="hold"/>
                                        <p:tgtEl>
                                          <p:spTgt spid="9"/>
                                        </p:tgtEl>
                                        <p:attrNameLst>
                                          <p:attrName>style.rotation</p:attrName>
                                        </p:attrNameLst>
                                      </p:cBhvr>
                                      <p:tavLst>
                                        <p:tav tm="0">
                                          <p:val>
                                            <p:fltVal val="90"/>
                                          </p:val>
                                        </p:tav>
                                        <p:tav tm="100000">
                                          <p:val>
                                            <p:fltVal val="0"/>
                                          </p:val>
                                        </p:tav>
                                      </p:tavLst>
                                    </p:anim>
                                    <p:animEffect transition="in" filter="fade">
                                      <p:cBhvr>
                                        <p:cTn id="139" dur="3000"/>
                                        <p:tgtEl>
                                          <p:spTgt spid="9"/>
                                        </p:tgtEl>
                                      </p:cBhvr>
                                    </p:animEffect>
                                  </p:childTnLst>
                                </p:cTn>
                              </p:par>
                              <p:par>
                                <p:cTn id="140" presetID="31" presetClass="entr" presetSubtype="0" fill="hold" grpId="1" nodeType="withEffect">
                                  <p:stCondLst>
                                    <p:cond delay="0"/>
                                  </p:stCondLst>
                                  <p:iterate type="lt">
                                    <p:tmPct val="5000"/>
                                  </p:iterate>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fltVal val="0"/>
                                          </p:val>
                                        </p:tav>
                                        <p:tav tm="100000">
                                          <p:val>
                                            <p:strVal val="#ppt_w"/>
                                          </p:val>
                                        </p:tav>
                                      </p:tavLst>
                                    </p:anim>
                                    <p:anim calcmode="lin" valueType="num">
                                      <p:cBhvr>
                                        <p:cTn id="143" dur="3000" fill="hold"/>
                                        <p:tgtEl>
                                          <p:spTgt spid="10"/>
                                        </p:tgtEl>
                                        <p:attrNameLst>
                                          <p:attrName>ppt_h</p:attrName>
                                        </p:attrNameLst>
                                      </p:cBhvr>
                                      <p:tavLst>
                                        <p:tav tm="0">
                                          <p:val>
                                            <p:fltVal val="0"/>
                                          </p:val>
                                        </p:tav>
                                        <p:tav tm="100000">
                                          <p:val>
                                            <p:strVal val="#ppt_h"/>
                                          </p:val>
                                        </p:tav>
                                      </p:tavLst>
                                    </p:anim>
                                    <p:anim calcmode="lin" valueType="num">
                                      <p:cBhvr>
                                        <p:cTn id="144" dur="3000" fill="hold"/>
                                        <p:tgtEl>
                                          <p:spTgt spid="10"/>
                                        </p:tgtEl>
                                        <p:attrNameLst>
                                          <p:attrName>style.rotation</p:attrName>
                                        </p:attrNameLst>
                                      </p:cBhvr>
                                      <p:tavLst>
                                        <p:tav tm="0">
                                          <p:val>
                                            <p:fltVal val="90"/>
                                          </p:val>
                                        </p:tav>
                                        <p:tav tm="100000">
                                          <p:val>
                                            <p:fltVal val="0"/>
                                          </p:val>
                                        </p:tav>
                                      </p:tavLst>
                                    </p:anim>
                                    <p:animEffect transition="in" filter="fade">
                                      <p:cBhvr>
                                        <p:cTn id="145" dur="3000"/>
                                        <p:tgtEl>
                                          <p:spTgt spid="10"/>
                                        </p:tgtEl>
                                      </p:cBhvr>
                                    </p:animEffect>
                                  </p:childTnLst>
                                </p:cTn>
                              </p:par>
                              <p:par>
                                <p:cTn id="146" presetID="31" presetClass="entr" presetSubtype="0" fill="hold" grpId="1" nodeType="withEffect">
                                  <p:stCondLst>
                                    <p:cond delay="0"/>
                                  </p:stCondLst>
                                  <p:iterate type="lt">
                                    <p:tmPct val="5000"/>
                                  </p:iterate>
                                  <p:childTnLst>
                                    <p:set>
                                      <p:cBhvr>
                                        <p:cTn id="147" dur="1" fill="hold">
                                          <p:stCondLst>
                                            <p:cond delay="0"/>
                                          </p:stCondLst>
                                        </p:cTn>
                                        <p:tgtEl>
                                          <p:spTgt spid="11"/>
                                        </p:tgtEl>
                                        <p:attrNameLst>
                                          <p:attrName>style.visibility</p:attrName>
                                        </p:attrNameLst>
                                      </p:cBhvr>
                                      <p:to>
                                        <p:strVal val="visible"/>
                                      </p:to>
                                    </p:set>
                                    <p:anim calcmode="lin" valueType="num">
                                      <p:cBhvr>
                                        <p:cTn id="148" dur="3000" fill="hold"/>
                                        <p:tgtEl>
                                          <p:spTgt spid="11"/>
                                        </p:tgtEl>
                                        <p:attrNameLst>
                                          <p:attrName>ppt_w</p:attrName>
                                        </p:attrNameLst>
                                      </p:cBhvr>
                                      <p:tavLst>
                                        <p:tav tm="0">
                                          <p:val>
                                            <p:fltVal val="0"/>
                                          </p:val>
                                        </p:tav>
                                        <p:tav tm="100000">
                                          <p:val>
                                            <p:strVal val="#ppt_w"/>
                                          </p:val>
                                        </p:tav>
                                      </p:tavLst>
                                    </p:anim>
                                    <p:anim calcmode="lin" valueType="num">
                                      <p:cBhvr>
                                        <p:cTn id="149" dur="3000" fill="hold"/>
                                        <p:tgtEl>
                                          <p:spTgt spid="11"/>
                                        </p:tgtEl>
                                        <p:attrNameLst>
                                          <p:attrName>ppt_h</p:attrName>
                                        </p:attrNameLst>
                                      </p:cBhvr>
                                      <p:tavLst>
                                        <p:tav tm="0">
                                          <p:val>
                                            <p:fltVal val="0"/>
                                          </p:val>
                                        </p:tav>
                                        <p:tav tm="100000">
                                          <p:val>
                                            <p:strVal val="#ppt_h"/>
                                          </p:val>
                                        </p:tav>
                                      </p:tavLst>
                                    </p:anim>
                                    <p:anim calcmode="lin" valueType="num">
                                      <p:cBhvr>
                                        <p:cTn id="150" dur="3000" fill="hold"/>
                                        <p:tgtEl>
                                          <p:spTgt spid="11"/>
                                        </p:tgtEl>
                                        <p:attrNameLst>
                                          <p:attrName>style.rotation</p:attrName>
                                        </p:attrNameLst>
                                      </p:cBhvr>
                                      <p:tavLst>
                                        <p:tav tm="0">
                                          <p:val>
                                            <p:fltVal val="90"/>
                                          </p:val>
                                        </p:tav>
                                        <p:tav tm="100000">
                                          <p:val>
                                            <p:fltVal val="0"/>
                                          </p:val>
                                        </p:tav>
                                      </p:tavLst>
                                    </p:anim>
                                    <p:animEffect transition="in" filter="fade">
                                      <p:cBhvr>
                                        <p:cTn id="151" dur="3000"/>
                                        <p:tgtEl>
                                          <p:spTgt spid="11"/>
                                        </p:tgtEl>
                                      </p:cBhvr>
                                    </p:animEffect>
                                  </p:childTnLst>
                                </p:cTn>
                              </p:par>
                              <p:par>
                                <p:cTn id="152" presetID="31" presetClass="entr" presetSubtype="0" fill="hold" grpId="1" nodeType="withEffect">
                                  <p:stCondLst>
                                    <p:cond delay="0"/>
                                  </p:stCondLst>
                                  <p:iterate type="lt">
                                    <p:tmPct val="5000"/>
                                  </p:iterate>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fltVal val="0"/>
                                          </p:val>
                                        </p:tav>
                                        <p:tav tm="100000">
                                          <p:val>
                                            <p:strVal val="#ppt_w"/>
                                          </p:val>
                                        </p:tav>
                                      </p:tavLst>
                                    </p:anim>
                                    <p:anim calcmode="lin" valueType="num">
                                      <p:cBhvr>
                                        <p:cTn id="155" dur="3000" fill="hold"/>
                                        <p:tgtEl>
                                          <p:spTgt spid="12"/>
                                        </p:tgtEl>
                                        <p:attrNameLst>
                                          <p:attrName>ppt_h</p:attrName>
                                        </p:attrNameLst>
                                      </p:cBhvr>
                                      <p:tavLst>
                                        <p:tav tm="0">
                                          <p:val>
                                            <p:fltVal val="0"/>
                                          </p:val>
                                        </p:tav>
                                        <p:tav tm="100000">
                                          <p:val>
                                            <p:strVal val="#ppt_h"/>
                                          </p:val>
                                        </p:tav>
                                      </p:tavLst>
                                    </p:anim>
                                    <p:anim calcmode="lin" valueType="num">
                                      <p:cBhvr>
                                        <p:cTn id="156" dur="3000" fill="hold"/>
                                        <p:tgtEl>
                                          <p:spTgt spid="12"/>
                                        </p:tgtEl>
                                        <p:attrNameLst>
                                          <p:attrName>style.rotation</p:attrName>
                                        </p:attrNameLst>
                                      </p:cBhvr>
                                      <p:tavLst>
                                        <p:tav tm="0">
                                          <p:val>
                                            <p:fltVal val="90"/>
                                          </p:val>
                                        </p:tav>
                                        <p:tav tm="100000">
                                          <p:val>
                                            <p:fltVal val="0"/>
                                          </p:val>
                                        </p:tav>
                                      </p:tavLst>
                                    </p:anim>
                                    <p:animEffect transition="in" filter="fade">
                                      <p:cBhvr>
                                        <p:cTn id="157" dur="3000"/>
                                        <p:tgtEl>
                                          <p:spTgt spid="12"/>
                                        </p:tgtEl>
                                      </p:cBhvr>
                                    </p:animEffect>
                                  </p:childTnLst>
                                </p:cTn>
                              </p:par>
                              <p:par>
                                <p:cTn id="158" presetID="2" presetClass="entr" presetSubtype="2" fill="hold" grpId="2" nodeType="withEffect">
                                  <p:stCondLst>
                                    <p:cond delay="0"/>
                                  </p:stCondLst>
                                  <p:iterate type="lt">
                                    <p:tmPct val="0"/>
                                  </p:iterate>
                                  <p:childTnLst>
                                    <p:set>
                                      <p:cBhvr>
                                        <p:cTn id="159" dur="1" fill="hold">
                                          <p:stCondLst>
                                            <p:cond delay="0"/>
                                          </p:stCondLst>
                                        </p:cTn>
                                        <p:tgtEl>
                                          <p:spTgt spid="3"/>
                                        </p:tgtEl>
                                        <p:attrNameLst>
                                          <p:attrName>style.visibility</p:attrName>
                                        </p:attrNameLst>
                                      </p:cBhvr>
                                      <p:to>
                                        <p:strVal val="visible"/>
                                      </p:to>
                                    </p:set>
                                    <p:anim calcmode="lin" valueType="num">
                                      <p:cBhvr additive="base">
                                        <p:cTn id="160" dur="3000" fill="hold"/>
                                        <p:tgtEl>
                                          <p:spTgt spid="3"/>
                                        </p:tgtEl>
                                        <p:attrNameLst>
                                          <p:attrName>ppt_x</p:attrName>
                                        </p:attrNameLst>
                                      </p:cBhvr>
                                      <p:tavLst>
                                        <p:tav tm="0">
                                          <p:val>
                                            <p:strVal val="1+#ppt_w/2"/>
                                          </p:val>
                                        </p:tav>
                                        <p:tav tm="100000">
                                          <p:val>
                                            <p:strVal val="#ppt_x"/>
                                          </p:val>
                                        </p:tav>
                                      </p:tavLst>
                                    </p:anim>
                                    <p:anim calcmode="lin" valueType="num">
                                      <p:cBhvr additive="base">
                                        <p:cTn id="161" dur="3000" fill="hold"/>
                                        <p:tgtEl>
                                          <p:spTgt spid="3"/>
                                        </p:tgtEl>
                                        <p:attrNameLst>
                                          <p:attrName>ppt_y</p:attrName>
                                        </p:attrNameLst>
                                      </p:cBhvr>
                                      <p:tavLst>
                                        <p:tav tm="0">
                                          <p:val>
                                            <p:strVal val="#ppt_y"/>
                                          </p:val>
                                        </p:tav>
                                        <p:tav tm="100000">
                                          <p:val>
                                            <p:strVal val="#ppt_y"/>
                                          </p:val>
                                        </p:tav>
                                      </p:tavLst>
                                    </p:anim>
                                  </p:childTnLst>
                                </p:cTn>
                              </p:par>
                              <p:par>
                                <p:cTn id="162" presetID="2" presetClass="entr" presetSubtype="2" fill="hold" grpId="2" nodeType="withEffect">
                                  <p:stCondLst>
                                    <p:cond delay="0"/>
                                  </p:stCondLst>
                                  <p:iterate type="lt">
                                    <p:tmPct val="0"/>
                                  </p:iterate>
                                  <p:childTnLst>
                                    <p:set>
                                      <p:cBhvr>
                                        <p:cTn id="163" dur="1" fill="hold">
                                          <p:stCondLst>
                                            <p:cond delay="0"/>
                                          </p:stCondLst>
                                        </p:cTn>
                                        <p:tgtEl>
                                          <p:spTgt spid="5"/>
                                        </p:tgtEl>
                                        <p:attrNameLst>
                                          <p:attrName>style.visibility</p:attrName>
                                        </p:attrNameLst>
                                      </p:cBhvr>
                                      <p:to>
                                        <p:strVal val="visible"/>
                                      </p:to>
                                    </p:set>
                                    <p:anim calcmode="lin" valueType="num">
                                      <p:cBhvr additive="base">
                                        <p:cTn id="164" dur="3000" fill="hold"/>
                                        <p:tgtEl>
                                          <p:spTgt spid="5"/>
                                        </p:tgtEl>
                                        <p:attrNameLst>
                                          <p:attrName>ppt_x</p:attrName>
                                        </p:attrNameLst>
                                      </p:cBhvr>
                                      <p:tavLst>
                                        <p:tav tm="0">
                                          <p:val>
                                            <p:strVal val="1+#ppt_w/2"/>
                                          </p:val>
                                        </p:tav>
                                        <p:tav tm="100000">
                                          <p:val>
                                            <p:strVal val="#ppt_x"/>
                                          </p:val>
                                        </p:tav>
                                      </p:tavLst>
                                    </p:anim>
                                    <p:anim calcmode="lin" valueType="num">
                                      <p:cBhvr additive="base">
                                        <p:cTn id="165" dur="3000" fill="hold"/>
                                        <p:tgtEl>
                                          <p:spTgt spid="5"/>
                                        </p:tgtEl>
                                        <p:attrNameLst>
                                          <p:attrName>ppt_y</p:attrName>
                                        </p:attrNameLst>
                                      </p:cBhvr>
                                      <p:tavLst>
                                        <p:tav tm="0">
                                          <p:val>
                                            <p:strVal val="#ppt_y"/>
                                          </p:val>
                                        </p:tav>
                                        <p:tav tm="100000">
                                          <p:val>
                                            <p:strVal val="#ppt_y"/>
                                          </p:val>
                                        </p:tav>
                                      </p:tavLst>
                                    </p:anim>
                                  </p:childTnLst>
                                </p:cTn>
                              </p:par>
                              <p:par>
                                <p:cTn id="166" presetID="2" presetClass="entr" presetSubtype="2" fill="hold" grpId="2" nodeType="withEffect">
                                  <p:stCondLst>
                                    <p:cond delay="0"/>
                                  </p:stCondLst>
                                  <p:iterate type="lt">
                                    <p:tmPct val="0"/>
                                  </p:iterate>
                                  <p:childTnLst>
                                    <p:set>
                                      <p:cBhvr>
                                        <p:cTn id="167" dur="1" fill="hold">
                                          <p:stCondLst>
                                            <p:cond delay="0"/>
                                          </p:stCondLst>
                                        </p:cTn>
                                        <p:tgtEl>
                                          <p:spTgt spid="7"/>
                                        </p:tgtEl>
                                        <p:attrNameLst>
                                          <p:attrName>style.visibility</p:attrName>
                                        </p:attrNameLst>
                                      </p:cBhvr>
                                      <p:to>
                                        <p:strVal val="visible"/>
                                      </p:to>
                                    </p:set>
                                    <p:anim calcmode="lin" valueType="num">
                                      <p:cBhvr additive="base">
                                        <p:cTn id="168" dur="3000" fill="hold"/>
                                        <p:tgtEl>
                                          <p:spTgt spid="7"/>
                                        </p:tgtEl>
                                        <p:attrNameLst>
                                          <p:attrName>ppt_x</p:attrName>
                                        </p:attrNameLst>
                                      </p:cBhvr>
                                      <p:tavLst>
                                        <p:tav tm="0">
                                          <p:val>
                                            <p:strVal val="1+#ppt_w/2"/>
                                          </p:val>
                                        </p:tav>
                                        <p:tav tm="100000">
                                          <p:val>
                                            <p:strVal val="#ppt_x"/>
                                          </p:val>
                                        </p:tav>
                                      </p:tavLst>
                                    </p:anim>
                                    <p:anim calcmode="lin" valueType="num">
                                      <p:cBhvr additive="base">
                                        <p:cTn id="169" dur="3000" fill="hold"/>
                                        <p:tgtEl>
                                          <p:spTgt spid="7"/>
                                        </p:tgtEl>
                                        <p:attrNameLst>
                                          <p:attrName>ppt_y</p:attrName>
                                        </p:attrNameLst>
                                      </p:cBhvr>
                                      <p:tavLst>
                                        <p:tav tm="0">
                                          <p:val>
                                            <p:strVal val="#ppt_y"/>
                                          </p:val>
                                        </p:tav>
                                        <p:tav tm="100000">
                                          <p:val>
                                            <p:strVal val="#ppt_y"/>
                                          </p:val>
                                        </p:tav>
                                      </p:tavLst>
                                    </p:anim>
                                  </p:childTnLst>
                                </p:cTn>
                              </p:par>
                              <p:par>
                                <p:cTn id="170" presetID="2" presetClass="entr" presetSubtype="2" fill="hold" grpId="2" nodeType="withEffect">
                                  <p:stCondLst>
                                    <p:cond delay="0"/>
                                  </p:stCondLst>
                                  <p:iterate type="lt">
                                    <p:tmPct val="0"/>
                                  </p:iterate>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3000" fill="hold"/>
                                        <p:tgtEl>
                                          <p:spTgt spid="9"/>
                                        </p:tgtEl>
                                        <p:attrNameLst>
                                          <p:attrName>ppt_x</p:attrName>
                                        </p:attrNameLst>
                                      </p:cBhvr>
                                      <p:tavLst>
                                        <p:tav tm="0">
                                          <p:val>
                                            <p:strVal val="1+#ppt_w/2"/>
                                          </p:val>
                                        </p:tav>
                                        <p:tav tm="100000">
                                          <p:val>
                                            <p:strVal val="#ppt_x"/>
                                          </p:val>
                                        </p:tav>
                                      </p:tavLst>
                                    </p:anim>
                                    <p:anim calcmode="lin" valueType="num">
                                      <p:cBhvr additive="base">
                                        <p:cTn id="173" dur="3000" fill="hold"/>
                                        <p:tgtEl>
                                          <p:spTgt spid="9"/>
                                        </p:tgtEl>
                                        <p:attrNameLst>
                                          <p:attrName>ppt_y</p:attrName>
                                        </p:attrNameLst>
                                      </p:cBhvr>
                                      <p:tavLst>
                                        <p:tav tm="0">
                                          <p:val>
                                            <p:strVal val="#ppt_y"/>
                                          </p:val>
                                        </p:tav>
                                        <p:tav tm="100000">
                                          <p:val>
                                            <p:strVal val="#ppt_y"/>
                                          </p:val>
                                        </p:tav>
                                      </p:tavLst>
                                    </p:anim>
                                  </p:childTnLst>
                                </p:cTn>
                              </p:par>
                              <p:par>
                                <p:cTn id="174" presetID="2" presetClass="entr" presetSubtype="2" fill="hold" grpId="2" nodeType="withEffect">
                                  <p:stCondLst>
                                    <p:cond delay="0"/>
                                  </p:stCondLst>
                                  <p:iterate type="lt">
                                    <p:tmPct val="0"/>
                                  </p:iterate>
                                  <p:childTnLst>
                                    <p:set>
                                      <p:cBhvr>
                                        <p:cTn id="175" dur="1" fill="hold">
                                          <p:stCondLst>
                                            <p:cond delay="0"/>
                                          </p:stCondLst>
                                        </p:cTn>
                                        <p:tgtEl>
                                          <p:spTgt spid="11"/>
                                        </p:tgtEl>
                                        <p:attrNameLst>
                                          <p:attrName>style.visibility</p:attrName>
                                        </p:attrNameLst>
                                      </p:cBhvr>
                                      <p:to>
                                        <p:strVal val="visible"/>
                                      </p:to>
                                    </p:set>
                                    <p:anim calcmode="lin" valueType="num">
                                      <p:cBhvr additive="base">
                                        <p:cTn id="176" dur="3000" fill="hold"/>
                                        <p:tgtEl>
                                          <p:spTgt spid="11"/>
                                        </p:tgtEl>
                                        <p:attrNameLst>
                                          <p:attrName>ppt_x</p:attrName>
                                        </p:attrNameLst>
                                      </p:cBhvr>
                                      <p:tavLst>
                                        <p:tav tm="0">
                                          <p:val>
                                            <p:strVal val="1+#ppt_w/2"/>
                                          </p:val>
                                        </p:tav>
                                        <p:tav tm="100000">
                                          <p:val>
                                            <p:strVal val="#ppt_x"/>
                                          </p:val>
                                        </p:tav>
                                      </p:tavLst>
                                    </p:anim>
                                    <p:anim calcmode="lin" valueType="num">
                                      <p:cBhvr additive="base">
                                        <p:cTn id="177" dur="3000" fill="hold"/>
                                        <p:tgtEl>
                                          <p:spTgt spid="11"/>
                                        </p:tgtEl>
                                        <p:attrNameLst>
                                          <p:attrName>ppt_y</p:attrName>
                                        </p:attrNameLst>
                                      </p:cBhvr>
                                      <p:tavLst>
                                        <p:tav tm="0">
                                          <p:val>
                                            <p:strVal val="#ppt_y"/>
                                          </p:val>
                                        </p:tav>
                                        <p:tav tm="100000">
                                          <p:val>
                                            <p:strVal val="#ppt_y"/>
                                          </p:val>
                                        </p:tav>
                                      </p:tavLst>
                                    </p:anim>
                                  </p:childTnLst>
                                </p:cTn>
                              </p:par>
                              <p:par>
                                <p:cTn id="178" presetID="2" presetClass="entr" presetSubtype="8" fill="hold" grpId="2" nodeType="withEffect">
                                  <p:stCondLst>
                                    <p:cond delay="0"/>
                                  </p:stCondLst>
                                  <p:iterate type="lt">
                                    <p:tmPct val="0"/>
                                  </p:iterate>
                                  <p:childTnLst>
                                    <p:set>
                                      <p:cBhvr>
                                        <p:cTn id="179" dur="1" fill="hold">
                                          <p:stCondLst>
                                            <p:cond delay="0"/>
                                          </p:stCondLst>
                                        </p:cTn>
                                        <p:tgtEl>
                                          <p:spTgt spid="4"/>
                                        </p:tgtEl>
                                        <p:attrNameLst>
                                          <p:attrName>style.visibility</p:attrName>
                                        </p:attrNameLst>
                                      </p:cBhvr>
                                      <p:to>
                                        <p:strVal val="visible"/>
                                      </p:to>
                                    </p:set>
                                    <p:anim calcmode="lin" valueType="num">
                                      <p:cBhvr additive="base">
                                        <p:cTn id="180" dur="3000" fill="hold"/>
                                        <p:tgtEl>
                                          <p:spTgt spid="4"/>
                                        </p:tgtEl>
                                        <p:attrNameLst>
                                          <p:attrName>ppt_x</p:attrName>
                                        </p:attrNameLst>
                                      </p:cBhvr>
                                      <p:tavLst>
                                        <p:tav tm="0">
                                          <p:val>
                                            <p:strVal val="0-#ppt_w/2"/>
                                          </p:val>
                                        </p:tav>
                                        <p:tav tm="100000">
                                          <p:val>
                                            <p:strVal val="#ppt_x"/>
                                          </p:val>
                                        </p:tav>
                                      </p:tavLst>
                                    </p:anim>
                                    <p:anim calcmode="lin" valueType="num">
                                      <p:cBhvr additive="base">
                                        <p:cTn id="181" dur="3000" fill="hold"/>
                                        <p:tgtEl>
                                          <p:spTgt spid="4"/>
                                        </p:tgtEl>
                                        <p:attrNameLst>
                                          <p:attrName>ppt_y</p:attrName>
                                        </p:attrNameLst>
                                      </p:cBhvr>
                                      <p:tavLst>
                                        <p:tav tm="0">
                                          <p:val>
                                            <p:strVal val="#ppt_y"/>
                                          </p:val>
                                        </p:tav>
                                        <p:tav tm="100000">
                                          <p:val>
                                            <p:strVal val="#ppt_y"/>
                                          </p:val>
                                        </p:tav>
                                      </p:tavLst>
                                    </p:anim>
                                  </p:childTnLst>
                                </p:cTn>
                              </p:par>
                              <p:par>
                                <p:cTn id="182" presetID="2" presetClass="entr" presetSubtype="8" fill="hold" grpId="2" nodeType="withEffect">
                                  <p:stCondLst>
                                    <p:cond delay="0"/>
                                  </p:stCondLst>
                                  <p:iterate type="lt">
                                    <p:tmPct val="0"/>
                                  </p:iterate>
                                  <p:childTnLst>
                                    <p:set>
                                      <p:cBhvr>
                                        <p:cTn id="183" dur="1" fill="hold">
                                          <p:stCondLst>
                                            <p:cond delay="0"/>
                                          </p:stCondLst>
                                        </p:cTn>
                                        <p:tgtEl>
                                          <p:spTgt spid="6"/>
                                        </p:tgtEl>
                                        <p:attrNameLst>
                                          <p:attrName>style.visibility</p:attrName>
                                        </p:attrNameLst>
                                      </p:cBhvr>
                                      <p:to>
                                        <p:strVal val="visible"/>
                                      </p:to>
                                    </p:set>
                                    <p:anim calcmode="lin" valueType="num">
                                      <p:cBhvr additive="base">
                                        <p:cTn id="184" dur="3000" fill="hold"/>
                                        <p:tgtEl>
                                          <p:spTgt spid="6"/>
                                        </p:tgtEl>
                                        <p:attrNameLst>
                                          <p:attrName>ppt_x</p:attrName>
                                        </p:attrNameLst>
                                      </p:cBhvr>
                                      <p:tavLst>
                                        <p:tav tm="0">
                                          <p:val>
                                            <p:strVal val="0-#ppt_w/2"/>
                                          </p:val>
                                        </p:tav>
                                        <p:tav tm="100000">
                                          <p:val>
                                            <p:strVal val="#ppt_x"/>
                                          </p:val>
                                        </p:tav>
                                      </p:tavLst>
                                    </p:anim>
                                    <p:anim calcmode="lin" valueType="num">
                                      <p:cBhvr additive="base">
                                        <p:cTn id="185" dur="3000" fill="hold"/>
                                        <p:tgtEl>
                                          <p:spTgt spid="6"/>
                                        </p:tgtEl>
                                        <p:attrNameLst>
                                          <p:attrName>ppt_y</p:attrName>
                                        </p:attrNameLst>
                                      </p:cBhvr>
                                      <p:tavLst>
                                        <p:tav tm="0">
                                          <p:val>
                                            <p:strVal val="#ppt_y"/>
                                          </p:val>
                                        </p:tav>
                                        <p:tav tm="100000">
                                          <p:val>
                                            <p:strVal val="#ppt_y"/>
                                          </p:val>
                                        </p:tav>
                                      </p:tavLst>
                                    </p:anim>
                                  </p:childTnLst>
                                </p:cTn>
                              </p:par>
                              <p:par>
                                <p:cTn id="186" presetID="2" presetClass="entr" presetSubtype="8" fill="hold" grpId="2" nodeType="withEffect">
                                  <p:stCondLst>
                                    <p:cond delay="0"/>
                                  </p:stCondLst>
                                  <p:iterate type="lt">
                                    <p:tmPct val="0"/>
                                  </p:iterate>
                                  <p:childTnLst>
                                    <p:set>
                                      <p:cBhvr>
                                        <p:cTn id="187" dur="1" fill="hold">
                                          <p:stCondLst>
                                            <p:cond delay="0"/>
                                          </p:stCondLst>
                                        </p:cTn>
                                        <p:tgtEl>
                                          <p:spTgt spid="8"/>
                                        </p:tgtEl>
                                        <p:attrNameLst>
                                          <p:attrName>style.visibility</p:attrName>
                                        </p:attrNameLst>
                                      </p:cBhvr>
                                      <p:to>
                                        <p:strVal val="visible"/>
                                      </p:to>
                                    </p:set>
                                    <p:anim calcmode="lin" valueType="num">
                                      <p:cBhvr additive="base">
                                        <p:cTn id="188" dur="3000" fill="hold"/>
                                        <p:tgtEl>
                                          <p:spTgt spid="8"/>
                                        </p:tgtEl>
                                        <p:attrNameLst>
                                          <p:attrName>ppt_x</p:attrName>
                                        </p:attrNameLst>
                                      </p:cBhvr>
                                      <p:tavLst>
                                        <p:tav tm="0">
                                          <p:val>
                                            <p:strVal val="0-#ppt_w/2"/>
                                          </p:val>
                                        </p:tav>
                                        <p:tav tm="100000">
                                          <p:val>
                                            <p:strVal val="#ppt_x"/>
                                          </p:val>
                                        </p:tav>
                                      </p:tavLst>
                                    </p:anim>
                                    <p:anim calcmode="lin" valueType="num">
                                      <p:cBhvr additive="base">
                                        <p:cTn id="189" dur="3000" fill="hold"/>
                                        <p:tgtEl>
                                          <p:spTgt spid="8"/>
                                        </p:tgtEl>
                                        <p:attrNameLst>
                                          <p:attrName>ppt_y</p:attrName>
                                        </p:attrNameLst>
                                      </p:cBhvr>
                                      <p:tavLst>
                                        <p:tav tm="0">
                                          <p:val>
                                            <p:strVal val="#ppt_y"/>
                                          </p:val>
                                        </p:tav>
                                        <p:tav tm="100000">
                                          <p:val>
                                            <p:strVal val="#ppt_y"/>
                                          </p:val>
                                        </p:tav>
                                      </p:tavLst>
                                    </p:anim>
                                  </p:childTnLst>
                                </p:cTn>
                              </p:par>
                              <p:par>
                                <p:cTn id="190" presetID="2" presetClass="entr" presetSubtype="8" fill="hold" grpId="2" nodeType="withEffect">
                                  <p:stCondLst>
                                    <p:cond delay="0"/>
                                  </p:stCondLst>
                                  <p:iterate type="lt">
                                    <p:tmPct val="0"/>
                                  </p:iterate>
                                  <p:childTnLst>
                                    <p:set>
                                      <p:cBhvr>
                                        <p:cTn id="191" dur="1" fill="hold">
                                          <p:stCondLst>
                                            <p:cond delay="0"/>
                                          </p:stCondLst>
                                        </p:cTn>
                                        <p:tgtEl>
                                          <p:spTgt spid="10"/>
                                        </p:tgtEl>
                                        <p:attrNameLst>
                                          <p:attrName>style.visibility</p:attrName>
                                        </p:attrNameLst>
                                      </p:cBhvr>
                                      <p:to>
                                        <p:strVal val="visible"/>
                                      </p:to>
                                    </p:set>
                                    <p:anim calcmode="lin" valueType="num">
                                      <p:cBhvr additive="base">
                                        <p:cTn id="192" dur="3000" fill="hold"/>
                                        <p:tgtEl>
                                          <p:spTgt spid="10"/>
                                        </p:tgtEl>
                                        <p:attrNameLst>
                                          <p:attrName>ppt_x</p:attrName>
                                        </p:attrNameLst>
                                      </p:cBhvr>
                                      <p:tavLst>
                                        <p:tav tm="0">
                                          <p:val>
                                            <p:strVal val="0-#ppt_w/2"/>
                                          </p:val>
                                        </p:tav>
                                        <p:tav tm="100000">
                                          <p:val>
                                            <p:strVal val="#ppt_x"/>
                                          </p:val>
                                        </p:tav>
                                      </p:tavLst>
                                    </p:anim>
                                    <p:anim calcmode="lin" valueType="num">
                                      <p:cBhvr additive="base">
                                        <p:cTn id="193" dur="3000" fill="hold"/>
                                        <p:tgtEl>
                                          <p:spTgt spid="10"/>
                                        </p:tgtEl>
                                        <p:attrNameLst>
                                          <p:attrName>ppt_y</p:attrName>
                                        </p:attrNameLst>
                                      </p:cBhvr>
                                      <p:tavLst>
                                        <p:tav tm="0">
                                          <p:val>
                                            <p:strVal val="#ppt_y"/>
                                          </p:val>
                                        </p:tav>
                                        <p:tav tm="100000">
                                          <p:val>
                                            <p:strVal val="#ppt_y"/>
                                          </p:val>
                                        </p:tav>
                                      </p:tavLst>
                                    </p:anim>
                                  </p:childTnLst>
                                </p:cTn>
                              </p:par>
                              <p:par>
                                <p:cTn id="194" presetID="2" presetClass="entr" presetSubtype="8" fill="hold" grpId="2" nodeType="withEffect">
                                  <p:stCondLst>
                                    <p:cond delay="0"/>
                                  </p:stCondLst>
                                  <p:iterate type="lt">
                                    <p:tmPct val="0"/>
                                  </p:iterate>
                                  <p:childTnLst>
                                    <p:set>
                                      <p:cBhvr>
                                        <p:cTn id="195" dur="1" fill="hold">
                                          <p:stCondLst>
                                            <p:cond delay="0"/>
                                          </p:stCondLst>
                                        </p:cTn>
                                        <p:tgtEl>
                                          <p:spTgt spid="12"/>
                                        </p:tgtEl>
                                        <p:attrNameLst>
                                          <p:attrName>style.visibility</p:attrName>
                                        </p:attrNameLst>
                                      </p:cBhvr>
                                      <p:to>
                                        <p:strVal val="visible"/>
                                      </p:to>
                                    </p:set>
                                    <p:anim calcmode="lin" valueType="num">
                                      <p:cBhvr additive="base">
                                        <p:cTn id="196" dur="3000" fill="hold"/>
                                        <p:tgtEl>
                                          <p:spTgt spid="12"/>
                                        </p:tgtEl>
                                        <p:attrNameLst>
                                          <p:attrName>ppt_x</p:attrName>
                                        </p:attrNameLst>
                                      </p:cBhvr>
                                      <p:tavLst>
                                        <p:tav tm="0">
                                          <p:val>
                                            <p:strVal val="0-#ppt_w/2"/>
                                          </p:val>
                                        </p:tav>
                                        <p:tav tm="100000">
                                          <p:val>
                                            <p:strVal val="#ppt_x"/>
                                          </p:val>
                                        </p:tav>
                                      </p:tavLst>
                                    </p:anim>
                                    <p:anim calcmode="lin" valueType="num">
                                      <p:cBhvr additive="base">
                                        <p:cTn id="197" dur="3000" fill="hold"/>
                                        <p:tgtEl>
                                          <p:spTgt spid="12"/>
                                        </p:tgtEl>
                                        <p:attrNameLst>
                                          <p:attrName>ppt_y</p:attrName>
                                        </p:attrNameLst>
                                      </p:cBhvr>
                                      <p:tavLst>
                                        <p:tav tm="0">
                                          <p:val>
                                            <p:strVal val="#ppt_y"/>
                                          </p:val>
                                        </p:tav>
                                        <p:tav tm="100000">
                                          <p:val>
                                            <p:strVal val="#ppt_y"/>
                                          </p:val>
                                        </p:tav>
                                      </p:tavLst>
                                    </p:anim>
                                  </p:childTnLst>
                                </p:cTn>
                              </p:par>
                            </p:childTnLst>
                          </p:cTn>
                        </p:par>
                        <p:par>
                          <p:cTn id="198" fill="hold">
                            <p:stCondLst>
                              <p:cond delay="3000"/>
                            </p:stCondLst>
                            <p:childTnLst>
                              <p:par>
                                <p:cTn id="199" presetID="5" presetClass="exit" presetSubtype="10" fill="hold" grpId="4" nodeType="afterEffect">
                                  <p:stCondLst>
                                    <p:cond delay="0"/>
                                  </p:stCondLst>
                                  <p:iterate type="lt">
                                    <p:tmPct val="0"/>
                                  </p:iterate>
                                  <p:childTnLst>
                                    <p:animEffect transition="out" filter="checkerboard(across)">
                                      <p:cBhvr>
                                        <p:cTn id="200" dur="3000"/>
                                        <p:tgtEl>
                                          <p:spTgt spid="3"/>
                                        </p:tgtEl>
                                      </p:cBhvr>
                                    </p:animEffect>
                                    <p:set>
                                      <p:cBhvr>
                                        <p:cTn id="201" dur="1" fill="hold">
                                          <p:stCondLst>
                                            <p:cond delay="2999"/>
                                          </p:stCondLst>
                                        </p:cTn>
                                        <p:tgtEl>
                                          <p:spTgt spid="3"/>
                                        </p:tgtEl>
                                        <p:attrNameLst>
                                          <p:attrName>style.visibility</p:attrName>
                                        </p:attrNameLst>
                                      </p:cBhvr>
                                      <p:to>
                                        <p:strVal val="hidden"/>
                                      </p:to>
                                    </p:set>
                                  </p:childTnLst>
                                </p:cTn>
                              </p:par>
                              <p:par>
                                <p:cTn id="202" presetID="5" presetClass="exit" presetSubtype="10" fill="hold" grpId="4" nodeType="withEffect">
                                  <p:stCondLst>
                                    <p:cond delay="0"/>
                                  </p:stCondLst>
                                  <p:iterate type="lt">
                                    <p:tmPct val="0"/>
                                  </p:iterate>
                                  <p:childTnLst>
                                    <p:animEffect transition="out" filter="checkerboard(across)">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5" presetClass="exit" presetSubtype="10" fill="hold" grpId="4" nodeType="withEffect">
                                  <p:stCondLst>
                                    <p:cond delay="0"/>
                                  </p:stCondLst>
                                  <p:iterate type="lt">
                                    <p:tmPct val="0"/>
                                  </p:iterate>
                                  <p:childTnLst>
                                    <p:animEffect transition="out" filter="checkerboard(across)">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5" presetClass="exit" presetSubtype="10" fill="hold" grpId="4" nodeType="withEffect">
                                  <p:stCondLst>
                                    <p:cond delay="0"/>
                                  </p:stCondLst>
                                  <p:iterate type="lt">
                                    <p:tmPct val="0"/>
                                  </p:iterate>
                                  <p:childTnLst>
                                    <p:animEffect transition="out" filter="checkerboard(across)">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5" presetClass="exit" presetSubtype="10" fill="hold" grpId="4" nodeType="withEffect">
                                  <p:stCondLst>
                                    <p:cond delay="0"/>
                                  </p:stCondLst>
                                  <p:iterate type="lt">
                                    <p:tmPct val="0"/>
                                  </p:iterate>
                                  <p:childTnLst>
                                    <p:animEffect transition="out" filter="checkerboard(across)">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5" presetClass="exit" presetSubtype="10" fill="hold" grpId="4" nodeType="withEffect">
                                  <p:stCondLst>
                                    <p:cond delay="0"/>
                                  </p:stCondLst>
                                  <p:iterate type="lt">
                                    <p:tmPct val="0"/>
                                  </p:iterate>
                                  <p:childTnLst>
                                    <p:animEffect transition="out" filter="checkerboard(across)">
                                      <p:cBhvr>
                                        <p:cTn id="215" dur="3000"/>
                                        <p:tgtEl>
                                          <p:spTgt spid="4"/>
                                        </p:tgtEl>
                                      </p:cBhvr>
                                    </p:animEffect>
                                    <p:set>
                                      <p:cBhvr>
                                        <p:cTn id="216" dur="1" fill="hold">
                                          <p:stCondLst>
                                            <p:cond delay="2999"/>
                                          </p:stCondLst>
                                        </p:cTn>
                                        <p:tgtEl>
                                          <p:spTgt spid="4"/>
                                        </p:tgtEl>
                                        <p:attrNameLst>
                                          <p:attrName>style.visibility</p:attrName>
                                        </p:attrNameLst>
                                      </p:cBhvr>
                                      <p:to>
                                        <p:strVal val="hidden"/>
                                      </p:to>
                                    </p:set>
                                  </p:childTnLst>
                                </p:cTn>
                              </p:par>
                              <p:par>
                                <p:cTn id="217" presetID="5" presetClass="exit" presetSubtype="10" fill="hold" grpId="4" nodeType="withEffect">
                                  <p:stCondLst>
                                    <p:cond delay="0"/>
                                  </p:stCondLst>
                                  <p:iterate type="lt">
                                    <p:tmPct val="0"/>
                                  </p:iterate>
                                  <p:childTnLst>
                                    <p:animEffect transition="out" filter="checkerboard(across)">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5" presetClass="exit" presetSubtype="10" fill="hold" grpId="4" nodeType="withEffect">
                                  <p:stCondLst>
                                    <p:cond delay="0"/>
                                  </p:stCondLst>
                                  <p:iterate type="lt">
                                    <p:tmPct val="0"/>
                                  </p:iterate>
                                  <p:childTnLst>
                                    <p:animEffect transition="out" filter="checkerboard(across)">
                                      <p:cBhvr>
                                        <p:cTn id="221" dur="3000"/>
                                        <p:tgtEl>
                                          <p:spTgt spid="8"/>
                                        </p:tgtEl>
                                      </p:cBhvr>
                                    </p:animEffect>
                                    <p:set>
                                      <p:cBhvr>
                                        <p:cTn id="222" dur="1" fill="hold">
                                          <p:stCondLst>
                                            <p:cond delay="2999"/>
                                          </p:stCondLst>
                                        </p:cTn>
                                        <p:tgtEl>
                                          <p:spTgt spid="8"/>
                                        </p:tgtEl>
                                        <p:attrNameLst>
                                          <p:attrName>style.visibility</p:attrName>
                                        </p:attrNameLst>
                                      </p:cBhvr>
                                      <p:to>
                                        <p:strVal val="hidden"/>
                                      </p:to>
                                    </p:set>
                                  </p:childTnLst>
                                </p:cTn>
                              </p:par>
                              <p:par>
                                <p:cTn id="223" presetID="5" presetClass="exit" presetSubtype="10" fill="hold" grpId="4" nodeType="withEffect">
                                  <p:stCondLst>
                                    <p:cond delay="0"/>
                                  </p:stCondLst>
                                  <p:iterate type="lt">
                                    <p:tmPct val="0"/>
                                  </p:iterate>
                                  <p:childTnLst>
                                    <p:animEffect transition="out" filter="checkerboard(across)">
                                      <p:cBhvr>
                                        <p:cTn id="224" dur="3000"/>
                                        <p:tgtEl>
                                          <p:spTgt spid="10"/>
                                        </p:tgtEl>
                                      </p:cBhvr>
                                    </p:animEffect>
                                    <p:set>
                                      <p:cBhvr>
                                        <p:cTn id="225" dur="1" fill="hold">
                                          <p:stCondLst>
                                            <p:cond delay="2999"/>
                                          </p:stCondLst>
                                        </p:cTn>
                                        <p:tgtEl>
                                          <p:spTgt spid="10"/>
                                        </p:tgtEl>
                                        <p:attrNameLst>
                                          <p:attrName>style.visibility</p:attrName>
                                        </p:attrNameLst>
                                      </p:cBhvr>
                                      <p:to>
                                        <p:strVal val="hidden"/>
                                      </p:to>
                                    </p:set>
                                  </p:childTnLst>
                                </p:cTn>
                              </p:par>
                              <p:par>
                                <p:cTn id="226" presetID="5" presetClass="exit" presetSubtype="10" fill="hold" grpId="4" nodeType="withEffect">
                                  <p:stCondLst>
                                    <p:cond delay="0"/>
                                  </p:stCondLst>
                                  <p:iterate type="lt">
                                    <p:tmPct val="0"/>
                                  </p:iterate>
                                  <p:childTnLst>
                                    <p:animEffect transition="out" filter="checkerboard(across)">
                                      <p:cBhvr>
                                        <p:cTn id="227" dur="3000"/>
                                        <p:tgtEl>
                                          <p:spTgt spid="12"/>
                                        </p:tgtEl>
                                      </p:cBhvr>
                                    </p:animEffect>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4" fill="hold" grpId="5" nodeType="withEffect">
                                  <p:stCondLst>
                                    <p:cond delay="0"/>
                                  </p:stCondLst>
                                  <p:iterate type="lt">
                                    <p:tmPct val="0"/>
                                  </p:iterate>
                                  <p:childTnLst>
                                    <p:anim calcmode="lin" valueType="num">
                                      <p:cBhvr additive="base">
                                        <p:cTn id="230" dur="3000"/>
                                        <p:tgtEl>
                                          <p:spTgt spid="3"/>
                                        </p:tgtEl>
                                        <p:attrNameLst>
                                          <p:attrName>ppt_x</p:attrName>
                                        </p:attrNameLst>
                                      </p:cBhvr>
                                      <p:tavLst>
                                        <p:tav tm="0">
                                          <p:val>
                                            <p:strVal val="ppt_x"/>
                                          </p:val>
                                        </p:tav>
                                        <p:tav tm="100000">
                                          <p:val>
                                            <p:strVal val="ppt_x"/>
                                          </p:val>
                                        </p:tav>
                                      </p:tavLst>
                                    </p:anim>
                                    <p:anim calcmode="lin" valueType="num">
                                      <p:cBhvr additive="base">
                                        <p:cTn id="231" dur="3000"/>
                                        <p:tgtEl>
                                          <p:spTgt spid="3"/>
                                        </p:tgtEl>
                                        <p:attrNameLst>
                                          <p:attrName>ppt_y</p:attrName>
                                        </p:attrNameLst>
                                      </p:cBhvr>
                                      <p:tavLst>
                                        <p:tav tm="0">
                                          <p:val>
                                            <p:strVal val="ppt_y"/>
                                          </p:val>
                                        </p:tav>
                                        <p:tav tm="100000">
                                          <p:val>
                                            <p:strVal val="1+ppt_h/2"/>
                                          </p:val>
                                        </p:tav>
                                      </p:tavLst>
                                    </p:anim>
                                    <p:set>
                                      <p:cBhvr>
                                        <p:cTn id="232" dur="1" fill="hold">
                                          <p:stCondLst>
                                            <p:cond delay="2999"/>
                                          </p:stCondLst>
                                        </p:cTn>
                                        <p:tgtEl>
                                          <p:spTgt spid="3"/>
                                        </p:tgtEl>
                                        <p:attrNameLst>
                                          <p:attrName>style.visibility</p:attrName>
                                        </p:attrNameLst>
                                      </p:cBhvr>
                                      <p:to>
                                        <p:strVal val="hidden"/>
                                      </p:to>
                                    </p:set>
                                  </p:childTnLst>
                                </p:cTn>
                              </p:par>
                              <p:par>
                                <p:cTn id="233" presetID="2" presetClass="exit" presetSubtype="4" fill="hold" grpId="5" nodeType="withEffect">
                                  <p:stCondLst>
                                    <p:cond delay="0"/>
                                  </p:stCondLst>
                                  <p:iterate type="lt">
                                    <p:tmPct val="0"/>
                                  </p:iterate>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5" nodeType="withEffect">
                                  <p:stCondLst>
                                    <p:cond delay="0"/>
                                  </p:stCondLst>
                                  <p:iterate type="lt">
                                    <p:tmPct val="0"/>
                                  </p:iterate>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5" nodeType="withEffect">
                                  <p:stCondLst>
                                    <p:cond delay="0"/>
                                  </p:stCondLst>
                                  <p:iterate type="lt">
                                    <p:tmPct val="0"/>
                                  </p:iterate>
                                  <p:childTnLst>
                                    <p:anim calcmode="lin" valueType="num">
                                      <p:cBhvr additive="base">
                                        <p:cTn id="242" dur="3000"/>
                                        <p:tgtEl>
                                          <p:spTgt spid="9"/>
                                        </p:tgtEl>
                                        <p:attrNameLst>
                                          <p:attrName>ppt_x</p:attrName>
                                        </p:attrNameLst>
                                      </p:cBhvr>
                                      <p:tavLst>
                                        <p:tav tm="0">
                                          <p:val>
                                            <p:strVal val="ppt_x"/>
                                          </p:val>
                                        </p:tav>
                                        <p:tav tm="100000">
                                          <p:val>
                                            <p:strVal val="ppt_x"/>
                                          </p:val>
                                        </p:tav>
                                      </p:tavLst>
                                    </p:anim>
                                    <p:anim calcmode="lin" valueType="num">
                                      <p:cBhvr additive="base">
                                        <p:cTn id="243" dur="3000"/>
                                        <p:tgtEl>
                                          <p:spTgt spid="9"/>
                                        </p:tgtEl>
                                        <p:attrNameLst>
                                          <p:attrName>ppt_y</p:attrName>
                                        </p:attrNameLst>
                                      </p:cBhvr>
                                      <p:tavLst>
                                        <p:tav tm="0">
                                          <p:val>
                                            <p:strVal val="ppt_y"/>
                                          </p:val>
                                        </p:tav>
                                        <p:tav tm="100000">
                                          <p:val>
                                            <p:strVal val="1+ppt_h/2"/>
                                          </p:val>
                                        </p:tav>
                                      </p:tavLst>
                                    </p:anim>
                                    <p:set>
                                      <p:cBhvr>
                                        <p:cTn id="244" dur="1" fill="hold">
                                          <p:stCondLst>
                                            <p:cond delay="2999"/>
                                          </p:stCondLst>
                                        </p:cTn>
                                        <p:tgtEl>
                                          <p:spTgt spid="9"/>
                                        </p:tgtEl>
                                        <p:attrNameLst>
                                          <p:attrName>style.visibility</p:attrName>
                                        </p:attrNameLst>
                                      </p:cBhvr>
                                      <p:to>
                                        <p:strVal val="hidden"/>
                                      </p:to>
                                    </p:set>
                                  </p:childTnLst>
                                </p:cTn>
                              </p:par>
                              <p:par>
                                <p:cTn id="245" presetID="2" presetClass="exit" presetSubtype="4" fill="hold" grpId="5" nodeType="withEffect">
                                  <p:stCondLst>
                                    <p:cond delay="0"/>
                                  </p:stCondLst>
                                  <p:iterate type="lt">
                                    <p:tmPct val="0"/>
                                  </p:iterate>
                                  <p:childTnLst>
                                    <p:anim calcmode="lin" valueType="num">
                                      <p:cBhvr additive="base">
                                        <p:cTn id="246" dur="3000"/>
                                        <p:tgtEl>
                                          <p:spTgt spid="11"/>
                                        </p:tgtEl>
                                        <p:attrNameLst>
                                          <p:attrName>ppt_x</p:attrName>
                                        </p:attrNameLst>
                                      </p:cBhvr>
                                      <p:tavLst>
                                        <p:tav tm="0">
                                          <p:val>
                                            <p:strVal val="ppt_x"/>
                                          </p:val>
                                        </p:tav>
                                        <p:tav tm="100000">
                                          <p:val>
                                            <p:strVal val="ppt_x"/>
                                          </p:val>
                                        </p:tav>
                                      </p:tavLst>
                                    </p:anim>
                                    <p:anim calcmode="lin" valueType="num">
                                      <p:cBhvr additive="base">
                                        <p:cTn id="247" dur="3000"/>
                                        <p:tgtEl>
                                          <p:spTgt spid="11"/>
                                        </p:tgtEl>
                                        <p:attrNameLst>
                                          <p:attrName>ppt_y</p:attrName>
                                        </p:attrNameLst>
                                      </p:cBhvr>
                                      <p:tavLst>
                                        <p:tav tm="0">
                                          <p:val>
                                            <p:strVal val="ppt_y"/>
                                          </p:val>
                                        </p:tav>
                                        <p:tav tm="100000">
                                          <p:val>
                                            <p:strVal val="1+ppt_h/2"/>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6" nodeType="withEffect">
                                  <p:stCondLst>
                                    <p:cond delay="0"/>
                                  </p:stCondLst>
                                  <p:iterate type="lt">
                                    <p:tmPct val="0"/>
                                  </p:iterate>
                                  <p:childTnLst>
                                    <p:anim calcmode="lin" valueType="num">
                                      <p:cBhvr>
                                        <p:cTn id="250" dur="3000"/>
                                        <p:tgtEl>
                                          <p:spTgt spid="3"/>
                                        </p:tgtEl>
                                        <p:attrNameLst>
                                          <p:attrName>ppt_h</p:attrName>
                                        </p:attrNameLst>
                                      </p:cBhvr>
                                      <p:tavLst>
                                        <p:tav tm="0">
                                          <p:val>
                                            <p:strVal val="ppt_h"/>
                                          </p:val>
                                        </p:tav>
                                        <p:tav tm="100000">
                                          <p:val>
                                            <p:strVal val="ppt_h"/>
                                          </p:val>
                                        </p:tav>
                                      </p:tavLst>
                                    </p:anim>
                                    <p:anim calcmode="lin" valueType="num">
                                      <p:cBhvr>
                                        <p:cTn id="25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19" presetClass="exit" presetSubtype="10" fill="hold" grpId="6" nodeType="withEffect">
                                  <p:stCondLst>
                                    <p:cond delay="0"/>
                                  </p:stCondLst>
                                  <p:iterate type="lt">
                                    <p:tmPct val="0"/>
                                  </p:iterate>
                                  <p:childTnLst>
                                    <p:anim calcmode="lin" valueType="num">
                                      <p:cBhvr>
                                        <p:cTn id="254" dur="3000"/>
                                        <p:tgtEl>
                                          <p:spTgt spid="5"/>
                                        </p:tgtEl>
                                        <p:attrNameLst>
                                          <p:attrName>ppt_h</p:attrName>
                                        </p:attrNameLst>
                                      </p:cBhvr>
                                      <p:tavLst>
                                        <p:tav tm="0">
                                          <p:val>
                                            <p:strVal val="ppt_h"/>
                                          </p:val>
                                        </p:tav>
                                        <p:tav tm="100000">
                                          <p:val>
                                            <p:strVal val="ppt_h"/>
                                          </p:val>
                                        </p:tav>
                                      </p:tavLst>
                                    </p:anim>
                                    <p:anim calcmode="lin" valueType="num">
                                      <p:cBhvr>
                                        <p:cTn id="25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5"/>
                                        </p:tgtEl>
                                        <p:attrNameLst>
                                          <p:attrName>style.visibility</p:attrName>
                                        </p:attrNameLst>
                                      </p:cBhvr>
                                      <p:to>
                                        <p:strVal val="hidden"/>
                                      </p:to>
                                    </p:set>
                                  </p:childTnLst>
                                </p:cTn>
                              </p:par>
                              <p:par>
                                <p:cTn id="257" presetID="19" presetClass="exit" presetSubtype="10" fill="hold" grpId="6" nodeType="withEffect">
                                  <p:stCondLst>
                                    <p:cond delay="0"/>
                                  </p:stCondLst>
                                  <p:iterate type="lt">
                                    <p:tmPct val="0"/>
                                  </p:iterate>
                                  <p:childTnLst>
                                    <p:anim calcmode="lin" valueType="num">
                                      <p:cBhvr>
                                        <p:cTn id="258" dur="3000"/>
                                        <p:tgtEl>
                                          <p:spTgt spid="7"/>
                                        </p:tgtEl>
                                        <p:attrNameLst>
                                          <p:attrName>ppt_h</p:attrName>
                                        </p:attrNameLst>
                                      </p:cBhvr>
                                      <p:tavLst>
                                        <p:tav tm="0">
                                          <p:val>
                                            <p:strVal val="ppt_h"/>
                                          </p:val>
                                        </p:tav>
                                        <p:tav tm="100000">
                                          <p:val>
                                            <p:strVal val="ppt_h"/>
                                          </p:val>
                                        </p:tav>
                                      </p:tavLst>
                                    </p:anim>
                                    <p:anim calcmode="lin" valueType="num">
                                      <p:cBhvr>
                                        <p:cTn id="2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7"/>
                                        </p:tgtEl>
                                        <p:attrNameLst>
                                          <p:attrName>style.visibility</p:attrName>
                                        </p:attrNameLst>
                                      </p:cBhvr>
                                      <p:to>
                                        <p:strVal val="hidden"/>
                                      </p:to>
                                    </p:set>
                                  </p:childTnLst>
                                </p:cTn>
                              </p:par>
                              <p:par>
                                <p:cTn id="261" presetID="19" presetClass="exit" presetSubtype="10" fill="hold" grpId="6" nodeType="withEffect">
                                  <p:stCondLst>
                                    <p:cond delay="0"/>
                                  </p:stCondLst>
                                  <p:iterate type="lt">
                                    <p:tmPct val="0"/>
                                  </p:iterate>
                                  <p:childTnLst>
                                    <p:anim calcmode="lin" valueType="num">
                                      <p:cBhvr>
                                        <p:cTn id="262" dur="3000"/>
                                        <p:tgtEl>
                                          <p:spTgt spid="9"/>
                                        </p:tgtEl>
                                        <p:attrNameLst>
                                          <p:attrName>ppt_h</p:attrName>
                                        </p:attrNameLst>
                                      </p:cBhvr>
                                      <p:tavLst>
                                        <p:tav tm="0">
                                          <p:val>
                                            <p:strVal val="ppt_h"/>
                                          </p:val>
                                        </p:tav>
                                        <p:tav tm="100000">
                                          <p:val>
                                            <p:strVal val="ppt_h"/>
                                          </p:val>
                                        </p:tav>
                                      </p:tavLst>
                                    </p:anim>
                                    <p:anim calcmode="lin" valueType="num">
                                      <p:cBhvr>
                                        <p:cTn id="26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9"/>
                                        </p:tgtEl>
                                        <p:attrNameLst>
                                          <p:attrName>style.visibility</p:attrName>
                                        </p:attrNameLst>
                                      </p:cBhvr>
                                      <p:to>
                                        <p:strVal val="hidden"/>
                                      </p:to>
                                    </p:set>
                                  </p:childTnLst>
                                </p:cTn>
                              </p:par>
                              <p:par>
                                <p:cTn id="265" presetID="19" presetClass="exit" presetSubtype="10" fill="hold" grpId="6" nodeType="withEffect">
                                  <p:stCondLst>
                                    <p:cond delay="0"/>
                                  </p:stCondLst>
                                  <p:iterate type="lt">
                                    <p:tmPct val="0"/>
                                  </p:iterate>
                                  <p:childTnLst>
                                    <p:anim calcmode="lin" valueType="num">
                                      <p:cBhvr>
                                        <p:cTn id="266" dur="3000"/>
                                        <p:tgtEl>
                                          <p:spTgt spid="11"/>
                                        </p:tgtEl>
                                        <p:attrNameLst>
                                          <p:attrName>ppt_h</p:attrName>
                                        </p:attrNameLst>
                                      </p:cBhvr>
                                      <p:tavLst>
                                        <p:tav tm="0">
                                          <p:val>
                                            <p:strVal val="ppt_h"/>
                                          </p:val>
                                        </p:tav>
                                        <p:tav tm="100000">
                                          <p:val>
                                            <p:strVal val="ppt_h"/>
                                          </p:val>
                                        </p:tav>
                                      </p:tavLst>
                                    </p:anim>
                                    <p:anim calcmode="lin" valueType="num">
                                      <p:cBhvr>
                                        <p:cTn id="26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1"/>
                                        </p:tgtEl>
                                        <p:attrNameLst>
                                          <p:attrName>style.visibility</p:attrName>
                                        </p:attrNameLst>
                                      </p:cBhvr>
                                      <p:to>
                                        <p:strVal val="hidden"/>
                                      </p:to>
                                    </p:set>
                                  </p:childTnLst>
                                </p:cTn>
                              </p:par>
                              <p:par>
                                <p:cTn id="269" presetID="2" presetClass="exit" presetSubtype="1" fill="hold" grpId="5" nodeType="withEffect">
                                  <p:stCondLst>
                                    <p:cond delay="0"/>
                                  </p:stCondLst>
                                  <p:iterate type="lt">
                                    <p:tmPct val="0"/>
                                  </p:iterate>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0-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 fill="hold" grpId="5" nodeType="withEffect">
                                  <p:stCondLst>
                                    <p:cond delay="0"/>
                                  </p:stCondLst>
                                  <p:iterate type="lt">
                                    <p:tmPct val="0"/>
                                  </p:iterate>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0-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1" fill="hold" grpId="5" nodeType="withEffect">
                                  <p:stCondLst>
                                    <p:cond delay="0"/>
                                  </p:stCondLst>
                                  <p:iterate type="lt">
                                    <p:tmPct val="0"/>
                                  </p:iterate>
                                  <p:childTnLst>
                                    <p:anim calcmode="lin" valueType="num">
                                      <p:cBhvr additive="base">
                                        <p:cTn id="278" dur="3000"/>
                                        <p:tgtEl>
                                          <p:spTgt spid="8"/>
                                        </p:tgtEl>
                                        <p:attrNameLst>
                                          <p:attrName>ppt_x</p:attrName>
                                        </p:attrNameLst>
                                      </p:cBhvr>
                                      <p:tavLst>
                                        <p:tav tm="0">
                                          <p:val>
                                            <p:strVal val="ppt_x"/>
                                          </p:val>
                                        </p:tav>
                                        <p:tav tm="100000">
                                          <p:val>
                                            <p:strVal val="ppt_x"/>
                                          </p:val>
                                        </p:tav>
                                      </p:tavLst>
                                    </p:anim>
                                    <p:anim calcmode="lin" valueType="num">
                                      <p:cBhvr additive="base">
                                        <p:cTn id="279" dur="3000"/>
                                        <p:tgtEl>
                                          <p:spTgt spid="8"/>
                                        </p:tgtEl>
                                        <p:attrNameLst>
                                          <p:attrName>ppt_y</p:attrName>
                                        </p:attrNameLst>
                                      </p:cBhvr>
                                      <p:tavLst>
                                        <p:tav tm="0">
                                          <p:val>
                                            <p:strVal val="ppt_y"/>
                                          </p:val>
                                        </p:tav>
                                        <p:tav tm="100000">
                                          <p:val>
                                            <p:strVal val="0-ppt_h/2"/>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1" fill="hold" grpId="5" nodeType="withEffect">
                                  <p:stCondLst>
                                    <p:cond delay="0"/>
                                  </p:stCondLst>
                                  <p:iterate type="lt">
                                    <p:tmPct val="0"/>
                                  </p:iterate>
                                  <p:childTnLst>
                                    <p:anim calcmode="lin" valueType="num">
                                      <p:cBhvr additive="base">
                                        <p:cTn id="282" dur="3000"/>
                                        <p:tgtEl>
                                          <p:spTgt spid="10"/>
                                        </p:tgtEl>
                                        <p:attrNameLst>
                                          <p:attrName>ppt_x</p:attrName>
                                        </p:attrNameLst>
                                      </p:cBhvr>
                                      <p:tavLst>
                                        <p:tav tm="0">
                                          <p:val>
                                            <p:strVal val="ppt_x"/>
                                          </p:val>
                                        </p:tav>
                                        <p:tav tm="100000">
                                          <p:val>
                                            <p:strVal val="ppt_x"/>
                                          </p:val>
                                        </p:tav>
                                      </p:tavLst>
                                    </p:anim>
                                    <p:anim calcmode="lin" valueType="num">
                                      <p:cBhvr additive="base">
                                        <p:cTn id="283" dur="3000"/>
                                        <p:tgtEl>
                                          <p:spTgt spid="10"/>
                                        </p:tgtEl>
                                        <p:attrNameLst>
                                          <p:attrName>ppt_y</p:attrName>
                                        </p:attrNameLst>
                                      </p:cBhvr>
                                      <p:tavLst>
                                        <p:tav tm="0">
                                          <p:val>
                                            <p:strVal val="ppt_y"/>
                                          </p:val>
                                        </p:tav>
                                        <p:tav tm="100000">
                                          <p:val>
                                            <p:strVal val="0-ppt_h/2"/>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1" fill="hold" grpId="5" nodeType="withEffect">
                                  <p:stCondLst>
                                    <p:cond delay="0"/>
                                  </p:stCondLst>
                                  <p:iterate type="lt">
                                    <p:tmPct val="0"/>
                                  </p:iterate>
                                  <p:childTnLst>
                                    <p:anim calcmode="lin" valueType="num">
                                      <p:cBhvr additive="base">
                                        <p:cTn id="286" dur="3000"/>
                                        <p:tgtEl>
                                          <p:spTgt spid="12"/>
                                        </p:tgtEl>
                                        <p:attrNameLst>
                                          <p:attrName>ppt_x</p:attrName>
                                        </p:attrNameLst>
                                      </p:cBhvr>
                                      <p:tavLst>
                                        <p:tav tm="0">
                                          <p:val>
                                            <p:strVal val="ppt_x"/>
                                          </p:val>
                                        </p:tav>
                                        <p:tav tm="100000">
                                          <p:val>
                                            <p:strVal val="ppt_x"/>
                                          </p:val>
                                        </p:tav>
                                      </p:tavLst>
                                    </p:anim>
                                    <p:anim calcmode="lin" valueType="num">
                                      <p:cBhvr additive="base">
                                        <p:cTn id="287" dur="3000"/>
                                        <p:tgtEl>
                                          <p:spTgt spid="12"/>
                                        </p:tgtEl>
                                        <p:attrNameLst>
                                          <p:attrName>ppt_y</p:attrName>
                                        </p:attrNameLst>
                                      </p:cBhvr>
                                      <p:tavLst>
                                        <p:tav tm="0">
                                          <p:val>
                                            <p:strVal val="ppt_y"/>
                                          </p:val>
                                        </p:tav>
                                        <p:tav tm="100000">
                                          <p:val>
                                            <p:strVal val="0-ppt_h/2"/>
                                          </p:val>
                                        </p:tav>
                                      </p:tavLst>
                                    </p:anim>
                                    <p:set>
                                      <p:cBhvr>
                                        <p:cTn id="288" dur="1" fill="hold">
                                          <p:stCondLst>
                                            <p:cond delay="2999"/>
                                          </p:stCondLst>
                                        </p:cTn>
                                        <p:tgtEl>
                                          <p:spTgt spid="12"/>
                                        </p:tgtEl>
                                        <p:attrNameLst>
                                          <p:attrName>style.visibility</p:attrName>
                                        </p:attrNameLst>
                                      </p:cBhvr>
                                      <p:to>
                                        <p:strVal val="hidden"/>
                                      </p:to>
                                    </p:set>
                                  </p:childTnLst>
                                </p:cTn>
                              </p:par>
                              <p:par>
                                <p:cTn id="289" presetID="19" presetClass="exit" presetSubtype="10" fill="hold" grpId="6" nodeType="withEffect">
                                  <p:stCondLst>
                                    <p:cond delay="0"/>
                                  </p:stCondLst>
                                  <p:iterate type="lt">
                                    <p:tmPct val="0"/>
                                  </p:iterate>
                                  <p:childTnLst>
                                    <p:anim calcmode="lin" valueType="num">
                                      <p:cBhvr>
                                        <p:cTn id="290" dur="3000"/>
                                        <p:tgtEl>
                                          <p:spTgt spid="4"/>
                                        </p:tgtEl>
                                        <p:attrNameLst>
                                          <p:attrName>ppt_h</p:attrName>
                                        </p:attrNameLst>
                                      </p:cBhvr>
                                      <p:tavLst>
                                        <p:tav tm="0">
                                          <p:val>
                                            <p:strVal val="ppt_h"/>
                                          </p:val>
                                        </p:tav>
                                        <p:tav tm="100000">
                                          <p:val>
                                            <p:strVal val="ppt_h"/>
                                          </p:val>
                                        </p:tav>
                                      </p:tavLst>
                                    </p:anim>
                                    <p:anim calcmode="lin" valueType="num">
                                      <p:cBhvr>
                                        <p:cTn id="2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4"/>
                                        </p:tgtEl>
                                        <p:attrNameLst>
                                          <p:attrName>style.visibility</p:attrName>
                                        </p:attrNameLst>
                                      </p:cBhvr>
                                      <p:to>
                                        <p:strVal val="hidden"/>
                                      </p:to>
                                    </p:set>
                                  </p:childTnLst>
                                </p:cTn>
                              </p:par>
                              <p:par>
                                <p:cTn id="293" presetID="19" presetClass="exit" presetSubtype="10" fill="hold" grpId="6" nodeType="withEffect">
                                  <p:stCondLst>
                                    <p:cond delay="0"/>
                                  </p:stCondLst>
                                  <p:iterate type="lt">
                                    <p:tmPct val="0"/>
                                  </p:iterate>
                                  <p:childTnLst>
                                    <p:anim calcmode="lin" valueType="num">
                                      <p:cBhvr>
                                        <p:cTn id="294" dur="3000"/>
                                        <p:tgtEl>
                                          <p:spTgt spid="6"/>
                                        </p:tgtEl>
                                        <p:attrNameLst>
                                          <p:attrName>ppt_h</p:attrName>
                                        </p:attrNameLst>
                                      </p:cBhvr>
                                      <p:tavLst>
                                        <p:tav tm="0">
                                          <p:val>
                                            <p:strVal val="ppt_h"/>
                                          </p:val>
                                        </p:tav>
                                        <p:tav tm="100000">
                                          <p:val>
                                            <p:strVal val="ppt_h"/>
                                          </p:val>
                                        </p:tav>
                                      </p:tavLst>
                                    </p:anim>
                                    <p:anim calcmode="lin" valueType="num">
                                      <p:cBhvr>
                                        <p:cTn id="2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6"/>
                                        </p:tgtEl>
                                        <p:attrNameLst>
                                          <p:attrName>style.visibility</p:attrName>
                                        </p:attrNameLst>
                                      </p:cBhvr>
                                      <p:to>
                                        <p:strVal val="hidden"/>
                                      </p:to>
                                    </p:set>
                                  </p:childTnLst>
                                </p:cTn>
                              </p:par>
                              <p:par>
                                <p:cTn id="297" presetID="19" presetClass="exit" presetSubtype="10" fill="hold" grpId="6" nodeType="withEffect">
                                  <p:stCondLst>
                                    <p:cond delay="0"/>
                                  </p:stCondLst>
                                  <p:iterate type="lt">
                                    <p:tmPct val="0"/>
                                  </p:iterate>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grpId="6" nodeType="withEffect">
                                  <p:stCondLst>
                                    <p:cond delay="0"/>
                                  </p:stCondLst>
                                  <p:iterate type="lt">
                                    <p:tmPct val="0"/>
                                  </p:iterate>
                                  <p:childTnLst>
                                    <p:anim calcmode="lin" valueType="num">
                                      <p:cBhvr>
                                        <p:cTn id="302" dur="3000"/>
                                        <p:tgtEl>
                                          <p:spTgt spid="10"/>
                                        </p:tgtEl>
                                        <p:attrNameLst>
                                          <p:attrName>ppt_h</p:attrName>
                                        </p:attrNameLst>
                                      </p:cBhvr>
                                      <p:tavLst>
                                        <p:tav tm="0">
                                          <p:val>
                                            <p:strVal val="ppt_h"/>
                                          </p:val>
                                        </p:tav>
                                        <p:tav tm="100000">
                                          <p:val>
                                            <p:strVal val="ppt_h"/>
                                          </p:val>
                                        </p:tav>
                                      </p:tavLst>
                                    </p:anim>
                                    <p:anim calcmode="lin" valueType="num">
                                      <p:cBhvr>
                                        <p:cTn id="3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0"/>
                                        </p:tgtEl>
                                        <p:attrNameLst>
                                          <p:attrName>style.visibility</p:attrName>
                                        </p:attrNameLst>
                                      </p:cBhvr>
                                      <p:to>
                                        <p:strVal val="hidden"/>
                                      </p:to>
                                    </p:set>
                                  </p:childTnLst>
                                </p:cTn>
                              </p:par>
                              <p:par>
                                <p:cTn id="305" presetID="19" presetClass="exit" presetSubtype="10" fill="hold" grpId="6" nodeType="withEffect">
                                  <p:stCondLst>
                                    <p:cond delay="0"/>
                                  </p:stCondLst>
                                  <p:iterate type="lt">
                                    <p:tmPct val="0"/>
                                  </p:iterate>
                                  <p:childTnLst>
                                    <p:anim calcmode="lin" valueType="num">
                                      <p:cBhvr>
                                        <p:cTn id="306" dur="3000"/>
                                        <p:tgtEl>
                                          <p:spTgt spid="12"/>
                                        </p:tgtEl>
                                        <p:attrNameLst>
                                          <p:attrName>ppt_h</p:attrName>
                                        </p:attrNameLst>
                                      </p:cBhvr>
                                      <p:tavLst>
                                        <p:tav tm="0">
                                          <p:val>
                                            <p:strVal val="ppt_h"/>
                                          </p:val>
                                        </p:tav>
                                        <p:tav tm="100000">
                                          <p:val>
                                            <p:strVal val="ppt_h"/>
                                          </p:val>
                                        </p:tav>
                                      </p:tavLst>
                                    </p:anim>
                                    <p:anim calcmode="lin" valueType="num">
                                      <p:cBhvr>
                                        <p:cTn id="3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2"/>
                                        </p:tgtEl>
                                        <p:attrNameLst>
                                          <p:attrName>style.visibility</p:attrName>
                                        </p:attrNameLst>
                                      </p:cBhvr>
                                      <p:to>
                                        <p:strVal val="visible"/>
                                      </p:to>
                                    </p:set>
                                    <p:anim calcmode="lin" valueType="num">
                                      <p:cBhvr>
                                        <p:cTn id="311" dur="3000" fill="hold"/>
                                        <p:tgtEl>
                                          <p:spTgt spid="2"/>
                                        </p:tgtEl>
                                        <p:attrNameLst>
                                          <p:attrName>ppt_w</p:attrName>
                                        </p:attrNameLst>
                                      </p:cBhvr>
                                      <p:tavLst>
                                        <p:tav tm="0">
                                          <p:val>
                                            <p:strVal val="4/3*#ppt_w"/>
                                          </p:val>
                                        </p:tav>
                                        <p:tav tm="100000">
                                          <p:val>
                                            <p:strVal val="#ppt_w"/>
                                          </p:val>
                                        </p:tav>
                                      </p:tavLst>
                                    </p:anim>
                                    <p:anim calcmode="lin" valueType="num">
                                      <p:cBhvr>
                                        <p:cTn id="312" dur="3000" fill="hold"/>
                                        <p:tgtEl>
                                          <p:spTgt spid="2"/>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2"/>
                                        </p:tgtEl>
                                        <p:attrNameLst>
                                          <p:attrName>style.visibility</p:attrName>
                                        </p:attrNameLst>
                                      </p:cBhvr>
                                      <p:to>
                                        <p:strVal val="visible"/>
                                      </p:to>
                                    </p:set>
                                    <p:animEffect transition="in" filter="barn(outHorizontal)">
                                      <p:cBhvr>
                                        <p:cTn id="3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029f27de2031d984c8c11fb6e61b29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a:off x="3929058" y="500049"/>
            <a:ext cx="1375991" cy="1947156"/>
          </a:xfrm>
          <a:prstGeom prst="rect">
            <a:avLst/>
          </a:prstGeom>
        </p:spPr>
      </p:pic>
      <p:pic>
        <p:nvPicPr>
          <p:cNvPr id="4" name="3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4491227" y="1438079"/>
            <a:ext cx="1375991" cy="2214578"/>
          </a:xfrm>
          <a:prstGeom prst="rect">
            <a:avLst/>
          </a:prstGeom>
        </p:spPr>
      </p:pic>
      <p:pic>
        <p:nvPicPr>
          <p:cNvPr id="5" name="4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3643306" y="2571750"/>
            <a:ext cx="1375991" cy="1947156"/>
          </a:xfrm>
          <a:prstGeom prst="rect">
            <a:avLst/>
          </a:prstGeom>
        </p:spPr>
      </p:pic>
      <p:pic>
        <p:nvPicPr>
          <p:cNvPr id="6" name="5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16463438">
            <a:off x="2692818" y="1501426"/>
            <a:ext cx="1375991" cy="1947156"/>
          </a:xfrm>
          <a:prstGeom prst="rect">
            <a:avLst/>
          </a:prstGeom>
        </p:spPr>
      </p:pic>
      <p:pic>
        <p:nvPicPr>
          <p:cNvPr id="7" name="6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19249386">
            <a:off x="2960661" y="715805"/>
            <a:ext cx="1375991" cy="1947156"/>
          </a:xfrm>
          <a:prstGeom prst="rect">
            <a:avLst/>
          </a:prstGeom>
        </p:spPr>
      </p:pic>
      <p:pic>
        <p:nvPicPr>
          <p:cNvPr id="8" name="7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3995972">
            <a:off x="4479245" y="758854"/>
            <a:ext cx="1375991" cy="1947156"/>
          </a:xfrm>
          <a:prstGeom prst="rect">
            <a:avLst/>
          </a:prstGeom>
        </p:spPr>
      </p:pic>
      <p:pic>
        <p:nvPicPr>
          <p:cNvPr id="9" name="8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8371609">
            <a:off x="4324932" y="2213851"/>
            <a:ext cx="1375991" cy="1947156"/>
          </a:xfrm>
          <a:prstGeom prst="rect">
            <a:avLst/>
          </a:prstGeom>
        </p:spPr>
      </p:pic>
      <p:pic>
        <p:nvPicPr>
          <p:cNvPr id="10" name="9 Imagen" descr="0_91ee9_ed20d7a3_S.png"/>
          <p:cNvPicPr>
            <a:picLocks noChangeAspect="1"/>
          </p:cNvPicPr>
          <p:nvPr/>
        </p:nvPicPr>
        <p:blipFill>
          <a:blip r:embed="rId3">
            <a:duotone>
              <a:prstClr val="black"/>
              <a:schemeClr val="accent6">
                <a:tint val="45000"/>
                <a:satMod val="400000"/>
              </a:schemeClr>
            </a:duotone>
            <a:lum contrast="40000"/>
          </a:blip>
          <a:stretch>
            <a:fillRect/>
          </a:stretch>
        </p:blipFill>
        <p:spPr>
          <a:xfrm rot="13416737">
            <a:off x="2910539" y="2206124"/>
            <a:ext cx="1375991" cy="1947156"/>
          </a:xfrm>
          <a:prstGeom prst="rect">
            <a:avLst/>
          </a:prstGeom>
        </p:spPr>
      </p:pic>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71484c6df44b63f7f1e8080e1d238c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85984" y="428610"/>
            <a:ext cx="4500594" cy="4357718"/>
          </a:xfrm>
          <a:prstGeom prst="donut">
            <a:avLst>
              <a:gd name="adj" fmla="val 5873"/>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85800"/>
            <a:ext cx="3643338" cy="3571900"/>
          </a:xfrm>
          <a:prstGeom prst="donut">
            <a:avLst>
              <a:gd name="adj" fmla="val 5873"/>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214428"/>
            <a:ext cx="2786082" cy="2714644"/>
          </a:xfrm>
          <a:prstGeom prst="donut">
            <a:avLst>
              <a:gd name="adj" fmla="val 8196"/>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643306" y="1643056"/>
            <a:ext cx="1866912" cy="1857388"/>
          </a:xfrm>
          <a:prstGeom prst="donut">
            <a:avLst>
              <a:gd name="adj" fmla="val 9226"/>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00496" y="2000246"/>
            <a:ext cx="1143008" cy="1143008"/>
          </a:xfrm>
          <a:prstGeom prst="donut">
            <a:avLst>
              <a:gd name="adj" fmla="val 13340"/>
            </a:avLst>
          </a:prstGeom>
          <a:blipFill dpi="0" rotWithShape="1">
            <a:blip r:embed="rId3">
              <a:duotone>
                <a:prstClr val="black"/>
                <a:schemeClr val="accent6">
                  <a:tint val="45000"/>
                  <a:satMod val="400000"/>
                </a:schemeClr>
              </a:duotone>
              <a:lum bright="2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19" presetClass="entr" presetSubtype="10"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fmla="#ppt_w*sin(2.5*pi*$)">
                                          <p:val>
                                            <p:fltVal val="0"/>
                                          </p:val>
                                        </p:tav>
                                        <p:tav tm="100000">
                                          <p:val>
                                            <p:fltVal val="1"/>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19" presetClass="entr" presetSubtype="5"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ppt_w"/>
                                          </p:val>
                                        </p:tav>
                                        <p:tav tm="100000">
                                          <p:val>
                                            <p:strVal val="#ppt_w"/>
                                          </p:val>
                                        </p:tav>
                                      </p:tavLst>
                                    </p:anim>
                                    <p:anim calcmode="lin" valueType="num">
                                      <p:cBhvr>
                                        <p:cTn id="45" dur="3000" fill="hold"/>
                                        <p:tgtEl>
                                          <p:spTgt spid="4"/>
                                        </p:tgtEl>
                                        <p:attrNameLst>
                                          <p:attrName>ppt_h</p:attrName>
                                        </p:attrNameLst>
                                      </p:cBhvr>
                                      <p:tavLst>
                                        <p:tav tm="0" fmla="#ppt_h*sin(2.5*pi*$)">
                                          <p:val>
                                            <p:fltVal val="0"/>
                                          </p:val>
                                        </p:tav>
                                        <p:tav tm="100000">
                                          <p:val>
                                            <p:fltVal val="1"/>
                                          </p:val>
                                        </p:tav>
                                      </p:tavLst>
                                    </p:anim>
                                  </p:childTnLst>
                                </p:cTn>
                              </p:par>
                              <p:par>
                                <p:cTn id="46" presetID="19" presetClass="entr" presetSubtype="1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fmla="#ppt_w*sin(2.5*pi*$)">
                                          <p:val>
                                            <p:fltVal val="0"/>
                                          </p:val>
                                        </p:tav>
                                        <p:tav tm="100000">
                                          <p:val>
                                            <p:fltVal val="1"/>
                                          </p:val>
                                        </p:tav>
                                      </p:tavLst>
                                    </p:anim>
                                    <p:anim calcmode="lin" valueType="num">
                                      <p:cBhvr>
                                        <p:cTn id="49" dur="3000" fill="hold"/>
                                        <p:tgtEl>
                                          <p:spTgt spid="5"/>
                                        </p:tgtEl>
                                        <p:attrNameLst>
                                          <p:attrName>ppt_h</p:attrName>
                                        </p:attrNameLst>
                                      </p:cBhvr>
                                      <p:tavLst>
                                        <p:tav tm="0">
                                          <p:val>
                                            <p:strVal val="#ppt_h"/>
                                          </p:val>
                                        </p:tav>
                                        <p:tav tm="100000">
                                          <p:val>
                                            <p:strVal val="#ppt_h"/>
                                          </p:val>
                                        </p:tav>
                                      </p:tavLst>
                                    </p:anim>
                                  </p:childTnLst>
                                </p:cTn>
                              </p:par>
                              <p:par>
                                <p:cTn id="50" presetID="19" presetClass="entr" presetSubtype="5"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ppt_w</p:attrName>
                                        </p:attrNameLst>
                                      </p:cBhvr>
                                      <p:tavLst>
                                        <p:tav tm="0">
                                          <p:val>
                                            <p:strVal val="#ppt_w"/>
                                          </p:val>
                                        </p:tav>
                                        <p:tav tm="100000">
                                          <p:val>
                                            <p:strVal val="#ppt_w"/>
                                          </p:val>
                                        </p:tav>
                                      </p:tavLst>
                                    </p:anim>
                                    <p:anim calcmode="lin" valueType="num">
                                      <p:cBhvr>
                                        <p:cTn id="53" dur="3000" fill="hold"/>
                                        <p:tgtEl>
                                          <p:spTgt spid="6"/>
                                        </p:tgtEl>
                                        <p:attrNameLst>
                                          <p:attrName>ppt_h</p:attrName>
                                        </p:attrNameLst>
                                      </p:cBhvr>
                                      <p:tavLst>
                                        <p:tav tm="0" fmla="#ppt_h*sin(2.5*pi*$)">
                                          <p:val>
                                            <p:fltVal val="0"/>
                                          </p:val>
                                        </p:tav>
                                        <p:tav tm="100000">
                                          <p:val>
                                            <p:fltVal val="1"/>
                                          </p:val>
                                        </p:tav>
                                      </p:tavLst>
                                    </p:anim>
                                  </p:childTnLst>
                                </p:cTn>
                              </p:par>
                              <p:par>
                                <p:cTn id="54" presetID="19" presetClass="entr" presetSubtype="1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5" presetClass="entr" presetSubtype="5" fill="hold" grpId="2" nodeType="with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checkerboard(down)">
                                      <p:cBhvr>
                                        <p:cTn id="60" dur="3000"/>
                                        <p:tgtEl>
                                          <p:spTgt spid="3"/>
                                        </p:tgtEl>
                                      </p:cBhvr>
                                    </p:animEffect>
                                  </p:childTnLst>
                                </p:cTn>
                              </p:par>
                              <p:par>
                                <p:cTn id="61" presetID="5"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heckerboard(down)">
                                      <p:cBhvr>
                                        <p:cTn id="63" dur="3000"/>
                                        <p:tgtEl>
                                          <p:spTgt spid="4"/>
                                        </p:tgtEl>
                                      </p:cBhvr>
                                    </p:animEffect>
                                  </p:childTnLst>
                                </p:cTn>
                              </p:par>
                              <p:par>
                                <p:cTn id="64" presetID="5"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checkerboard(down)">
                                      <p:cBhvr>
                                        <p:cTn id="66" dur="3000"/>
                                        <p:tgtEl>
                                          <p:spTgt spid="5"/>
                                        </p:tgtEl>
                                      </p:cBhvr>
                                    </p:animEffect>
                                  </p:childTnLst>
                                </p:cTn>
                              </p:par>
                              <p:par>
                                <p:cTn id="67" presetID="5" presetClass="entr" presetSubtype="5"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checkerboard(down)">
                                      <p:cBhvr>
                                        <p:cTn id="69" dur="3000"/>
                                        <p:tgtEl>
                                          <p:spTgt spid="6"/>
                                        </p:tgtEl>
                                      </p:cBhvr>
                                    </p:animEffect>
                                  </p:childTnLst>
                                </p:cTn>
                              </p:par>
                              <p:par>
                                <p:cTn id="70" presetID="5" presetClass="entr" presetSubtype="5" fill="hold" grpId="2"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checkerboard(down)">
                                      <p:cBhvr>
                                        <p:cTn id="72" dur="3000"/>
                                        <p:tgtEl>
                                          <p:spTgt spid="7"/>
                                        </p:tgtEl>
                                      </p:cBhvr>
                                    </p:animEffect>
                                  </p:childTnLst>
                                </p:cTn>
                              </p:par>
                            </p:childTnLst>
                          </p:cTn>
                        </p:par>
                        <p:par>
                          <p:cTn id="73" fill="hold">
                            <p:stCondLst>
                              <p:cond delay="3000"/>
                            </p:stCondLst>
                            <p:childTnLst>
                              <p:par>
                                <p:cTn id="74" presetID="23" presetClass="exit" presetSubtype="544" fill="hold" grpId="3" nodeType="after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anim calcmode="lin" valueType="num">
                                      <p:cBhvr>
                                        <p:cTn id="77" dur="3000"/>
                                        <p:tgtEl>
                                          <p:spTgt spid="3"/>
                                        </p:tgtEl>
                                        <p:attrNameLst>
                                          <p:attrName>ppt_x</p:attrName>
                                        </p:attrNameLst>
                                      </p:cBhvr>
                                      <p:tavLst>
                                        <p:tav tm="0">
                                          <p:val>
                                            <p:strVal val="ppt_x"/>
                                          </p:val>
                                        </p:tav>
                                        <p:tav tm="100000">
                                          <p:val>
                                            <p:fltVal val="0.5"/>
                                          </p:val>
                                        </p:tav>
                                      </p:tavLst>
                                    </p:anim>
                                    <p:anim calcmode="lin" valueType="num">
                                      <p:cBhvr>
                                        <p:cTn id="78" dur="3000"/>
                                        <p:tgtEl>
                                          <p:spTgt spid="3"/>
                                        </p:tgtEl>
                                        <p:attrNameLst>
                                          <p:attrName>ppt_y</p:attrName>
                                        </p:attrNameLst>
                                      </p:cBhvr>
                                      <p:tavLst>
                                        <p:tav tm="0">
                                          <p:val>
                                            <p:strVal val="ppt_y"/>
                                          </p:val>
                                        </p:tav>
                                        <p:tav tm="100000">
                                          <p:val>
                                            <p:fltVal val="0.5"/>
                                          </p:val>
                                        </p:tav>
                                      </p:tavLst>
                                    </p:anim>
                                    <p:set>
                                      <p:cBhvr>
                                        <p:cTn id="79" dur="1" fill="hold">
                                          <p:stCondLst>
                                            <p:cond delay="2999"/>
                                          </p:stCondLst>
                                        </p:cTn>
                                        <p:tgtEl>
                                          <p:spTgt spid="3"/>
                                        </p:tgtEl>
                                        <p:attrNameLst>
                                          <p:attrName>style.visibility</p:attrName>
                                        </p:attrNameLst>
                                      </p:cBhvr>
                                      <p:to>
                                        <p:strVal val="hidden"/>
                                      </p:to>
                                    </p:set>
                                  </p:childTnLst>
                                </p:cTn>
                              </p:par>
                              <p:par>
                                <p:cTn id="80" presetID="23" presetClass="exit" presetSubtype="544" fill="hold" grpId="3" nodeType="with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grpId="3"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grpId="3"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grpId="3"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5" fill="hold" grpId="4" nodeType="withEffect">
                                  <p:stCondLst>
                                    <p:cond delay="0"/>
                                  </p:stCondLst>
                                  <p:childTnLst>
                                    <p:anim calcmode="lin" valueType="num">
                                      <p:cBhvr>
                                        <p:cTn id="105" dur="3000"/>
                                        <p:tgtEl>
                                          <p:spTgt spid="3"/>
                                        </p:tgtEl>
                                        <p:attrNameLst>
                                          <p:attrName>ppt_w</p:attrName>
                                        </p:attrNameLst>
                                      </p:cBhvr>
                                      <p:tavLst>
                                        <p:tav tm="0">
                                          <p:val>
                                            <p:strVal val="ppt_w"/>
                                          </p:val>
                                        </p:tav>
                                        <p:tav tm="100000">
                                          <p:val>
                                            <p:strVal val="ppt_w"/>
                                          </p:val>
                                        </p:tav>
                                      </p:tavLst>
                                    </p:anim>
                                    <p:anim calcmode="lin" valueType="num">
                                      <p:cBhvr>
                                        <p:cTn id="10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2999"/>
                                          </p:stCondLst>
                                        </p:cTn>
                                        <p:tgtEl>
                                          <p:spTgt spid="3"/>
                                        </p:tgtEl>
                                        <p:attrNameLst>
                                          <p:attrName>style.visibility</p:attrName>
                                        </p:attrNameLst>
                                      </p:cBhvr>
                                      <p:to>
                                        <p:strVal val="hidden"/>
                                      </p:to>
                                    </p:set>
                                  </p:childTnLst>
                                </p:cTn>
                              </p:par>
                              <p:par>
                                <p:cTn id="108" presetID="19" presetClass="exit" presetSubtype="10" fill="hold" grpId="4" nodeType="withEffect">
                                  <p:stCondLst>
                                    <p:cond delay="0"/>
                                  </p:stCondLst>
                                  <p:childTnLst>
                                    <p:anim calcmode="lin" valueType="num">
                                      <p:cBhvr>
                                        <p:cTn id="109" dur="3000"/>
                                        <p:tgtEl>
                                          <p:spTgt spid="4"/>
                                        </p:tgtEl>
                                        <p:attrNameLst>
                                          <p:attrName>ppt_h</p:attrName>
                                        </p:attrNameLst>
                                      </p:cBhvr>
                                      <p:tavLst>
                                        <p:tav tm="0">
                                          <p:val>
                                            <p:strVal val="ppt_h"/>
                                          </p:val>
                                        </p:tav>
                                        <p:tav tm="100000">
                                          <p:val>
                                            <p:strVal val="ppt_h"/>
                                          </p:val>
                                        </p:tav>
                                      </p:tavLst>
                                    </p:anim>
                                    <p:anim calcmode="lin" valueType="num">
                                      <p:cBhvr>
                                        <p:cTn id="1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4"/>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3000"/>
                                        <p:tgtEl>
                                          <p:spTgt spid="5"/>
                                        </p:tgtEl>
                                        <p:attrNameLst>
                                          <p:attrName>ppt_w</p:attrName>
                                        </p:attrNameLst>
                                      </p:cBhvr>
                                      <p:tavLst>
                                        <p:tav tm="0">
                                          <p:val>
                                            <p:strVal val="ppt_w"/>
                                          </p:val>
                                        </p:tav>
                                        <p:tav tm="100000">
                                          <p:val>
                                            <p:strVal val="ppt_w"/>
                                          </p:val>
                                        </p:tav>
                                      </p:tavLst>
                                    </p:anim>
                                    <p:anim calcmode="lin" valueType="num">
                                      <p:cBhvr>
                                        <p:cTn id="11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2999"/>
                                          </p:stCondLst>
                                        </p:cTn>
                                        <p:tgtEl>
                                          <p:spTgt spid="5"/>
                                        </p:tgtEl>
                                        <p:attrNameLst>
                                          <p:attrName>style.visibility</p:attrName>
                                        </p:attrNameLst>
                                      </p:cBhvr>
                                      <p:to>
                                        <p:strVal val="hidden"/>
                                      </p:to>
                                    </p:set>
                                  </p:childTnLst>
                                </p:cTn>
                              </p:par>
                              <p:par>
                                <p:cTn id="116" presetID="19" presetClass="exit" presetSubtype="10" fill="hold" grpId="4" nodeType="withEffect">
                                  <p:stCondLst>
                                    <p:cond delay="0"/>
                                  </p:stCondLst>
                                  <p:childTnLst>
                                    <p:anim calcmode="lin" valueType="num">
                                      <p:cBhvr>
                                        <p:cTn id="117" dur="3000"/>
                                        <p:tgtEl>
                                          <p:spTgt spid="6"/>
                                        </p:tgtEl>
                                        <p:attrNameLst>
                                          <p:attrName>ppt_h</p:attrName>
                                        </p:attrNameLst>
                                      </p:cBhvr>
                                      <p:tavLst>
                                        <p:tav tm="0">
                                          <p:val>
                                            <p:strVal val="ppt_h"/>
                                          </p:val>
                                        </p:tav>
                                        <p:tav tm="100000">
                                          <p:val>
                                            <p:strVal val="ppt_h"/>
                                          </p:val>
                                        </p:tav>
                                      </p:tavLst>
                                    </p:anim>
                                    <p:anim calcmode="lin" valueType="num">
                                      <p:cBhvr>
                                        <p:cTn id="11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6"/>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3000"/>
                                        <p:tgtEl>
                                          <p:spTgt spid="7"/>
                                        </p:tgtEl>
                                        <p:attrNameLst>
                                          <p:attrName>ppt_w</p:attrName>
                                        </p:attrNameLst>
                                      </p:cBhvr>
                                      <p:tavLst>
                                        <p:tav tm="0">
                                          <p:val>
                                            <p:strVal val="ppt_w"/>
                                          </p:val>
                                        </p:tav>
                                        <p:tav tm="100000">
                                          <p:val>
                                            <p:strVal val="ppt_w"/>
                                          </p:val>
                                        </p:tav>
                                      </p:tavLst>
                                    </p:anim>
                                    <p:anim calcmode="lin" valueType="num">
                                      <p:cBhvr>
                                        <p:cTn id="12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7"/>
                                        </p:tgtEl>
                                        <p:attrNameLst>
                                          <p:attrName>style.visibility</p:attrName>
                                        </p:attrNameLst>
                                      </p:cBhvr>
                                      <p:to>
                                        <p:strVal val="hidden"/>
                                      </p:to>
                                    </p:set>
                                  </p:childTnLst>
                                </p:cTn>
                              </p:par>
                              <p:par>
                                <p:cTn id="124" presetID="5" presetClass="exit" presetSubtype="5" fill="hold" grpId="5" nodeType="withEffect">
                                  <p:stCondLst>
                                    <p:cond delay="0"/>
                                  </p:stCondLst>
                                  <p:childTnLst>
                                    <p:animEffect transition="out" filter="checkerboard(down)">
                                      <p:cBhvr>
                                        <p:cTn id="125" dur="3000"/>
                                        <p:tgtEl>
                                          <p:spTgt spid="3"/>
                                        </p:tgtEl>
                                      </p:cBhvr>
                                    </p:animEffect>
                                    <p:set>
                                      <p:cBhvr>
                                        <p:cTn id="126" dur="1" fill="hold">
                                          <p:stCondLst>
                                            <p:cond delay="2999"/>
                                          </p:stCondLst>
                                        </p:cTn>
                                        <p:tgtEl>
                                          <p:spTgt spid="3"/>
                                        </p:tgtEl>
                                        <p:attrNameLst>
                                          <p:attrName>style.visibility</p:attrName>
                                        </p:attrNameLst>
                                      </p:cBhvr>
                                      <p:to>
                                        <p:strVal val="hidden"/>
                                      </p:to>
                                    </p:set>
                                  </p:childTnLst>
                                </p:cTn>
                              </p:par>
                              <p:par>
                                <p:cTn id="127" presetID="5" presetClass="exit" presetSubtype="5" fill="hold" grpId="5" nodeType="withEffect">
                                  <p:stCondLst>
                                    <p:cond delay="0"/>
                                  </p:stCondLst>
                                  <p:childTnLst>
                                    <p:animEffect transition="out" filter="checkerboard(down)">
                                      <p:cBhvr>
                                        <p:cTn id="128" dur="3000"/>
                                        <p:tgtEl>
                                          <p:spTgt spid="4"/>
                                        </p:tgtEl>
                                      </p:cBhvr>
                                    </p:animEffect>
                                    <p:set>
                                      <p:cBhvr>
                                        <p:cTn id="129" dur="1" fill="hold">
                                          <p:stCondLst>
                                            <p:cond delay="2999"/>
                                          </p:stCondLst>
                                        </p:cTn>
                                        <p:tgtEl>
                                          <p:spTgt spid="4"/>
                                        </p:tgtEl>
                                        <p:attrNameLst>
                                          <p:attrName>style.visibility</p:attrName>
                                        </p:attrNameLst>
                                      </p:cBhvr>
                                      <p:to>
                                        <p:strVal val="hidden"/>
                                      </p:to>
                                    </p:set>
                                  </p:childTnLst>
                                </p:cTn>
                              </p:par>
                              <p:par>
                                <p:cTn id="130" presetID="5" presetClass="exit" presetSubtype="5" fill="hold" grpId="5" nodeType="withEffect">
                                  <p:stCondLst>
                                    <p:cond delay="0"/>
                                  </p:stCondLst>
                                  <p:childTnLst>
                                    <p:animEffect transition="out" filter="checkerboard(dow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5" presetClass="exit" presetSubtype="5" fill="hold" grpId="5" nodeType="withEffect">
                                  <p:stCondLst>
                                    <p:cond delay="0"/>
                                  </p:stCondLst>
                                  <p:childTnLst>
                                    <p:animEffect transition="out" filter="checkerboard(dow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5" presetClass="exit" presetSubtype="5" fill="hold" grpId="5" nodeType="withEffect">
                                  <p:stCondLst>
                                    <p:cond delay="0"/>
                                  </p:stCondLst>
                                  <p:childTnLst>
                                    <p:animEffect transition="out" filter="checkerboard(dow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35" presetClass="exit" presetSubtype="0" fill="hold" grpId="6" nodeType="withEffect">
                                  <p:stCondLst>
                                    <p:cond delay="0"/>
                                  </p:stCondLst>
                                  <p:childTnLst>
                                    <p:animEffect transition="out" filter="fade">
                                      <p:cBhvr>
                                        <p:cTn id="140" dur="3000"/>
                                        <p:tgtEl>
                                          <p:spTgt spid="3"/>
                                        </p:tgtEl>
                                      </p:cBhvr>
                                    </p:animEffect>
                                    <p:anim calcmode="lin" valueType="num">
                                      <p:cBhvr>
                                        <p:cTn id="141" dur="3000"/>
                                        <p:tgtEl>
                                          <p:spTgt spid="3"/>
                                        </p:tgtEl>
                                        <p:attrNameLst>
                                          <p:attrName>style.rotation</p:attrName>
                                        </p:attrNameLst>
                                      </p:cBhvr>
                                      <p:tavLst>
                                        <p:tav tm="0">
                                          <p:val>
                                            <p:fltVal val="0"/>
                                          </p:val>
                                        </p:tav>
                                        <p:tav tm="100000">
                                          <p:val>
                                            <p:fltVal val="720"/>
                                          </p:val>
                                        </p:tav>
                                      </p:tavLst>
                                    </p:anim>
                                    <p:anim calcmode="lin" valueType="num">
                                      <p:cBhvr>
                                        <p:cTn id="142" dur="3000"/>
                                        <p:tgtEl>
                                          <p:spTgt spid="3"/>
                                        </p:tgtEl>
                                        <p:attrNameLst>
                                          <p:attrName>ppt_h</p:attrName>
                                        </p:attrNameLst>
                                      </p:cBhvr>
                                      <p:tavLst>
                                        <p:tav tm="0">
                                          <p:val>
                                            <p:strVal val="ppt_h"/>
                                          </p:val>
                                        </p:tav>
                                        <p:tav tm="100000">
                                          <p:val>
                                            <p:fltVal val="0"/>
                                          </p:val>
                                        </p:tav>
                                      </p:tavLst>
                                    </p:anim>
                                    <p:anim calcmode="lin" valueType="num">
                                      <p:cBhvr>
                                        <p:cTn id="143" dur="3000"/>
                                        <p:tgtEl>
                                          <p:spTgt spid="3"/>
                                        </p:tgtEl>
                                        <p:attrNameLst>
                                          <p:attrName>ppt_w</p:attrName>
                                        </p:attrNameLst>
                                      </p:cBhvr>
                                      <p:tavLst>
                                        <p:tav tm="0">
                                          <p:val>
                                            <p:strVal val="ppt_w"/>
                                          </p:val>
                                        </p:tav>
                                        <p:tav tm="100000">
                                          <p:val>
                                            <p:fltVal val="0"/>
                                          </p:val>
                                        </p:tav>
                                      </p:tavLst>
                                    </p:anim>
                                    <p:set>
                                      <p:cBhvr>
                                        <p:cTn id="144" dur="1" fill="hold">
                                          <p:stCondLst>
                                            <p:cond delay="2999"/>
                                          </p:stCondLst>
                                        </p:cTn>
                                        <p:tgtEl>
                                          <p:spTgt spid="3"/>
                                        </p:tgtEl>
                                        <p:attrNameLst>
                                          <p:attrName>style.visibility</p:attrName>
                                        </p:attrNameLst>
                                      </p:cBhvr>
                                      <p:to>
                                        <p:strVal val="hidden"/>
                                      </p:to>
                                    </p:set>
                                  </p:childTnLst>
                                </p:cTn>
                              </p:par>
                              <p:par>
                                <p:cTn id="145" presetID="35" presetClass="exit" presetSubtype="0" fill="hold" grpId="6" nodeType="withEffect">
                                  <p:stCondLst>
                                    <p:cond delay="0"/>
                                  </p:stCondLst>
                                  <p:childTnLst>
                                    <p:animEffect transition="out" filter="fade">
                                      <p:cBhvr>
                                        <p:cTn id="146" dur="3000"/>
                                        <p:tgtEl>
                                          <p:spTgt spid="4"/>
                                        </p:tgtEl>
                                      </p:cBhvr>
                                    </p:animEffect>
                                    <p:anim calcmode="lin" valueType="num">
                                      <p:cBhvr>
                                        <p:cTn id="147" dur="3000"/>
                                        <p:tgtEl>
                                          <p:spTgt spid="4"/>
                                        </p:tgtEl>
                                        <p:attrNameLst>
                                          <p:attrName>style.rotation</p:attrName>
                                        </p:attrNameLst>
                                      </p:cBhvr>
                                      <p:tavLst>
                                        <p:tav tm="0">
                                          <p:val>
                                            <p:fltVal val="0"/>
                                          </p:val>
                                        </p:tav>
                                        <p:tav tm="100000">
                                          <p:val>
                                            <p:fltVal val="720"/>
                                          </p:val>
                                        </p:tav>
                                      </p:tavLst>
                                    </p:anim>
                                    <p:anim calcmode="lin" valueType="num">
                                      <p:cBhvr>
                                        <p:cTn id="148" dur="3000"/>
                                        <p:tgtEl>
                                          <p:spTgt spid="4"/>
                                        </p:tgtEl>
                                        <p:attrNameLst>
                                          <p:attrName>ppt_h</p:attrName>
                                        </p:attrNameLst>
                                      </p:cBhvr>
                                      <p:tavLst>
                                        <p:tav tm="0">
                                          <p:val>
                                            <p:strVal val="ppt_h"/>
                                          </p:val>
                                        </p:tav>
                                        <p:tav tm="100000">
                                          <p:val>
                                            <p:fltVal val="0"/>
                                          </p:val>
                                        </p:tav>
                                      </p:tavLst>
                                    </p:anim>
                                    <p:anim calcmode="lin" valueType="num">
                                      <p:cBhvr>
                                        <p:cTn id="149" dur="3000"/>
                                        <p:tgtEl>
                                          <p:spTgt spid="4"/>
                                        </p:tgtEl>
                                        <p:attrNameLst>
                                          <p:attrName>ppt_w</p:attrName>
                                        </p:attrNameLst>
                                      </p:cBhvr>
                                      <p:tavLst>
                                        <p:tav tm="0">
                                          <p:val>
                                            <p:strVal val="ppt_w"/>
                                          </p:val>
                                        </p:tav>
                                        <p:tav tm="100000">
                                          <p:val>
                                            <p:fltVal val="0"/>
                                          </p:val>
                                        </p:tav>
                                      </p:tavLst>
                                    </p:anim>
                                    <p:set>
                                      <p:cBhvr>
                                        <p:cTn id="150" dur="1" fill="hold">
                                          <p:stCondLst>
                                            <p:cond delay="2999"/>
                                          </p:stCondLst>
                                        </p:cTn>
                                        <p:tgtEl>
                                          <p:spTgt spid="4"/>
                                        </p:tgtEl>
                                        <p:attrNameLst>
                                          <p:attrName>style.visibility</p:attrName>
                                        </p:attrNameLst>
                                      </p:cBhvr>
                                      <p:to>
                                        <p:strVal val="hidden"/>
                                      </p:to>
                                    </p:set>
                                  </p:childTnLst>
                                </p:cTn>
                              </p:par>
                              <p:par>
                                <p:cTn id="151" presetID="35" presetClass="exit" presetSubtype="0" fill="hold" grpId="6" nodeType="withEffect">
                                  <p:stCondLst>
                                    <p:cond delay="0"/>
                                  </p:stCondLst>
                                  <p:childTnLst>
                                    <p:animEffect transition="out" filter="fade">
                                      <p:cBhvr>
                                        <p:cTn id="152" dur="3000"/>
                                        <p:tgtEl>
                                          <p:spTgt spid="5"/>
                                        </p:tgtEl>
                                      </p:cBhvr>
                                    </p:animEffect>
                                    <p:anim calcmode="lin" valueType="num">
                                      <p:cBhvr>
                                        <p:cTn id="153" dur="3000"/>
                                        <p:tgtEl>
                                          <p:spTgt spid="5"/>
                                        </p:tgtEl>
                                        <p:attrNameLst>
                                          <p:attrName>style.rotation</p:attrName>
                                        </p:attrNameLst>
                                      </p:cBhvr>
                                      <p:tavLst>
                                        <p:tav tm="0">
                                          <p:val>
                                            <p:fltVal val="0"/>
                                          </p:val>
                                        </p:tav>
                                        <p:tav tm="100000">
                                          <p:val>
                                            <p:fltVal val="720"/>
                                          </p:val>
                                        </p:tav>
                                      </p:tavLst>
                                    </p:anim>
                                    <p:anim calcmode="lin" valueType="num">
                                      <p:cBhvr>
                                        <p:cTn id="154" dur="3000"/>
                                        <p:tgtEl>
                                          <p:spTgt spid="5"/>
                                        </p:tgtEl>
                                        <p:attrNameLst>
                                          <p:attrName>ppt_h</p:attrName>
                                        </p:attrNameLst>
                                      </p:cBhvr>
                                      <p:tavLst>
                                        <p:tav tm="0">
                                          <p:val>
                                            <p:strVal val="ppt_h"/>
                                          </p:val>
                                        </p:tav>
                                        <p:tav tm="100000">
                                          <p:val>
                                            <p:fltVal val="0"/>
                                          </p:val>
                                        </p:tav>
                                      </p:tavLst>
                                    </p:anim>
                                    <p:anim calcmode="lin" valueType="num">
                                      <p:cBhvr>
                                        <p:cTn id="155" dur="3000"/>
                                        <p:tgtEl>
                                          <p:spTgt spid="5"/>
                                        </p:tgtEl>
                                        <p:attrNameLst>
                                          <p:attrName>ppt_w</p:attrName>
                                        </p:attrNameLst>
                                      </p:cBhvr>
                                      <p:tavLst>
                                        <p:tav tm="0">
                                          <p:val>
                                            <p:strVal val="ppt_w"/>
                                          </p:val>
                                        </p:tav>
                                        <p:tav tm="100000">
                                          <p:val>
                                            <p:fltVal val="0"/>
                                          </p:val>
                                        </p:tav>
                                      </p:tavLst>
                                    </p:anim>
                                    <p:set>
                                      <p:cBhvr>
                                        <p:cTn id="156" dur="1" fill="hold">
                                          <p:stCondLst>
                                            <p:cond delay="2999"/>
                                          </p:stCondLst>
                                        </p:cTn>
                                        <p:tgtEl>
                                          <p:spTgt spid="5"/>
                                        </p:tgtEl>
                                        <p:attrNameLst>
                                          <p:attrName>style.visibility</p:attrName>
                                        </p:attrNameLst>
                                      </p:cBhvr>
                                      <p:to>
                                        <p:strVal val="hidden"/>
                                      </p:to>
                                    </p:set>
                                  </p:childTnLst>
                                </p:cTn>
                              </p:par>
                              <p:par>
                                <p:cTn id="157" presetID="35" presetClass="exit" presetSubtype="0" fill="hold" grpId="6" nodeType="withEffect">
                                  <p:stCondLst>
                                    <p:cond delay="0"/>
                                  </p:stCondLst>
                                  <p:childTnLst>
                                    <p:animEffect transition="out" filter="fade">
                                      <p:cBhvr>
                                        <p:cTn id="158" dur="3000"/>
                                        <p:tgtEl>
                                          <p:spTgt spid="6"/>
                                        </p:tgtEl>
                                      </p:cBhvr>
                                    </p:animEffect>
                                    <p:anim calcmode="lin" valueType="num">
                                      <p:cBhvr>
                                        <p:cTn id="159" dur="3000"/>
                                        <p:tgtEl>
                                          <p:spTgt spid="6"/>
                                        </p:tgtEl>
                                        <p:attrNameLst>
                                          <p:attrName>style.rotation</p:attrName>
                                        </p:attrNameLst>
                                      </p:cBhvr>
                                      <p:tavLst>
                                        <p:tav tm="0">
                                          <p:val>
                                            <p:fltVal val="0"/>
                                          </p:val>
                                        </p:tav>
                                        <p:tav tm="100000">
                                          <p:val>
                                            <p:fltVal val="720"/>
                                          </p:val>
                                        </p:tav>
                                      </p:tavLst>
                                    </p:anim>
                                    <p:anim calcmode="lin" valueType="num">
                                      <p:cBhvr>
                                        <p:cTn id="160" dur="3000"/>
                                        <p:tgtEl>
                                          <p:spTgt spid="6"/>
                                        </p:tgtEl>
                                        <p:attrNameLst>
                                          <p:attrName>ppt_h</p:attrName>
                                        </p:attrNameLst>
                                      </p:cBhvr>
                                      <p:tavLst>
                                        <p:tav tm="0">
                                          <p:val>
                                            <p:strVal val="ppt_h"/>
                                          </p:val>
                                        </p:tav>
                                        <p:tav tm="100000">
                                          <p:val>
                                            <p:fltVal val="0"/>
                                          </p:val>
                                        </p:tav>
                                      </p:tavLst>
                                    </p:anim>
                                    <p:anim calcmode="lin" valueType="num">
                                      <p:cBhvr>
                                        <p:cTn id="161" dur="3000"/>
                                        <p:tgtEl>
                                          <p:spTgt spid="6"/>
                                        </p:tgtEl>
                                        <p:attrNameLst>
                                          <p:attrName>ppt_w</p:attrName>
                                        </p:attrNameLst>
                                      </p:cBhvr>
                                      <p:tavLst>
                                        <p:tav tm="0">
                                          <p:val>
                                            <p:strVal val="ppt_w"/>
                                          </p:val>
                                        </p:tav>
                                        <p:tav tm="100000">
                                          <p:val>
                                            <p:fltVal val="0"/>
                                          </p:val>
                                        </p:tav>
                                      </p:tavLst>
                                    </p:anim>
                                    <p:set>
                                      <p:cBhvr>
                                        <p:cTn id="162" dur="1" fill="hold">
                                          <p:stCondLst>
                                            <p:cond delay="2999"/>
                                          </p:stCondLst>
                                        </p:cTn>
                                        <p:tgtEl>
                                          <p:spTgt spid="6"/>
                                        </p:tgtEl>
                                        <p:attrNameLst>
                                          <p:attrName>style.visibility</p:attrName>
                                        </p:attrNameLst>
                                      </p:cBhvr>
                                      <p:to>
                                        <p:strVal val="hidden"/>
                                      </p:to>
                                    </p:set>
                                  </p:childTnLst>
                                </p:cTn>
                              </p:par>
                              <p:par>
                                <p:cTn id="163" presetID="35" presetClass="exit" presetSubtype="0" fill="hold" grpId="6" nodeType="withEffect">
                                  <p:stCondLst>
                                    <p:cond delay="0"/>
                                  </p:stCondLst>
                                  <p:childTnLst>
                                    <p:animEffect transition="out" filter="fade">
                                      <p:cBhvr>
                                        <p:cTn id="164" dur="3000"/>
                                        <p:tgtEl>
                                          <p:spTgt spid="7"/>
                                        </p:tgtEl>
                                      </p:cBhvr>
                                    </p:animEffect>
                                    <p:anim calcmode="lin" valueType="num">
                                      <p:cBhvr>
                                        <p:cTn id="165" dur="3000"/>
                                        <p:tgtEl>
                                          <p:spTgt spid="7"/>
                                        </p:tgtEl>
                                        <p:attrNameLst>
                                          <p:attrName>style.rotation</p:attrName>
                                        </p:attrNameLst>
                                      </p:cBhvr>
                                      <p:tavLst>
                                        <p:tav tm="0">
                                          <p:val>
                                            <p:fltVal val="0"/>
                                          </p:val>
                                        </p:tav>
                                        <p:tav tm="100000">
                                          <p:val>
                                            <p:fltVal val="720"/>
                                          </p:val>
                                        </p:tav>
                                      </p:tavLst>
                                    </p:anim>
                                    <p:anim calcmode="lin" valueType="num">
                                      <p:cBhvr>
                                        <p:cTn id="166" dur="3000"/>
                                        <p:tgtEl>
                                          <p:spTgt spid="7"/>
                                        </p:tgtEl>
                                        <p:attrNameLst>
                                          <p:attrName>ppt_h</p:attrName>
                                        </p:attrNameLst>
                                      </p:cBhvr>
                                      <p:tavLst>
                                        <p:tav tm="0">
                                          <p:val>
                                            <p:strVal val="ppt_h"/>
                                          </p:val>
                                        </p:tav>
                                        <p:tav tm="100000">
                                          <p:val>
                                            <p:fltVal val="0"/>
                                          </p:val>
                                        </p:tav>
                                      </p:tavLst>
                                    </p:anim>
                                    <p:anim calcmode="lin" valueType="num">
                                      <p:cBhvr>
                                        <p:cTn id="167" dur="3000"/>
                                        <p:tgtEl>
                                          <p:spTgt spid="7"/>
                                        </p:tgtEl>
                                        <p:attrNameLst>
                                          <p:attrName>ppt_w</p:attrName>
                                        </p:attrNameLst>
                                      </p:cBhvr>
                                      <p:tavLst>
                                        <p:tav tm="0">
                                          <p:val>
                                            <p:strVal val="ppt_w"/>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000" fill="hold"/>
                                        <p:tgtEl>
                                          <p:spTgt spid="2"/>
                                        </p:tgtEl>
                                        <p:attrNameLst>
                                          <p:attrName>ppt_w</p:attrName>
                                        </p:attrNameLst>
                                      </p:cBhvr>
                                      <p:tavLst>
                                        <p:tav tm="0">
                                          <p:val>
                                            <p:strVal val="4/3*#ppt_w"/>
                                          </p:val>
                                        </p:tav>
                                        <p:tav tm="100000">
                                          <p:val>
                                            <p:strVal val="#ppt_w"/>
                                          </p:val>
                                        </p:tav>
                                      </p:tavLst>
                                    </p:anim>
                                    <p:anim calcmode="lin" valueType="num">
                                      <p:cBhvr>
                                        <p:cTn id="172" dur="3000" fill="hold"/>
                                        <p:tgtEl>
                                          <p:spTgt spid="2"/>
                                        </p:tgtEl>
                                        <p:attrNameLst>
                                          <p:attrName>ppt_h</p:attrName>
                                        </p:attrNameLst>
                                      </p:cBhvr>
                                      <p:tavLst>
                                        <p:tav tm="0">
                                          <p:val>
                                            <p:strVal val="4/3*#ppt_h"/>
                                          </p:val>
                                        </p:tav>
                                        <p:tav tm="100000">
                                          <p:val>
                                            <p:strVal val="#ppt_h"/>
                                          </p:val>
                                        </p:tav>
                                      </p:tavLst>
                                    </p:anim>
                                  </p:childTnLst>
                                </p:cTn>
                              </p:par>
                              <p:par>
                                <p:cTn id="173" presetID="21" presetClass="entr" presetSubtype="2" fill="hold" nodeType="withEffect">
                                  <p:stCondLst>
                                    <p:cond delay="0"/>
                                  </p:stCondLst>
                                  <p:childTnLst>
                                    <p:set>
                                      <p:cBhvr>
                                        <p:cTn id="174" dur="1" fill="hold">
                                          <p:stCondLst>
                                            <p:cond delay="0"/>
                                          </p:stCondLst>
                                        </p:cTn>
                                        <p:tgtEl>
                                          <p:spTgt spid="2"/>
                                        </p:tgtEl>
                                        <p:attrNameLst>
                                          <p:attrName>style.visibility</p:attrName>
                                        </p:attrNameLst>
                                      </p:cBhvr>
                                      <p:to>
                                        <p:strVal val="visible"/>
                                      </p:to>
                                    </p:set>
                                    <p:animEffect transition="in" filter="wheel(2)">
                                      <p:cBhvr>
                                        <p:cTn id="1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58" y="500066"/>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6200000" flipV="1">
            <a:off x="3286125" y="500057"/>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3929058" y="185737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3286125" y="185736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3929058" y="321471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286125" y="321470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3929058" y="4572014"/>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286125" y="4572005"/>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85984" y="500066"/>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1643051" y="500057"/>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285984" y="185737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flipV="1">
            <a:off x="1643051" y="185736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285984" y="321471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flipV="1">
            <a:off x="1643051" y="321470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285984" y="4572014"/>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6200000" flipV="1">
            <a:off x="1643051" y="4572005"/>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5643570" y="500066"/>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5000637" y="500057"/>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6200000">
            <a:off x="5643570" y="185737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5000637" y="185736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6200000">
            <a:off x="5643570" y="321471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5000637" y="321470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6200000">
            <a:off x="5643570" y="4572014"/>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5000637" y="4572005"/>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6200000">
            <a:off x="714348" y="500066"/>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71415" y="500057"/>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6200000">
            <a:off x="714348" y="185737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71415" y="185736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6200000">
            <a:off x="714348" y="321471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71415" y="321470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6200000">
            <a:off x="714348" y="4572014"/>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71415" y="4572005"/>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6200000">
            <a:off x="7286644" y="500066"/>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6643711" y="500057"/>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16200000">
            <a:off x="7286644" y="185737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16200000" flipV="1">
            <a:off x="6643711" y="185736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16200000">
            <a:off x="7286644" y="3214710"/>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16200000" flipV="1">
            <a:off x="6643711" y="3214701"/>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16200000">
            <a:off x="7286644" y="4572014"/>
            <a:ext cx="1643056" cy="642924"/>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16200000" flipV="1">
            <a:off x="6643711" y="4572005"/>
            <a:ext cx="1643056" cy="642942"/>
          </a:xfrm>
          <a:prstGeom prst="wave">
            <a:avLst>
              <a:gd name="adj1" fmla="val 200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60" y="-285770"/>
            <a:ext cx="9787006" cy="6000792"/>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3000" fill="hold"/>
                                        <p:tgtEl>
                                          <p:spTgt spid="3"/>
                                        </p:tgtEl>
                                        <p:attrNameLst>
                                          <p:attrName>ppt_w</p:attrName>
                                        </p:attrNameLst>
                                      </p:cBhvr>
                                      <p:tavLst>
                                        <p:tav tm="0" fmla="#ppt_w*sin(2.5*pi*$)">
                                          <p:val>
                                            <p:fltVal val="0"/>
                                          </p:val>
                                        </p:tav>
                                        <p:tav tm="100000">
                                          <p:val>
                                            <p:fltVal val="1"/>
                                          </p:val>
                                        </p:tav>
                                      </p:tavLst>
                                    </p:anim>
                                    <p:anim calcmode="lin" valueType="num">
                                      <p:cBhvr>
                                        <p:cTn id="171" dur="3000" fill="hold"/>
                                        <p:tgtEl>
                                          <p:spTgt spid="3"/>
                                        </p:tgtEl>
                                        <p:attrNameLst>
                                          <p:attrName>ppt_h</p:attrName>
                                        </p:attrNameLst>
                                      </p:cBhvr>
                                      <p:tavLst>
                                        <p:tav tm="0">
                                          <p:val>
                                            <p:strVal val="#ppt_h"/>
                                          </p:val>
                                        </p:tav>
                                        <p:tav tm="100000">
                                          <p:val>
                                            <p:strVal val="#ppt_h"/>
                                          </p:val>
                                        </p:tav>
                                      </p:tavLst>
                                    </p:anim>
                                  </p:childTnLst>
                                </p:cTn>
                              </p:par>
                              <p:par>
                                <p:cTn id="172" presetID="19"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fmla="#ppt_w*sin(2.5*pi*$)">
                                          <p:val>
                                            <p:fltVal val="0"/>
                                          </p:val>
                                        </p:tav>
                                        <p:tav tm="100000">
                                          <p:val>
                                            <p:fltVal val="1"/>
                                          </p:val>
                                        </p:tav>
                                      </p:tavLst>
                                    </p:anim>
                                    <p:anim calcmode="lin" valueType="num">
                                      <p:cBhvr>
                                        <p:cTn id="175" dur="3000" fill="hold"/>
                                        <p:tgtEl>
                                          <p:spTgt spid="4"/>
                                        </p:tgtEl>
                                        <p:attrNameLst>
                                          <p:attrName>ppt_h</p:attrName>
                                        </p:attrNameLst>
                                      </p:cBhvr>
                                      <p:tavLst>
                                        <p:tav tm="0">
                                          <p:val>
                                            <p:strVal val="#ppt_h"/>
                                          </p:val>
                                        </p:tav>
                                        <p:tav tm="100000">
                                          <p:val>
                                            <p:strVal val="#ppt_h"/>
                                          </p:val>
                                        </p:tav>
                                      </p:tavLst>
                                    </p:anim>
                                  </p:childTnLst>
                                </p:cTn>
                              </p:par>
                              <p:par>
                                <p:cTn id="176" presetID="19" presetClass="entr" presetSubtype="10" fill="hold" grpId="1"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fmla="#ppt_w*sin(2.5*pi*$)">
                                          <p:val>
                                            <p:fltVal val="0"/>
                                          </p:val>
                                        </p:tav>
                                        <p:tav tm="100000">
                                          <p:val>
                                            <p:fltVal val="1"/>
                                          </p:val>
                                        </p:tav>
                                      </p:tavLst>
                                    </p:anim>
                                    <p:anim calcmode="lin" valueType="num">
                                      <p:cBhvr>
                                        <p:cTn id="179" dur="3000" fill="hold"/>
                                        <p:tgtEl>
                                          <p:spTgt spid="5"/>
                                        </p:tgtEl>
                                        <p:attrNameLst>
                                          <p:attrName>ppt_h</p:attrName>
                                        </p:attrNameLst>
                                      </p:cBhvr>
                                      <p:tavLst>
                                        <p:tav tm="0">
                                          <p:val>
                                            <p:strVal val="#ppt_h"/>
                                          </p:val>
                                        </p:tav>
                                        <p:tav tm="100000">
                                          <p:val>
                                            <p:strVal val="#ppt_h"/>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6"/>
                                        </p:tgtEl>
                                        <p:attrNameLst>
                                          <p:attrName>style.visibility</p:attrName>
                                        </p:attrNameLst>
                                      </p:cBhvr>
                                      <p:to>
                                        <p:strVal val="visible"/>
                                      </p:to>
                                    </p:set>
                                    <p:anim calcmode="lin" valueType="num">
                                      <p:cBhvr>
                                        <p:cTn id="182" dur="3000" fill="hold"/>
                                        <p:tgtEl>
                                          <p:spTgt spid="6"/>
                                        </p:tgtEl>
                                        <p:attrNameLst>
                                          <p:attrName>ppt_w</p:attrName>
                                        </p:attrNameLst>
                                      </p:cBhvr>
                                      <p:tavLst>
                                        <p:tav tm="0" fmla="#ppt_w*sin(2.5*pi*$)">
                                          <p:val>
                                            <p:fltVal val="0"/>
                                          </p:val>
                                        </p:tav>
                                        <p:tav tm="100000">
                                          <p:val>
                                            <p:fltVal val="1"/>
                                          </p:val>
                                        </p:tav>
                                      </p:tavLst>
                                    </p:anim>
                                    <p:anim calcmode="lin" valueType="num">
                                      <p:cBhvr>
                                        <p:cTn id="183" dur="3000" fill="hold"/>
                                        <p:tgtEl>
                                          <p:spTgt spid="6"/>
                                        </p:tgtEl>
                                        <p:attrNameLst>
                                          <p:attrName>ppt_h</p:attrName>
                                        </p:attrNameLst>
                                      </p:cBhvr>
                                      <p:tavLst>
                                        <p:tav tm="0">
                                          <p:val>
                                            <p:strVal val="#ppt_h"/>
                                          </p:val>
                                        </p:tav>
                                        <p:tav tm="100000">
                                          <p:val>
                                            <p:strVal val="#ppt_h"/>
                                          </p:val>
                                        </p:tav>
                                      </p:tavLst>
                                    </p:anim>
                                  </p:childTnLst>
                                </p:cTn>
                              </p:par>
                              <p:par>
                                <p:cTn id="184" presetID="19"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 calcmode="lin" valueType="num">
                                      <p:cBhvr>
                                        <p:cTn id="186" dur="3000" fill="hold"/>
                                        <p:tgtEl>
                                          <p:spTgt spid="7"/>
                                        </p:tgtEl>
                                        <p:attrNameLst>
                                          <p:attrName>ppt_w</p:attrName>
                                        </p:attrNameLst>
                                      </p:cBhvr>
                                      <p:tavLst>
                                        <p:tav tm="0" fmla="#ppt_w*sin(2.5*pi*$)">
                                          <p:val>
                                            <p:fltVal val="0"/>
                                          </p:val>
                                        </p:tav>
                                        <p:tav tm="100000">
                                          <p:val>
                                            <p:fltVal val="1"/>
                                          </p:val>
                                        </p:tav>
                                      </p:tavLst>
                                    </p:anim>
                                    <p:anim calcmode="lin" valueType="num">
                                      <p:cBhvr>
                                        <p:cTn id="187" dur="3000" fill="hold"/>
                                        <p:tgtEl>
                                          <p:spTgt spid="7"/>
                                        </p:tgtEl>
                                        <p:attrNameLst>
                                          <p:attrName>ppt_h</p:attrName>
                                        </p:attrNameLst>
                                      </p:cBhvr>
                                      <p:tavLst>
                                        <p:tav tm="0">
                                          <p:val>
                                            <p:strVal val="#ppt_h"/>
                                          </p:val>
                                        </p:tav>
                                        <p:tav tm="100000">
                                          <p:val>
                                            <p:strVal val="#ppt_h"/>
                                          </p:val>
                                        </p:tav>
                                      </p:tavLst>
                                    </p:anim>
                                  </p:childTnLst>
                                </p:cTn>
                              </p:par>
                              <p:par>
                                <p:cTn id="188" presetID="19" presetClass="entr" presetSubtype="10" fill="hold" grpId="1" nodeType="withEffect">
                                  <p:stCondLst>
                                    <p:cond delay="0"/>
                                  </p:stCondLst>
                                  <p:childTnLst>
                                    <p:set>
                                      <p:cBhvr>
                                        <p:cTn id="189" dur="1" fill="hold">
                                          <p:stCondLst>
                                            <p:cond delay="0"/>
                                          </p:stCondLst>
                                        </p:cTn>
                                        <p:tgtEl>
                                          <p:spTgt spid="8"/>
                                        </p:tgtEl>
                                        <p:attrNameLst>
                                          <p:attrName>style.visibility</p:attrName>
                                        </p:attrNameLst>
                                      </p:cBhvr>
                                      <p:to>
                                        <p:strVal val="visible"/>
                                      </p:to>
                                    </p:set>
                                    <p:anim calcmode="lin" valueType="num">
                                      <p:cBhvr>
                                        <p:cTn id="190" dur="3000" fill="hold"/>
                                        <p:tgtEl>
                                          <p:spTgt spid="8"/>
                                        </p:tgtEl>
                                        <p:attrNameLst>
                                          <p:attrName>ppt_w</p:attrName>
                                        </p:attrNameLst>
                                      </p:cBhvr>
                                      <p:tavLst>
                                        <p:tav tm="0" fmla="#ppt_w*sin(2.5*pi*$)">
                                          <p:val>
                                            <p:fltVal val="0"/>
                                          </p:val>
                                        </p:tav>
                                        <p:tav tm="100000">
                                          <p:val>
                                            <p:fltVal val="1"/>
                                          </p:val>
                                        </p:tav>
                                      </p:tavLst>
                                    </p:anim>
                                    <p:anim calcmode="lin" valueType="num">
                                      <p:cBhvr>
                                        <p:cTn id="191" dur="3000" fill="hold"/>
                                        <p:tgtEl>
                                          <p:spTgt spid="8"/>
                                        </p:tgtEl>
                                        <p:attrNameLst>
                                          <p:attrName>ppt_h</p:attrName>
                                        </p:attrNameLst>
                                      </p:cBhvr>
                                      <p:tavLst>
                                        <p:tav tm="0">
                                          <p:val>
                                            <p:strVal val="#ppt_h"/>
                                          </p:val>
                                        </p:tav>
                                        <p:tav tm="100000">
                                          <p:val>
                                            <p:strVal val="#ppt_h"/>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9"/>
                                        </p:tgtEl>
                                        <p:attrNameLst>
                                          <p:attrName>style.visibility</p:attrName>
                                        </p:attrNameLst>
                                      </p:cBhvr>
                                      <p:to>
                                        <p:strVal val="visible"/>
                                      </p:to>
                                    </p:set>
                                    <p:anim calcmode="lin" valueType="num">
                                      <p:cBhvr>
                                        <p:cTn id="194" dur="3000" fill="hold"/>
                                        <p:tgtEl>
                                          <p:spTgt spid="9"/>
                                        </p:tgtEl>
                                        <p:attrNameLst>
                                          <p:attrName>ppt_w</p:attrName>
                                        </p:attrNameLst>
                                      </p:cBhvr>
                                      <p:tavLst>
                                        <p:tav tm="0" fmla="#ppt_w*sin(2.5*pi*$)">
                                          <p:val>
                                            <p:fltVal val="0"/>
                                          </p:val>
                                        </p:tav>
                                        <p:tav tm="100000">
                                          <p:val>
                                            <p:fltVal val="1"/>
                                          </p:val>
                                        </p:tav>
                                      </p:tavLst>
                                    </p:anim>
                                    <p:anim calcmode="lin" valueType="num">
                                      <p:cBhvr>
                                        <p:cTn id="195" dur="3000" fill="hold"/>
                                        <p:tgtEl>
                                          <p:spTgt spid="9"/>
                                        </p:tgtEl>
                                        <p:attrNameLst>
                                          <p:attrName>ppt_h</p:attrName>
                                        </p:attrNameLst>
                                      </p:cBhvr>
                                      <p:tavLst>
                                        <p:tav tm="0">
                                          <p:val>
                                            <p:strVal val="#ppt_h"/>
                                          </p:val>
                                        </p:tav>
                                        <p:tav tm="100000">
                                          <p:val>
                                            <p:strVal val="#ppt_h"/>
                                          </p:val>
                                        </p:tav>
                                      </p:tavLst>
                                    </p:anim>
                                  </p:childTnLst>
                                </p:cTn>
                              </p:par>
                              <p:par>
                                <p:cTn id="196" presetID="19" presetClass="entr" presetSubtype="10"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p:cTn id="198" dur="3000" fill="hold"/>
                                        <p:tgtEl>
                                          <p:spTgt spid="10"/>
                                        </p:tgtEl>
                                        <p:attrNameLst>
                                          <p:attrName>ppt_w</p:attrName>
                                        </p:attrNameLst>
                                      </p:cBhvr>
                                      <p:tavLst>
                                        <p:tav tm="0" fmla="#ppt_w*sin(2.5*pi*$)">
                                          <p:val>
                                            <p:fltVal val="0"/>
                                          </p:val>
                                        </p:tav>
                                        <p:tav tm="100000">
                                          <p:val>
                                            <p:fltVal val="1"/>
                                          </p:val>
                                        </p:tav>
                                      </p:tavLst>
                                    </p:anim>
                                    <p:anim calcmode="lin" valueType="num">
                                      <p:cBhvr>
                                        <p:cTn id="199" dur="3000" fill="hold"/>
                                        <p:tgtEl>
                                          <p:spTgt spid="10"/>
                                        </p:tgtEl>
                                        <p:attrNameLst>
                                          <p:attrName>ppt_h</p:attrName>
                                        </p:attrNameLst>
                                      </p:cBhvr>
                                      <p:tavLst>
                                        <p:tav tm="0">
                                          <p:val>
                                            <p:strVal val="#ppt_h"/>
                                          </p:val>
                                        </p:tav>
                                        <p:tav tm="100000">
                                          <p:val>
                                            <p:strVal val="#ppt_h"/>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11"/>
                                        </p:tgtEl>
                                        <p:attrNameLst>
                                          <p:attrName>style.visibility</p:attrName>
                                        </p:attrNameLst>
                                      </p:cBhvr>
                                      <p:to>
                                        <p:strVal val="visible"/>
                                      </p:to>
                                    </p:set>
                                    <p:anim calcmode="lin" valueType="num">
                                      <p:cBhvr>
                                        <p:cTn id="202" dur="3000" fill="hold"/>
                                        <p:tgtEl>
                                          <p:spTgt spid="11"/>
                                        </p:tgtEl>
                                        <p:attrNameLst>
                                          <p:attrName>ppt_w</p:attrName>
                                        </p:attrNameLst>
                                      </p:cBhvr>
                                      <p:tavLst>
                                        <p:tav tm="0" fmla="#ppt_w*sin(2.5*pi*$)">
                                          <p:val>
                                            <p:fltVal val="0"/>
                                          </p:val>
                                        </p:tav>
                                        <p:tav tm="100000">
                                          <p:val>
                                            <p:fltVal val="1"/>
                                          </p:val>
                                        </p:tav>
                                      </p:tavLst>
                                    </p:anim>
                                    <p:anim calcmode="lin" valueType="num">
                                      <p:cBhvr>
                                        <p:cTn id="203" dur="3000" fill="hold"/>
                                        <p:tgtEl>
                                          <p:spTgt spid="11"/>
                                        </p:tgtEl>
                                        <p:attrNameLst>
                                          <p:attrName>ppt_h</p:attrName>
                                        </p:attrNameLst>
                                      </p:cBhvr>
                                      <p:tavLst>
                                        <p:tav tm="0">
                                          <p:val>
                                            <p:strVal val="#ppt_h"/>
                                          </p:val>
                                        </p:tav>
                                        <p:tav tm="100000">
                                          <p:val>
                                            <p:strVal val="#ppt_h"/>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 calcmode="lin" valueType="num">
                                      <p:cBhvr>
                                        <p:cTn id="206" dur="3000" fill="hold"/>
                                        <p:tgtEl>
                                          <p:spTgt spid="12"/>
                                        </p:tgtEl>
                                        <p:attrNameLst>
                                          <p:attrName>ppt_w</p:attrName>
                                        </p:attrNameLst>
                                      </p:cBhvr>
                                      <p:tavLst>
                                        <p:tav tm="0" fmla="#ppt_w*sin(2.5*pi*$)">
                                          <p:val>
                                            <p:fltVal val="0"/>
                                          </p:val>
                                        </p:tav>
                                        <p:tav tm="100000">
                                          <p:val>
                                            <p:fltVal val="1"/>
                                          </p:val>
                                        </p:tav>
                                      </p:tavLst>
                                    </p:anim>
                                    <p:anim calcmode="lin" valueType="num">
                                      <p:cBhvr>
                                        <p:cTn id="207" dur="3000" fill="hold"/>
                                        <p:tgtEl>
                                          <p:spTgt spid="12"/>
                                        </p:tgtEl>
                                        <p:attrNameLst>
                                          <p:attrName>ppt_h</p:attrName>
                                        </p:attrNameLst>
                                      </p:cBhvr>
                                      <p:tavLst>
                                        <p:tav tm="0">
                                          <p:val>
                                            <p:strVal val="#ppt_h"/>
                                          </p:val>
                                        </p:tav>
                                        <p:tav tm="100000">
                                          <p:val>
                                            <p:strVal val="#ppt_h"/>
                                          </p:val>
                                        </p:tav>
                                      </p:tavLst>
                                    </p:anim>
                                  </p:childTnLst>
                                </p:cTn>
                              </p:par>
                              <p:par>
                                <p:cTn id="208" presetID="19" presetClass="entr" presetSubtype="10" fill="hold" grpId="1" nodeType="withEffect">
                                  <p:stCondLst>
                                    <p:cond delay="0"/>
                                  </p:stCondLst>
                                  <p:childTnLst>
                                    <p:set>
                                      <p:cBhvr>
                                        <p:cTn id="209" dur="1" fill="hold">
                                          <p:stCondLst>
                                            <p:cond delay="0"/>
                                          </p:stCondLst>
                                        </p:cTn>
                                        <p:tgtEl>
                                          <p:spTgt spid="13"/>
                                        </p:tgtEl>
                                        <p:attrNameLst>
                                          <p:attrName>style.visibility</p:attrName>
                                        </p:attrNameLst>
                                      </p:cBhvr>
                                      <p:to>
                                        <p:strVal val="visible"/>
                                      </p:to>
                                    </p:set>
                                    <p:anim calcmode="lin" valueType="num">
                                      <p:cBhvr>
                                        <p:cTn id="210" dur="3000" fill="hold"/>
                                        <p:tgtEl>
                                          <p:spTgt spid="13"/>
                                        </p:tgtEl>
                                        <p:attrNameLst>
                                          <p:attrName>ppt_w</p:attrName>
                                        </p:attrNameLst>
                                      </p:cBhvr>
                                      <p:tavLst>
                                        <p:tav tm="0" fmla="#ppt_w*sin(2.5*pi*$)">
                                          <p:val>
                                            <p:fltVal val="0"/>
                                          </p:val>
                                        </p:tav>
                                        <p:tav tm="100000">
                                          <p:val>
                                            <p:fltVal val="1"/>
                                          </p:val>
                                        </p:tav>
                                      </p:tavLst>
                                    </p:anim>
                                    <p:anim calcmode="lin" valueType="num">
                                      <p:cBhvr>
                                        <p:cTn id="211" dur="3000" fill="hold"/>
                                        <p:tgtEl>
                                          <p:spTgt spid="13"/>
                                        </p:tgtEl>
                                        <p:attrNameLst>
                                          <p:attrName>ppt_h</p:attrName>
                                        </p:attrNameLst>
                                      </p:cBhvr>
                                      <p:tavLst>
                                        <p:tav tm="0">
                                          <p:val>
                                            <p:strVal val="#ppt_h"/>
                                          </p:val>
                                        </p:tav>
                                        <p:tav tm="100000">
                                          <p:val>
                                            <p:strVal val="#ppt_h"/>
                                          </p:val>
                                        </p:tav>
                                      </p:tavLst>
                                    </p:anim>
                                  </p:childTnLst>
                                </p:cTn>
                              </p:par>
                              <p:par>
                                <p:cTn id="212" presetID="19" presetClass="entr" presetSubtype="10" fill="hold" grpId="1"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p:cTn id="214" dur="3000" fill="hold"/>
                                        <p:tgtEl>
                                          <p:spTgt spid="14"/>
                                        </p:tgtEl>
                                        <p:attrNameLst>
                                          <p:attrName>ppt_w</p:attrName>
                                        </p:attrNameLst>
                                      </p:cBhvr>
                                      <p:tavLst>
                                        <p:tav tm="0" fmla="#ppt_w*sin(2.5*pi*$)">
                                          <p:val>
                                            <p:fltVal val="0"/>
                                          </p:val>
                                        </p:tav>
                                        <p:tav tm="100000">
                                          <p:val>
                                            <p:fltVal val="1"/>
                                          </p:val>
                                        </p:tav>
                                      </p:tavLst>
                                    </p:anim>
                                    <p:anim calcmode="lin" valueType="num">
                                      <p:cBhvr>
                                        <p:cTn id="215" dur="3000" fill="hold"/>
                                        <p:tgtEl>
                                          <p:spTgt spid="14"/>
                                        </p:tgtEl>
                                        <p:attrNameLst>
                                          <p:attrName>ppt_h</p:attrName>
                                        </p:attrNameLst>
                                      </p:cBhvr>
                                      <p:tavLst>
                                        <p:tav tm="0">
                                          <p:val>
                                            <p:strVal val="#ppt_h"/>
                                          </p:val>
                                        </p:tav>
                                        <p:tav tm="100000">
                                          <p:val>
                                            <p:strVal val="#ppt_h"/>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5"/>
                                        </p:tgtEl>
                                        <p:attrNameLst>
                                          <p:attrName>style.visibility</p:attrName>
                                        </p:attrNameLst>
                                      </p:cBhvr>
                                      <p:to>
                                        <p:strVal val="visible"/>
                                      </p:to>
                                    </p:set>
                                    <p:anim calcmode="lin" valueType="num">
                                      <p:cBhvr>
                                        <p:cTn id="218" dur="3000" fill="hold"/>
                                        <p:tgtEl>
                                          <p:spTgt spid="15"/>
                                        </p:tgtEl>
                                        <p:attrNameLst>
                                          <p:attrName>ppt_w</p:attrName>
                                        </p:attrNameLst>
                                      </p:cBhvr>
                                      <p:tavLst>
                                        <p:tav tm="0" fmla="#ppt_w*sin(2.5*pi*$)">
                                          <p:val>
                                            <p:fltVal val="0"/>
                                          </p:val>
                                        </p:tav>
                                        <p:tav tm="100000">
                                          <p:val>
                                            <p:fltVal val="1"/>
                                          </p:val>
                                        </p:tav>
                                      </p:tavLst>
                                    </p:anim>
                                    <p:anim calcmode="lin" valueType="num">
                                      <p:cBhvr>
                                        <p:cTn id="219" dur="3000" fill="hold"/>
                                        <p:tgtEl>
                                          <p:spTgt spid="15"/>
                                        </p:tgtEl>
                                        <p:attrNameLst>
                                          <p:attrName>ppt_h</p:attrName>
                                        </p:attrNameLst>
                                      </p:cBhvr>
                                      <p:tavLst>
                                        <p:tav tm="0">
                                          <p:val>
                                            <p:strVal val="#ppt_h"/>
                                          </p:val>
                                        </p:tav>
                                        <p:tav tm="100000">
                                          <p:val>
                                            <p:strVal val="#ppt_h"/>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6"/>
                                        </p:tgtEl>
                                        <p:attrNameLst>
                                          <p:attrName>style.visibility</p:attrName>
                                        </p:attrNameLst>
                                      </p:cBhvr>
                                      <p:to>
                                        <p:strVal val="visible"/>
                                      </p:to>
                                    </p:set>
                                    <p:anim calcmode="lin" valueType="num">
                                      <p:cBhvr>
                                        <p:cTn id="222" dur="3000" fill="hold"/>
                                        <p:tgtEl>
                                          <p:spTgt spid="16"/>
                                        </p:tgtEl>
                                        <p:attrNameLst>
                                          <p:attrName>ppt_w</p:attrName>
                                        </p:attrNameLst>
                                      </p:cBhvr>
                                      <p:tavLst>
                                        <p:tav tm="0" fmla="#ppt_w*sin(2.5*pi*$)">
                                          <p:val>
                                            <p:fltVal val="0"/>
                                          </p:val>
                                        </p:tav>
                                        <p:tav tm="100000">
                                          <p:val>
                                            <p:fltVal val="1"/>
                                          </p:val>
                                        </p:tav>
                                      </p:tavLst>
                                    </p:anim>
                                    <p:anim calcmode="lin" valueType="num">
                                      <p:cBhvr>
                                        <p:cTn id="223" dur="3000" fill="hold"/>
                                        <p:tgtEl>
                                          <p:spTgt spid="16"/>
                                        </p:tgtEl>
                                        <p:attrNameLst>
                                          <p:attrName>ppt_h</p:attrName>
                                        </p:attrNameLst>
                                      </p:cBhvr>
                                      <p:tavLst>
                                        <p:tav tm="0">
                                          <p:val>
                                            <p:strVal val="#ppt_h"/>
                                          </p:val>
                                        </p:tav>
                                        <p:tav tm="100000">
                                          <p:val>
                                            <p:strVal val="#ppt_h"/>
                                          </p:val>
                                        </p:tav>
                                      </p:tavLst>
                                    </p:anim>
                                  </p:childTnLst>
                                </p:cTn>
                              </p:par>
                              <p:par>
                                <p:cTn id="224" presetID="19" presetClass="entr" presetSubtype="10" fill="hold" grpId="1"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000" fill="hold"/>
                                        <p:tgtEl>
                                          <p:spTgt spid="17"/>
                                        </p:tgtEl>
                                        <p:attrNameLst>
                                          <p:attrName>ppt_w</p:attrName>
                                        </p:attrNameLst>
                                      </p:cBhvr>
                                      <p:tavLst>
                                        <p:tav tm="0" fmla="#ppt_w*sin(2.5*pi*$)">
                                          <p:val>
                                            <p:fltVal val="0"/>
                                          </p:val>
                                        </p:tav>
                                        <p:tav tm="100000">
                                          <p:val>
                                            <p:fltVal val="1"/>
                                          </p:val>
                                        </p:tav>
                                      </p:tavLst>
                                    </p:anim>
                                    <p:anim calcmode="lin" valueType="num">
                                      <p:cBhvr>
                                        <p:cTn id="227" dur="3000" fill="hold"/>
                                        <p:tgtEl>
                                          <p:spTgt spid="17"/>
                                        </p:tgtEl>
                                        <p:attrNameLst>
                                          <p:attrName>ppt_h</p:attrName>
                                        </p:attrNameLst>
                                      </p:cBhvr>
                                      <p:tavLst>
                                        <p:tav tm="0">
                                          <p:val>
                                            <p:strVal val="#ppt_h"/>
                                          </p:val>
                                        </p:tav>
                                        <p:tav tm="100000">
                                          <p:val>
                                            <p:strVal val="#ppt_h"/>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p:cTn id="230" dur="3000" fill="hold"/>
                                        <p:tgtEl>
                                          <p:spTgt spid="18"/>
                                        </p:tgtEl>
                                        <p:attrNameLst>
                                          <p:attrName>ppt_w</p:attrName>
                                        </p:attrNameLst>
                                      </p:cBhvr>
                                      <p:tavLst>
                                        <p:tav tm="0" fmla="#ppt_w*sin(2.5*pi*$)">
                                          <p:val>
                                            <p:fltVal val="0"/>
                                          </p:val>
                                        </p:tav>
                                        <p:tav tm="100000">
                                          <p:val>
                                            <p:fltVal val="1"/>
                                          </p:val>
                                        </p:tav>
                                      </p:tavLst>
                                    </p:anim>
                                    <p:anim calcmode="lin" valueType="num">
                                      <p:cBhvr>
                                        <p:cTn id="231" dur="3000" fill="hold"/>
                                        <p:tgtEl>
                                          <p:spTgt spid="18"/>
                                        </p:tgtEl>
                                        <p:attrNameLst>
                                          <p:attrName>ppt_h</p:attrName>
                                        </p:attrNameLst>
                                      </p:cBhvr>
                                      <p:tavLst>
                                        <p:tav tm="0">
                                          <p:val>
                                            <p:strVal val="#ppt_h"/>
                                          </p:val>
                                        </p:tav>
                                        <p:tav tm="100000">
                                          <p:val>
                                            <p:strVal val="#ppt_h"/>
                                          </p:val>
                                        </p:tav>
                                      </p:tavLst>
                                    </p:anim>
                                  </p:childTnLst>
                                </p:cTn>
                              </p:par>
                              <p:par>
                                <p:cTn id="232" presetID="19" presetClass="entr" presetSubtype="10" fill="hold" grpId="1" nodeType="withEffect">
                                  <p:stCondLst>
                                    <p:cond delay="0"/>
                                  </p:stCondLst>
                                  <p:childTnLst>
                                    <p:set>
                                      <p:cBhvr>
                                        <p:cTn id="233" dur="1" fill="hold">
                                          <p:stCondLst>
                                            <p:cond delay="0"/>
                                          </p:stCondLst>
                                        </p:cTn>
                                        <p:tgtEl>
                                          <p:spTgt spid="19"/>
                                        </p:tgtEl>
                                        <p:attrNameLst>
                                          <p:attrName>style.visibility</p:attrName>
                                        </p:attrNameLst>
                                      </p:cBhvr>
                                      <p:to>
                                        <p:strVal val="visible"/>
                                      </p:to>
                                    </p:set>
                                    <p:anim calcmode="lin" valueType="num">
                                      <p:cBhvr>
                                        <p:cTn id="234" dur="3000" fill="hold"/>
                                        <p:tgtEl>
                                          <p:spTgt spid="19"/>
                                        </p:tgtEl>
                                        <p:attrNameLst>
                                          <p:attrName>ppt_w</p:attrName>
                                        </p:attrNameLst>
                                      </p:cBhvr>
                                      <p:tavLst>
                                        <p:tav tm="0" fmla="#ppt_w*sin(2.5*pi*$)">
                                          <p:val>
                                            <p:fltVal val="0"/>
                                          </p:val>
                                        </p:tav>
                                        <p:tav tm="100000">
                                          <p:val>
                                            <p:fltVal val="1"/>
                                          </p:val>
                                        </p:tav>
                                      </p:tavLst>
                                    </p:anim>
                                    <p:anim calcmode="lin" valueType="num">
                                      <p:cBhvr>
                                        <p:cTn id="235" dur="3000" fill="hold"/>
                                        <p:tgtEl>
                                          <p:spTgt spid="19"/>
                                        </p:tgtEl>
                                        <p:attrNameLst>
                                          <p:attrName>ppt_h</p:attrName>
                                        </p:attrNameLst>
                                      </p:cBhvr>
                                      <p:tavLst>
                                        <p:tav tm="0">
                                          <p:val>
                                            <p:strVal val="#ppt_h"/>
                                          </p:val>
                                        </p:tav>
                                        <p:tav tm="100000">
                                          <p:val>
                                            <p:strVal val="#ppt_h"/>
                                          </p:val>
                                        </p:tav>
                                      </p:tavLst>
                                    </p:anim>
                                  </p:childTnLst>
                                </p:cTn>
                              </p:par>
                              <p:par>
                                <p:cTn id="236" presetID="19" presetClass="entr" presetSubtype="1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3000" fill="hold"/>
                                        <p:tgtEl>
                                          <p:spTgt spid="20"/>
                                        </p:tgtEl>
                                        <p:attrNameLst>
                                          <p:attrName>ppt_w</p:attrName>
                                        </p:attrNameLst>
                                      </p:cBhvr>
                                      <p:tavLst>
                                        <p:tav tm="0" fmla="#ppt_w*sin(2.5*pi*$)">
                                          <p:val>
                                            <p:fltVal val="0"/>
                                          </p:val>
                                        </p:tav>
                                        <p:tav tm="100000">
                                          <p:val>
                                            <p:fltVal val="1"/>
                                          </p:val>
                                        </p:tav>
                                      </p:tavLst>
                                    </p:anim>
                                    <p:anim calcmode="lin" valueType="num">
                                      <p:cBhvr>
                                        <p:cTn id="239" dur="3000" fill="hold"/>
                                        <p:tgtEl>
                                          <p:spTgt spid="20"/>
                                        </p:tgtEl>
                                        <p:attrNameLst>
                                          <p:attrName>ppt_h</p:attrName>
                                        </p:attrNameLst>
                                      </p:cBhvr>
                                      <p:tavLst>
                                        <p:tav tm="0">
                                          <p:val>
                                            <p:strVal val="#ppt_h"/>
                                          </p:val>
                                        </p:tav>
                                        <p:tav tm="100000">
                                          <p:val>
                                            <p:strVal val="#ppt_h"/>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21"/>
                                        </p:tgtEl>
                                        <p:attrNameLst>
                                          <p:attrName>style.visibility</p:attrName>
                                        </p:attrNameLst>
                                      </p:cBhvr>
                                      <p:to>
                                        <p:strVal val="visible"/>
                                      </p:to>
                                    </p:set>
                                    <p:anim calcmode="lin" valueType="num">
                                      <p:cBhvr>
                                        <p:cTn id="242" dur="3000" fill="hold"/>
                                        <p:tgtEl>
                                          <p:spTgt spid="21"/>
                                        </p:tgtEl>
                                        <p:attrNameLst>
                                          <p:attrName>ppt_w</p:attrName>
                                        </p:attrNameLst>
                                      </p:cBhvr>
                                      <p:tavLst>
                                        <p:tav tm="0" fmla="#ppt_w*sin(2.5*pi*$)">
                                          <p:val>
                                            <p:fltVal val="0"/>
                                          </p:val>
                                        </p:tav>
                                        <p:tav tm="100000">
                                          <p:val>
                                            <p:fltVal val="1"/>
                                          </p:val>
                                        </p:tav>
                                      </p:tavLst>
                                    </p:anim>
                                    <p:anim calcmode="lin" valueType="num">
                                      <p:cBhvr>
                                        <p:cTn id="243" dur="3000" fill="hold"/>
                                        <p:tgtEl>
                                          <p:spTgt spid="21"/>
                                        </p:tgtEl>
                                        <p:attrNameLst>
                                          <p:attrName>ppt_h</p:attrName>
                                        </p:attrNameLst>
                                      </p:cBhvr>
                                      <p:tavLst>
                                        <p:tav tm="0">
                                          <p:val>
                                            <p:strVal val="#ppt_h"/>
                                          </p:val>
                                        </p:tav>
                                        <p:tav tm="100000">
                                          <p:val>
                                            <p:strVal val="#ppt_h"/>
                                          </p:val>
                                        </p:tav>
                                      </p:tavLst>
                                    </p:anim>
                                  </p:childTnLst>
                                </p:cTn>
                              </p:par>
                              <p:par>
                                <p:cTn id="244" presetID="19" presetClass="entr" presetSubtype="10"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 calcmode="lin" valueType="num">
                                      <p:cBhvr>
                                        <p:cTn id="246" dur="3000" fill="hold"/>
                                        <p:tgtEl>
                                          <p:spTgt spid="22"/>
                                        </p:tgtEl>
                                        <p:attrNameLst>
                                          <p:attrName>ppt_w</p:attrName>
                                        </p:attrNameLst>
                                      </p:cBhvr>
                                      <p:tavLst>
                                        <p:tav tm="0" fmla="#ppt_w*sin(2.5*pi*$)">
                                          <p:val>
                                            <p:fltVal val="0"/>
                                          </p:val>
                                        </p:tav>
                                        <p:tav tm="100000">
                                          <p:val>
                                            <p:fltVal val="1"/>
                                          </p:val>
                                        </p:tav>
                                      </p:tavLst>
                                    </p:anim>
                                    <p:anim calcmode="lin" valueType="num">
                                      <p:cBhvr>
                                        <p:cTn id="247" dur="3000" fill="hold"/>
                                        <p:tgtEl>
                                          <p:spTgt spid="22"/>
                                        </p:tgtEl>
                                        <p:attrNameLst>
                                          <p:attrName>ppt_h</p:attrName>
                                        </p:attrNameLst>
                                      </p:cBhvr>
                                      <p:tavLst>
                                        <p:tav tm="0">
                                          <p:val>
                                            <p:strVal val="#ppt_h"/>
                                          </p:val>
                                        </p:tav>
                                        <p:tav tm="100000">
                                          <p:val>
                                            <p:strVal val="#ppt_h"/>
                                          </p:val>
                                        </p:tav>
                                      </p:tavLst>
                                    </p:anim>
                                  </p:childTnLst>
                                </p:cTn>
                              </p:par>
                              <p:par>
                                <p:cTn id="248" presetID="19" presetClass="entr" presetSubtype="1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ppt_w</p:attrName>
                                        </p:attrNameLst>
                                      </p:cBhvr>
                                      <p:tavLst>
                                        <p:tav tm="0" fmla="#ppt_w*sin(2.5*pi*$)">
                                          <p:val>
                                            <p:fltVal val="0"/>
                                          </p:val>
                                        </p:tav>
                                        <p:tav tm="100000">
                                          <p:val>
                                            <p:fltVal val="1"/>
                                          </p:val>
                                        </p:tav>
                                      </p:tavLst>
                                    </p:anim>
                                    <p:anim calcmode="lin" valueType="num">
                                      <p:cBhvr>
                                        <p:cTn id="251" dur="3000" fill="hold"/>
                                        <p:tgtEl>
                                          <p:spTgt spid="23"/>
                                        </p:tgtEl>
                                        <p:attrNameLst>
                                          <p:attrName>ppt_h</p:attrName>
                                        </p:attrNameLst>
                                      </p:cBhvr>
                                      <p:tavLst>
                                        <p:tav tm="0">
                                          <p:val>
                                            <p:strVal val="#ppt_h"/>
                                          </p:val>
                                        </p:tav>
                                        <p:tav tm="100000">
                                          <p:val>
                                            <p:strVal val="#ppt_h"/>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4"/>
                                        </p:tgtEl>
                                        <p:attrNameLst>
                                          <p:attrName>style.visibility</p:attrName>
                                        </p:attrNameLst>
                                      </p:cBhvr>
                                      <p:to>
                                        <p:strVal val="visible"/>
                                      </p:to>
                                    </p:set>
                                    <p:anim calcmode="lin" valueType="num">
                                      <p:cBhvr>
                                        <p:cTn id="254" dur="3000" fill="hold"/>
                                        <p:tgtEl>
                                          <p:spTgt spid="24"/>
                                        </p:tgtEl>
                                        <p:attrNameLst>
                                          <p:attrName>ppt_w</p:attrName>
                                        </p:attrNameLst>
                                      </p:cBhvr>
                                      <p:tavLst>
                                        <p:tav tm="0" fmla="#ppt_w*sin(2.5*pi*$)">
                                          <p:val>
                                            <p:fltVal val="0"/>
                                          </p:val>
                                        </p:tav>
                                        <p:tav tm="100000">
                                          <p:val>
                                            <p:fltVal val="1"/>
                                          </p:val>
                                        </p:tav>
                                      </p:tavLst>
                                    </p:anim>
                                    <p:anim calcmode="lin" valueType="num">
                                      <p:cBhvr>
                                        <p:cTn id="255" dur="3000" fill="hold"/>
                                        <p:tgtEl>
                                          <p:spTgt spid="24"/>
                                        </p:tgtEl>
                                        <p:attrNameLst>
                                          <p:attrName>ppt_h</p:attrName>
                                        </p:attrNameLst>
                                      </p:cBhvr>
                                      <p:tavLst>
                                        <p:tav tm="0">
                                          <p:val>
                                            <p:strVal val="#ppt_h"/>
                                          </p:val>
                                        </p:tav>
                                        <p:tav tm="100000">
                                          <p:val>
                                            <p:strVal val="#ppt_h"/>
                                          </p:val>
                                        </p:tav>
                                      </p:tavLst>
                                    </p:anim>
                                  </p:childTnLst>
                                </p:cTn>
                              </p:par>
                              <p:par>
                                <p:cTn id="256" presetID="19" presetClass="entr" presetSubtype="10" fill="hold" grpId="1" nodeType="with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3000" fill="hold"/>
                                        <p:tgtEl>
                                          <p:spTgt spid="25"/>
                                        </p:tgtEl>
                                        <p:attrNameLst>
                                          <p:attrName>ppt_w</p:attrName>
                                        </p:attrNameLst>
                                      </p:cBhvr>
                                      <p:tavLst>
                                        <p:tav tm="0" fmla="#ppt_w*sin(2.5*pi*$)">
                                          <p:val>
                                            <p:fltVal val="0"/>
                                          </p:val>
                                        </p:tav>
                                        <p:tav tm="100000">
                                          <p:val>
                                            <p:fltVal val="1"/>
                                          </p:val>
                                        </p:tav>
                                      </p:tavLst>
                                    </p:anim>
                                    <p:anim calcmode="lin" valueType="num">
                                      <p:cBhvr>
                                        <p:cTn id="259" dur="3000" fill="hold"/>
                                        <p:tgtEl>
                                          <p:spTgt spid="25"/>
                                        </p:tgtEl>
                                        <p:attrNameLst>
                                          <p:attrName>ppt_h</p:attrName>
                                        </p:attrNameLst>
                                      </p:cBhvr>
                                      <p:tavLst>
                                        <p:tav tm="0">
                                          <p:val>
                                            <p:strVal val="#ppt_h"/>
                                          </p:val>
                                        </p:tav>
                                        <p:tav tm="100000">
                                          <p:val>
                                            <p:strVal val="#ppt_h"/>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3000" fill="hold"/>
                                        <p:tgtEl>
                                          <p:spTgt spid="26"/>
                                        </p:tgtEl>
                                        <p:attrNameLst>
                                          <p:attrName>ppt_w</p:attrName>
                                        </p:attrNameLst>
                                      </p:cBhvr>
                                      <p:tavLst>
                                        <p:tav tm="0" fmla="#ppt_w*sin(2.5*pi*$)">
                                          <p:val>
                                            <p:fltVal val="0"/>
                                          </p:val>
                                        </p:tav>
                                        <p:tav tm="100000">
                                          <p:val>
                                            <p:fltVal val="1"/>
                                          </p:val>
                                        </p:tav>
                                      </p:tavLst>
                                    </p:anim>
                                    <p:anim calcmode="lin" valueType="num">
                                      <p:cBhvr>
                                        <p:cTn id="263" dur="3000" fill="hold"/>
                                        <p:tgtEl>
                                          <p:spTgt spid="26"/>
                                        </p:tgtEl>
                                        <p:attrNameLst>
                                          <p:attrName>ppt_h</p:attrName>
                                        </p:attrNameLst>
                                      </p:cBhvr>
                                      <p:tavLst>
                                        <p:tav tm="0">
                                          <p:val>
                                            <p:strVal val="#ppt_h"/>
                                          </p:val>
                                        </p:tav>
                                        <p:tav tm="100000">
                                          <p:val>
                                            <p:strVal val="#ppt_h"/>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3000" fill="hold"/>
                                        <p:tgtEl>
                                          <p:spTgt spid="27"/>
                                        </p:tgtEl>
                                        <p:attrNameLst>
                                          <p:attrName>ppt_w</p:attrName>
                                        </p:attrNameLst>
                                      </p:cBhvr>
                                      <p:tavLst>
                                        <p:tav tm="0" fmla="#ppt_w*sin(2.5*pi*$)">
                                          <p:val>
                                            <p:fltVal val="0"/>
                                          </p:val>
                                        </p:tav>
                                        <p:tav tm="100000">
                                          <p:val>
                                            <p:fltVal val="1"/>
                                          </p:val>
                                        </p:tav>
                                      </p:tavLst>
                                    </p:anim>
                                    <p:anim calcmode="lin" valueType="num">
                                      <p:cBhvr>
                                        <p:cTn id="267" dur="3000" fill="hold"/>
                                        <p:tgtEl>
                                          <p:spTgt spid="27"/>
                                        </p:tgtEl>
                                        <p:attrNameLst>
                                          <p:attrName>ppt_h</p:attrName>
                                        </p:attrNameLst>
                                      </p:cBhvr>
                                      <p:tavLst>
                                        <p:tav tm="0">
                                          <p:val>
                                            <p:strVal val="#ppt_h"/>
                                          </p:val>
                                        </p:tav>
                                        <p:tav tm="100000">
                                          <p:val>
                                            <p:strVal val="#ppt_h"/>
                                          </p:val>
                                        </p:tav>
                                      </p:tavLst>
                                    </p:anim>
                                  </p:childTnLst>
                                </p:cTn>
                              </p:par>
                              <p:par>
                                <p:cTn id="268" presetID="19" presetClass="entr" presetSubtype="10"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3000" fill="hold"/>
                                        <p:tgtEl>
                                          <p:spTgt spid="28"/>
                                        </p:tgtEl>
                                        <p:attrNameLst>
                                          <p:attrName>ppt_w</p:attrName>
                                        </p:attrNameLst>
                                      </p:cBhvr>
                                      <p:tavLst>
                                        <p:tav tm="0" fmla="#ppt_w*sin(2.5*pi*$)">
                                          <p:val>
                                            <p:fltVal val="0"/>
                                          </p:val>
                                        </p:tav>
                                        <p:tav tm="100000">
                                          <p:val>
                                            <p:fltVal val="1"/>
                                          </p:val>
                                        </p:tav>
                                      </p:tavLst>
                                    </p:anim>
                                    <p:anim calcmode="lin" valueType="num">
                                      <p:cBhvr>
                                        <p:cTn id="271" dur="3000" fill="hold"/>
                                        <p:tgtEl>
                                          <p:spTgt spid="28"/>
                                        </p:tgtEl>
                                        <p:attrNameLst>
                                          <p:attrName>ppt_h</p:attrName>
                                        </p:attrNameLst>
                                      </p:cBhvr>
                                      <p:tavLst>
                                        <p:tav tm="0">
                                          <p:val>
                                            <p:strVal val="#ppt_h"/>
                                          </p:val>
                                        </p:tav>
                                        <p:tav tm="100000">
                                          <p:val>
                                            <p:strVal val="#ppt_h"/>
                                          </p:val>
                                        </p:tav>
                                      </p:tavLst>
                                    </p:anim>
                                  </p:childTnLst>
                                </p:cTn>
                              </p:par>
                              <p:par>
                                <p:cTn id="272" presetID="19" presetClass="entr" presetSubtype="10"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3000" fill="hold"/>
                                        <p:tgtEl>
                                          <p:spTgt spid="29"/>
                                        </p:tgtEl>
                                        <p:attrNameLst>
                                          <p:attrName>ppt_w</p:attrName>
                                        </p:attrNameLst>
                                      </p:cBhvr>
                                      <p:tavLst>
                                        <p:tav tm="0" fmla="#ppt_w*sin(2.5*pi*$)">
                                          <p:val>
                                            <p:fltVal val="0"/>
                                          </p:val>
                                        </p:tav>
                                        <p:tav tm="100000">
                                          <p:val>
                                            <p:fltVal val="1"/>
                                          </p:val>
                                        </p:tav>
                                      </p:tavLst>
                                    </p:anim>
                                    <p:anim calcmode="lin" valueType="num">
                                      <p:cBhvr>
                                        <p:cTn id="275" dur="3000" fill="hold"/>
                                        <p:tgtEl>
                                          <p:spTgt spid="29"/>
                                        </p:tgtEl>
                                        <p:attrNameLst>
                                          <p:attrName>ppt_h</p:attrName>
                                        </p:attrNameLst>
                                      </p:cBhvr>
                                      <p:tavLst>
                                        <p:tav tm="0">
                                          <p:val>
                                            <p:strVal val="#ppt_h"/>
                                          </p:val>
                                        </p:tav>
                                        <p:tav tm="100000">
                                          <p:val>
                                            <p:strVal val="#ppt_h"/>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3000" fill="hold"/>
                                        <p:tgtEl>
                                          <p:spTgt spid="30"/>
                                        </p:tgtEl>
                                        <p:attrNameLst>
                                          <p:attrName>ppt_w</p:attrName>
                                        </p:attrNameLst>
                                      </p:cBhvr>
                                      <p:tavLst>
                                        <p:tav tm="0" fmla="#ppt_w*sin(2.5*pi*$)">
                                          <p:val>
                                            <p:fltVal val="0"/>
                                          </p:val>
                                        </p:tav>
                                        <p:tav tm="100000">
                                          <p:val>
                                            <p:fltVal val="1"/>
                                          </p:val>
                                        </p:tav>
                                      </p:tavLst>
                                    </p:anim>
                                    <p:anim calcmode="lin" valueType="num">
                                      <p:cBhvr>
                                        <p:cTn id="279" dur="3000" fill="hold"/>
                                        <p:tgtEl>
                                          <p:spTgt spid="30"/>
                                        </p:tgtEl>
                                        <p:attrNameLst>
                                          <p:attrName>ppt_h</p:attrName>
                                        </p:attrNameLst>
                                      </p:cBhvr>
                                      <p:tavLst>
                                        <p:tav tm="0">
                                          <p:val>
                                            <p:strVal val="#ppt_h"/>
                                          </p:val>
                                        </p:tav>
                                        <p:tav tm="100000">
                                          <p:val>
                                            <p:strVal val="#ppt_h"/>
                                          </p:val>
                                        </p:tav>
                                      </p:tavLst>
                                    </p:anim>
                                  </p:childTnLst>
                                </p:cTn>
                              </p:par>
                              <p:par>
                                <p:cTn id="280" presetID="19" presetClass="entr" presetSubtype="10"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3000" fill="hold"/>
                                        <p:tgtEl>
                                          <p:spTgt spid="31"/>
                                        </p:tgtEl>
                                        <p:attrNameLst>
                                          <p:attrName>ppt_w</p:attrName>
                                        </p:attrNameLst>
                                      </p:cBhvr>
                                      <p:tavLst>
                                        <p:tav tm="0" fmla="#ppt_w*sin(2.5*pi*$)">
                                          <p:val>
                                            <p:fltVal val="0"/>
                                          </p:val>
                                        </p:tav>
                                        <p:tav tm="100000">
                                          <p:val>
                                            <p:fltVal val="1"/>
                                          </p:val>
                                        </p:tav>
                                      </p:tavLst>
                                    </p:anim>
                                    <p:anim calcmode="lin" valueType="num">
                                      <p:cBhvr>
                                        <p:cTn id="283" dur="3000" fill="hold"/>
                                        <p:tgtEl>
                                          <p:spTgt spid="31"/>
                                        </p:tgtEl>
                                        <p:attrNameLst>
                                          <p:attrName>ppt_h</p:attrName>
                                        </p:attrNameLst>
                                      </p:cBhvr>
                                      <p:tavLst>
                                        <p:tav tm="0">
                                          <p:val>
                                            <p:strVal val="#ppt_h"/>
                                          </p:val>
                                        </p:tav>
                                        <p:tav tm="100000">
                                          <p:val>
                                            <p:strVal val="#ppt_h"/>
                                          </p:val>
                                        </p:tav>
                                      </p:tavLst>
                                    </p:anim>
                                  </p:childTnLst>
                                </p:cTn>
                              </p:par>
                              <p:par>
                                <p:cTn id="284" presetID="19" presetClass="entr" presetSubtype="10"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3000" fill="hold"/>
                                        <p:tgtEl>
                                          <p:spTgt spid="32"/>
                                        </p:tgtEl>
                                        <p:attrNameLst>
                                          <p:attrName>ppt_w</p:attrName>
                                        </p:attrNameLst>
                                      </p:cBhvr>
                                      <p:tavLst>
                                        <p:tav tm="0" fmla="#ppt_w*sin(2.5*pi*$)">
                                          <p:val>
                                            <p:fltVal val="0"/>
                                          </p:val>
                                        </p:tav>
                                        <p:tav tm="100000">
                                          <p:val>
                                            <p:fltVal val="1"/>
                                          </p:val>
                                        </p:tav>
                                      </p:tavLst>
                                    </p:anim>
                                    <p:anim calcmode="lin" valueType="num">
                                      <p:cBhvr>
                                        <p:cTn id="287" dur="3000" fill="hold"/>
                                        <p:tgtEl>
                                          <p:spTgt spid="32"/>
                                        </p:tgtEl>
                                        <p:attrNameLst>
                                          <p:attrName>ppt_h</p:attrName>
                                        </p:attrNameLst>
                                      </p:cBhvr>
                                      <p:tavLst>
                                        <p:tav tm="0">
                                          <p:val>
                                            <p:strVal val="#ppt_h"/>
                                          </p:val>
                                        </p:tav>
                                        <p:tav tm="100000">
                                          <p:val>
                                            <p:strVal val="#ppt_h"/>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3000" fill="hold"/>
                                        <p:tgtEl>
                                          <p:spTgt spid="33"/>
                                        </p:tgtEl>
                                        <p:attrNameLst>
                                          <p:attrName>ppt_w</p:attrName>
                                        </p:attrNameLst>
                                      </p:cBhvr>
                                      <p:tavLst>
                                        <p:tav tm="0" fmla="#ppt_w*sin(2.5*pi*$)">
                                          <p:val>
                                            <p:fltVal val="0"/>
                                          </p:val>
                                        </p:tav>
                                        <p:tav tm="100000">
                                          <p:val>
                                            <p:fltVal val="1"/>
                                          </p:val>
                                        </p:tav>
                                      </p:tavLst>
                                    </p:anim>
                                    <p:anim calcmode="lin" valueType="num">
                                      <p:cBhvr>
                                        <p:cTn id="291" dur="3000" fill="hold"/>
                                        <p:tgtEl>
                                          <p:spTgt spid="33"/>
                                        </p:tgtEl>
                                        <p:attrNameLst>
                                          <p:attrName>ppt_h</p:attrName>
                                        </p:attrNameLst>
                                      </p:cBhvr>
                                      <p:tavLst>
                                        <p:tav tm="0">
                                          <p:val>
                                            <p:strVal val="#ppt_h"/>
                                          </p:val>
                                        </p:tav>
                                        <p:tav tm="100000">
                                          <p:val>
                                            <p:strVal val="#ppt_h"/>
                                          </p:val>
                                        </p:tav>
                                      </p:tavLst>
                                    </p:anim>
                                  </p:childTnLst>
                                </p:cTn>
                              </p:par>
                              <p:par>
                                <p:cTn id="292" presetID="19" presetClass="entr" presetSubtype="10"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3000" fill="hold"/>
                                        <p:tgtEl>
                                          <p:spTgt spid="34"/>
                                        </p:tgtEl>
                                        <p:attrNameLst>
                                          <p:attrName>ppt_w</p:attrName>
                                        </p:attrNameLst>
                                      </p:cBhvr>
                                      <p:tavLst>
                                        <p:tav tm="0" fmla="#ppt_w*sin(2.5*pi*$)">
                                          <p:val>
                                            <p:fltVal val="0"/>
                                          </p:val>
                                        </p:tav>
                                        <p:tav tm="100000">
                                          <p:val>
                                            <p:fltVal val="1"/>
                                          </p:val>
                                        </p:tav>
                                      </p:tavLst>
                                    </p:anim>
                                    <p:anim calcmode="lin" valueType="num">
                                      <p:cBhvr>
                                        <p:cTn id="295" dur="3000" fill="hold"/>
                                        <p:tgtEl>
                                          <p:spTgt spid="34"/>
                                        </p:tgtEl>
                                        <p:attrNameLst>
                                          <p:attrName>ppt_h</p:attrName>
                                        </p:attrNameLst>
                                      </p:cBhvr>
                                      <p:tavLst>
                                        <p:tav tm="0">
                                          <p:val>
                                            <p:strVal val="#ppt_h"/>
                                          </p:val>
                                        </p:tav>
                                        <p:tav tm="100000">
                                          <p:val>
                                            <p:strVal val="#ppt_h"/>
                                          </p:val>
                                        </p:tav>
                                      </p:tavLst>
                                    </p:anim>
                                  </p:childTnLst>
                                </p:cTn>
                              </p:par>
                              <p:par>
                                <p:cTn id="296" presetID="19" presetClass="entr" presetSubtype="10"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3000" fill="hold"/>
                                        <p:tgtEl>
                                          <p:spTgt spid="35"/>
                                        </p:tgtEl>
                                        <p:attrNameLst>
                                          <p:attrName>ppt_w</p:attrName>
                                        </p:attrNameLst>
                                      </p:cBhvr>
                                      <p:tavLst>
                                        <p:tav tm="0" fmla="#ppt_w*sin(2.5*pi*$)">
                                          <p:val>
                                            <p:fltVal val="0"/>
                                          </p:val>
                                        </p:tav>
                                        <p:tav tm="100000">
                                          <p:val>
                                            <p:fltVal val="1"/>
                                          </p:val>
                                        </p:tav>
                                      </p:tavLst>
                                    </p:anim>
                                    <p:anim calcmode="lin" valueType="num">
                                      <p:cBhvr>
                                        <p:cTn id="299" dur="3000" fill="hold"/>
                                        <p:tgtEl>
                                          <p:spTgt spid="35"/>
                                        </p:tgtEl>
                                        <p:attrNameLst>
                                          <p:attrName>ppt_h</p:attrName>
                                        </p:attrNameLst>
                                      </p:cBhvr>
                                      <p:tavLst>
                                        <p:tav tm="0">
                                          <p:val>
                                            <p:strVal val="#ppt_h"/>
                                          </p:val>
                                        </p:tav>
                                        <p:tav tm="100000">
                                          <p:val>
                                            <p:strVal val="#ppt_h"/>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3000" fill="hold"/>
                                        <p:tgtEl>
                                          <p:spTgt spid="36"/>
                                        </p:tgtEl>
                                        <p:attrNameLst>
                                          <p:attrName>ppt_w</p:attrName>
                                        </p:attrNameLst>
                                      </p:cBhvr>
                                      <p:tavLst>
                                        <p:tav tm="0" fmla="#ppt_w*sin(2.5*pi*$)">
                                          <p:val>
                                            <p:fltVal val="0"/>
                                          </p:val>
                                        </p:tav>
                                        <p:tav tm="100000">
                                          <p:val>
                                            <p:fltVal val="1"/>
                                          </p:val>
                                        </p:tav>
                                      </p:tavLst>
                                    </p:anim>
                                    <p:anim calcmode="lin" valueType="num">
                                      <p:cBhvr>
                                        <p:cTn id="303" dur="3000" fill="hold"/>
                                        <p:tgtEl>
                                          <p:spTgt spid="36"/>
                                        </p:tgtEl>
                                        <p:attrNameLst>
                                          <p:attrName>ppt_h</p:attrName>
                                        </p:attrNameLst>
                                      </p:cBhvr>
                                      <p:tavLst>
                                        <p:tav tm="0">
                                          <p:val>
                                            <p:strVal val="#ppt_h"/>
                                          </p:val>
                                        </p:tav>
                                        <p:tav tm="100000">
                                          <p:val>
                                            <p:strVal val="#ppt_h"/>
                                          </p:val>
                                        </p:tav>
                                      </p:tavLst>
                                    </p:anim>
                                  </p:childTnLst>
                                </p:cTn>
                              </p:par>
                              <p:par>
                                <p:cTn id="304" presetID="19" presetClass="entr" presetSubtype="10"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3000" fill="hold"/>
                                        <p:tgtEl>
                                          <p:spTgt spid="37"/>
                                        </p:tgtEl>
                                        <p:attrNameLst>
                                          <p:attrName>ppt_w</p:attrName>
                                        </p:attrNameLst>
                                      </p:cBhvr>
                                      <p:tavLst>
                                        <p:tav tm="0" fmla="#ppt_w*sin(2.5*pi*$)">
                                          <p:val>
                                            <p:fltVal val="0"/>
                                          </p:val>
                                        </p:tav>
                                        <p:tav tm="100000">
                                          <p:val>
                                            <p:fltVal val="1"/>
                                          </p:val>
                                        </p:tav>
                                      </p:tavLst>
                                    </p:anim>
                                    <p:anim calcmode="lin" valueType="num">
                                      <p:cBhvr>
                                        <p:cTn id="307" dur="3000" fill="hold"/>
                                        <p:tgtEl>
                                          <p:spTgt spid="37"/>
                                        </p:tgtEl>
                                        <p:attrNameLst>
                                          <p:attrName>ppt_h</p:attrName>
                                        </p:attrNameLst>
                                      </p:cBhvr>
                                      <p:tavLst>
                                        <p:tav tm="0">
                                          <p:val>
                                            <p:strVal val="#ppt_h"/>
                                          </p:val>
                                        </p:tav>
                                        <p:tav tm="100000">
                                          <p:val>
                                            <p:strVal val="#ppt_h"/>
                                          </p:val>
                                        </p:tav>
                                      </p:tavLst>
                                    </p:anim>
                                  </p:childTnLst>
                                </p:cTn>
                              </p:par>
                              <p:par>
                                <p:cTn id="308" presetID="19" presetClass="entr" presetSubtype="10"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3000" fill="hold"/>
                                        <p:tgtEl>
                                          <p:spTgt spid="38"/>
                                        </p:tgtEl>
                                        <p:attrNameLst>
                                          <p:attrName>ppt_w</p:attrName>
                                        </p:attrNameLst>
                                      </p:cBhvr>
                                      <p:tavLst>
                                        <p:tav tm="0" fmla="#ppt_w*sin(2.5*pi*$)">
                                          <p:val>
                                            <p:fltVal val="0"/>
                                          </p:val>
                                        </p:tav>
                                        <p:tav tm="100000">
                                          <p:val>
                                            <p:fltVal val="1"/>
                                          </p:val>
                                        </p:tav>
                                      </p:tavLst>
                                    </p:anim>
                                    <p:anim calcmode="lin" valueType="num">
                                      <p:cBhvr>
                                        <p:cTn id="311" dur="3000" fill="hold"/>
                                        <p:tgtEl>
                                          <p:spTgt spid="38"/>
                                        </p:tgtEl>
                                        <p:attrNameLst>
                                          <p:attrName>ppt_h</p:attrName>
                                        </p:attrNameLst>
                                      </p:cBhvr>
                                      <p:tavLst>
                                        <p:tav tm="0">
                                          <p:val>
                                            <p:strVal val="#ppt_h"/>
                                          </p:val>
                                        </p:tav>
                                        <p:tav tm="100000">
                                          <p:val>
                                            <p:strVal val="#ppt_h"/>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3000" fill="hold"/>
                                        <p:tgtEl>
                                          <p:spTgt spid="39"/>
                                        </p:tgtEl>
                                        <p:attrNameLst>
                                          <p:attrName>ppt_w</p:attrName>
                                        </p:attrNameLst>
                                      </p:cBhvr>
                                      <p:tavLst>
                                        <p:tav tm="0" fmla="#ppt_w*sin(2.5*pi*$)">
                                          <p:val>
                                            <p:fltVal val="0"/>
                                          </p:val>
                                        </p:tav>
                                        <p:tav tm="100000">
                                          <p:val>
                                            <p:fltVal val="1"/>
                                          </p:val>
                                        </p:tav>
                                      </p:tavLst>
                                    </p:anim>
                                    <p:anim calcmode="lin" valueType="num">
                                      <p:cBhvr>
                                        <p:cTn id="315" dur="3000" fill="hold"/>
                                        <p:tgtEl>
                                          <p:spTgt spid="39"/>
                                        </p:tgtEl>
                                        <p:attrNameLst>
                                          <p:attrName>ppt_h</p:attrName>
                                        </p:attrNameLst>
                                      </p:cBhvr>
                                      <p:tavLst>
                                        <p:tav tm="0">
                                          <p:val>
                                            <p:strVal val="#ppt_h"/>
                                          </p:val>
                                        </p:tav>
                                        <p:tav tm="100000">
                                          <p:val>
                                            <p:strVal val="#ppt_h"/>
                                          </p:val>
                                        </p:tav>
                                      </p:tavLst>
                                    </p:anim>
                                  </p:childTnLst>
                                </p:cTn>
                              </p:par>
                              <p:par>
                                <p:cTn id="316" presetID="19" presetClass="entr" presetSubtype="10"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3000" fill="hold"/>
                                        <p:tgtEl>
                                          <p:spTgt spid="40"/>
                                        </p:tgtEl>
                                        <p:attrNameLst>
                                          <p:attrName>ppt_w</p:attrName>
                                        </p:attrNameLst>
                                      </p:cBhvr>
                                      <p:tavLst>
                                        <p:tav tm="0" fmla="#ppt_w*sin(2.5*pi*$)">
                                          <p:val>
                                            <p:fltVal val="0"/>
                                          </p:val>
                                        </p:tav>
                                        <p:tav tm="100000">
                                          <p:val>
                                            <p:fltVal val="1"/>
                                          </p:val>
                                        </p:tav>
                                      </p:tavLst>
                                    </p:anim>
                                    <p:anim calcmode="lin" valueType="num">
                                      <p:cBhvr>
                                        <p:cTn id="319" dur="3000" fill="hold"/>
                                        <p:tgtEl>
                                          <p:spTgt spid="40"/>
                                        </p:tgtEl>
                                        <p:attrNameLst>
                                          <p:attrName>ppt_h</p:attrName>
                                        </p:attrNameLst>
                                      </p:cBhvr>
                                      <p:tavLst>
                                        <p:tav tm="0">
                                          <p:val>
                                            <p:strVal val="#ppt_h"/>
                                          </p:val>
                                        </p:tav>
                                        <p:tav tm="100000">
                                          <p:val>
                                            <p:strVal val="#ppt_h"/>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3000" fill="hold"/>
                                        <p:tgtEl>
                                          <p:spTgt spid="41"/>
                                        </p:tgtEl>
                                        <p:attrNameLst>
                                          <p:attrName>ppt_w</p:attrName>
                                        </p:attrNameLst>
                                      </p:cBhvr>
                                      <p:tavLst>
                                        <p:tav tm="0" fmla="#ppt_w*sin(2.5*pi*$)">
                                          <p:val>
                                            <p:fltVal val="0"/>
                                          </p:val>
                                        </p:tav>
                                        <p:tav tm="100000">
                                          <p:val>
                                            <p:fltVal val="1"/>
                                          </p:val>
                                        </p:tav>
                                      </p:tavLst>
                                    </p:anim>
                                    <p:anim calcmode="lin" valueType="num">
                                      <p:cBhvr>
                                        <p:cTn id="323" dur="3000" fill="hold"/>
                                        <p:tgtEl>
                                          <p:spTgt spid="41"/>
                                        </p:tgtEl>
                                        <p:attrNameLst>
                                          <p:attrName>ppt_h</p:attrName>
                                        </p:attrNameLst>
                                      </p:cBhvr>
                                      <p:tavLst>
                                        <p:tav tm="0">
                                          <p:val>
                                            <p:strVal val="#ppt_h"/>
                                          </p:val>
                                        </p:tav>
                                        <p:tav tm="100000">
                                          <p:val>
                                            <p:strVal val="#ppt_h"/>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3000" fill="hold"/>
                                        <p:tgtEl>
                                          <p:spTgt spid="42"/>
                                        </p:tgtEl>
                                        <p:attrNameLst>
                                          <p:attrName>ppt_w</p:attrName>
                                        </p:attrNameLst>
                                      </p:cBhvr>
                                      <p:tavLst>
                                        <p:tav tm="0" fmla="#ppt_w*sin(2.5*pi*$)">
                                          <p:val>
                                            <p:fltVal val="0"/>
                                          </p:val>
                                        </p:tav>
                                        <p:tav tm="100000">
                                          <p:val>
                                            <p:fltVal val="1"/>
                                          </p:val>
                                        </p:tav>
                                      </p:tavLst>
                                    </p:anim>
                                    <p:anim calcmode="lin" valueType="num">
                                      <p:cBhvr>
                                        <p:cTn id="327" dur="3000" fill="hold"/>
                                        <p:tgtEl>
                                          <p:spTgt spid="42"/>
                                        </p:tgtEl>
                                        <p:attrNameLst>
                                          <p:attrName>ppt_h</p:attrName>
                                        </p:attrNameLst>
                                      </p:cBhvr>
                                      <p:tavLst>
                                        <p:tav tm="0">
                                          <p:val>
                                            <p:strVal val="#ppt_h"/>
                                          </p:val>
                                        </p:tav>
                                        <p:tav tm="100000">
                                          <p:val>
                                            <p:strVal val="#ppt_h"/>
                                          </p:val>
                                        </p:tav>
                                      </p:tavLst>
                                    </p:anim>
                                  </p:childTnLst>
                                </p:cTn>
                              </p:par>
                            </p:childTnLst>
                          </p:cTn>
                        </p:par>
                        <p:par>
                          <p:cTn id="328" fill="hold">
                            <p:stCondLst>
                              <p:cond delay="3000"/>
                            </p:stCondLst>
                            <p:childTnLst>
                              <p:par>
                                <p:cTn id="329" presetID="5" presetClass="exit" presetSubtype="5" fill="hold" grpId="2" nodeType="afterEffect">
                                  <p:stCondLst>
                                    <p:cond delay="0"/>
                                  </p:stCondLst>
                                  <p:childTnLst>
                                    <p:animEffect transition="out" filter="checkerboard(down)">
                                      <p:cBhvr>
                                        <p:cTn id="330" dur="3000"/>
                                        <p:tgtEl>
                                          <p:spTgt spid="3"/>
                                        </p:tgtEl>
                                      </p:cBhvr>
                                    </p:animEffect>
                                    <p:set>
                                      <p:cBhvr>
                                        <p:cTn id="331" dur="1" fill="hold">
                                          <p:stCondLst>
                                            <p:cond delay="2999"/>
                                          </p:stCondLst>
                                        </p:cTn>
                                        <p:tgtEl>
                                          <p:spTgt spid="3"/>
                                        </p:tgtEl>
                                        <p:attrNameLst>
                                          <p:attrName>style.visibility</p:attrName>
                                        </p:attrNameLst>
                                      </p:cBhvr>
                                      <p:to>
                                        <p:strVal val="hidden"/>
                                      </p:to>
                                    </p:set>
                                  </p:childTnLst>
                                </p:cTn>
                              </p:par>
                              <p:par>
                                <p:cTn id="332" presetID="5" presetClass="exit" presetSubtype="5" fill="hold" grpId="2" nodeType="withEffect">
                                  <p:stCondLst>
                                    <p:cond delay="0"/>
                                  </p:stCondLst>
                                  <p:childTnLst>
                                    <p:animEffect transition="out" filter="checkerboard(down)">
                                      <p:cBhvr>
                                        <p:cTn id="333" dur="3000"/>
                                        <p:tgtEl>
                                          <p:spTgt spid="4"/>
                                        </p:tgtEl>
                                      </p:cBhvr>
                                    </p:animEffect>
                                    <p:set>
                                      <p:cBhvr>
                                        <p:cTn id="334" dur="1" fill="hold">
                                          <p:stCondLst>
                                            <p:cond delay="2999"/>
                                          </p:stCondLst>
                                        </p:cTn>
                                        <p:tgtEl>
                                          <p:spTgt spid="4"/>
                                        </p:tgtEl>
                                        <p:attrNameLst>
                                          <p:attrName>style.visibility</p:attrName>
                                        </p:attrNameLst>
                                      </p:cBhvr>
                                      <p:to>
                                        <p:strVal val="hidden"/>
                                      </p:to>
                                    </p:set>
                                  </p:childTnLst>
                                </p:cTn>
                              </p:par>
                              <p:par>
                                <p:cTn id="335" presetID="5" presetClass="exit" presetSubtype="5" fill="hold" grpId="2" nodeType="withEffect">
                                  <p:stCondLst>
                                    <p:cond delay="0"/>
                                  </p:stCondLst>
                                  <p:childTnLst>
                                    <p:animEffect transition="out" filter="checkerboard(down)">
                                      <p:cBhvr>
                                        <p:cTn id="336" dur="3000"/>
                                        <p:tgtEl>
                                          <p:spTgt spid="5"/>
                                        </p:tgtEl>
                                      </p:cBhvr>
                                    </p:animEffect>
                                    <p:set>
                                      <p:cBhvr>
                                        <p:cTn id="337" dur="1" fill="hold">
                                          <p:stCondLst>
                                            <p:cond delay="2999"/>
                                          </p:stCondLst>
                                        </p:cTn>
                                        <p:tgtEl>
                                          <p:spTgt spid="5"/>
                                        </p:tgtEl>
                                        <p:attrNameLst>
                                          <p:attrName>style.visibility</p:attrName>
                                        </p:attrNameLst>
                                      </p:cBhvr>
                                      <p:to>
                                        <p:strVal val="hidden"/>
                                      </p:to>
                                    </p:set>
                                  </p:childTnLst>
                                </p:cTn>
                              </p:par>
                              <p:par>
                                <p:cTn id="338" presetID="5" presetClass="exit" presetSubtype="5" fill="hold" grpId="2" nodeType="withEffect">
                                  <p:stCondLst>
                                    <p:cond delay="0"/>
                                  </p:stCondLst>
                                  <p:childTnLst>
                                    <p:animEffect transition="out" filter="checkerboard(down)">
                                      <p:cBhvr>
                                        <p:cTn id="339" dur="3000"/>
                                        <p:tgtEl>
                                          <p:spTgt spid="6"/>
                                        </p:tgtEl>
                                      </p:cBhvr>
                                    </p:animEffect>
                                    <p:set>
                                      <p:cBhvr>
                                        <p:cTn id="340" dur="1" fill="hold">
                                          <p:stCondLst>
                                            <p:cond delay="2999"/>
                                          </p:stCondLst>
                                        </p:cTn>
                                        <p:tgtEl>
                                          <p:spTgt spid="6"/>
                                        </p:tgtEl>
                                        <p:attrNameLst>
                                          <p:attrName>style.visibility</p:attrName>
                                        </p:attrNameLst>
                                      </p:cBhvr>
                                      <p:to>
                                        <p:strVal val="hidden"/>
                                      </p:to>
                                    </p:set>
                                  </p:childTnLst>
                                </p:cTn>
                              </p:par>
                              <p:par>
                                <p:cTn id="341" presetID="5" presetClass="exit" presetSubtype="5" fill="hold" grpId="2" nodeType="withEffect">
                                  <p:stCondLst>
                                    <p:cond delay="0"/>
                                  </p:stCondLst>
                                  <p:childTnLst>
                                    <p:animEffect transition="out" filter="checkerboard(down)">
                                      <p:cBhvr>
                                        <p:cTn id="342" dur="3000"/>
                                        <p:tgtEl>
                                          <p:spTgt spid="7"/>
                                        </p:tgtEl>
                                      </p:cBhvr>
                                    </p:animEffect>
                                    <p:set>
                                      <p:cBhvr>
                                        <p:cTn id="343" dur="1" fill="hold">
                                          <p:stCondLst>
                                            <p:cond delay="2999"/>
                                          </p:stCondLst>
                                        </p:cTn>
                                        <p:tgtEl>
                                          <p:spTgt spid="7"/>
                                        </p:tgtEl>
                                        <p:attrNameLst>
                                          <p:attrName>style.visibility</p:attrName>
                                        </p:attrNameLst>
                                      </p:cBhvr>
                                      <p:to>
                                        <p:strVal val="hidden"/>
                                      </p:to>
                                    </p:set>
                                  </p:childTnLst>
                                </p:cTn>
                              </p:par>
                              <p:par>
                                <p:cTn id="344" presetID="5" presetClass="exit" presetSubtype="5" fill="hold" grpId="2" nodeType="withEffect">
                                  <p:stCondLst>
                                    <p:cond delay="0"/>
                                  </p:stCondLst>
                                  <p:childTnLst>
                                    <p:animEffect transition="out" filter="checkerboard(down)">
                                      <p:cBhvr>
                                        <p:cTn id="345" dur="3000"/>
                                        <p:tgtEl>
                                          <p:spTgt spid="8"/>
                                        </p:tgtEl>
                                      </p:cBhvr>
                                    </p:animEffect>
                                    <p:set>
                                      <p:cBhvr>
                                        <p:cTn id="346" dur="1" fill="hold">
                                          <p:stCondLst>
                                            <p:cond delay="2999"/>
                                          </p:stCondLst>
                                        </p:cTn>
                                        <p:tgtEl>
                                          <p:spTgt spid="8"/>
                                        </p:tgtEl>
                                        <p:attrNameLst>
                                          <p:attrName>style.visibility</p:attrName>
                                        </p:attrNameLst>
                                      </p:cBhvr>
                                      <p:to>
                                        <p:strVal val="hidden"/>
                                      </p:to>
                                    </p:set>
                                  </p:childTnLst>
                                </p:cTn>
                              </p:par>
                              <p:par>
                                <p:cTn id="347" presetID="5" presetClass="exit" presetSubtype="5" fill="hold" grpId="2" nodeType="withEffect">
                                  <p:stCondLst>
                                    <p:cond delay="0"/>
                                  </p:stCondLst>
                                  <p:childTnLst>
                                    <p:animEffect transition="out" filter="checkerboard(down)">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5" presetClass="exit" presetSubtype="5" fill="hold" grpId="2" nodeType="withEffect">
                                  <p:stCondLst>
                                    <p:cond delay="0"/>
                                  </p:stCondLst>
                                  <p:childTnLst>
                                    <p:animEffect transition="out" filter="checkerboard(down)">
                                      <p:cBhvr>
                                        <p:cTn id="351" dur="3000"/>
                                        <p:tgtEl>
                                          <p:spTgt spid="10"/>
                                        </p:tgtEl>
                                      </p:cBhvr>
                                    </p:animEffect>
                                    <p:set>
                                      <p:cBhvr>
                                        <p:cTn id="352" dur="1" fill="hold">
                                          <p:stCondLst>
                                            <p:cond delay="2999"/>
                                          </p:stCondLst>
                                        </p:cTn>
                                        <p:tgtEl>
                                          <p:spTgt spid="10"/>
                                        </p:tgtEl>
                                        <p:attrNameLst>
                                          <p:attrName>style.visibility</p:attrName>
                                        </p:attrNameLst>
                                      </p:cBhvr>
                                      <p:to>
                                        <p:strVal val="hidden"/>
                                      </p:to>
                                    </p:set>
                                  </p:childTnLst>
                                </p:cTn>
                              </p:par>
                              <p:par>
                                <p:cTn id="353" presetID="5" presetClass="exit" presetSubtype="5" fill="hold" grpId="2" nodeType="withEffect">
                                  <p:stCondLst>
                                    <p:cond delay="0"/>
                                  </p:stCondLst>
                                  <p:childTnLst>
                                    <p:animEffect transition="out" filter="checkerboard(down)">
                                      <p:cBhvr>
                                        <p:cTn id="354" dur="3000"/>
                                        <p:tgtEl>
                                          <p:spTgt spid="11"/>
                                        </p:tgtEl>
                                      </p:cBhvr>
                                    </p:animEffect>
                                    <p:set>
                                      <p:cBhvr>
                                        <p:cTn id="355" dur="1" fill="hold">
                                          <p:stCondLst>
                                            <p:cond delay="2999"/>
                                          </p:stCondLst>
                                        </p:cTn>
                                        <p:tgtEl>
                                          <p:spTgt spid="11"/>
                                        </p:tgtEl>
                                        <p:attrNameLst>
                                          <p:attrName>style.visibility</p:attrName>
                                        </p:attrNameLst>
                                      </p:cBhvr>
                                      <p:to>
                                        <p:strVal val="hidden"/>
                                      </p:to>
                                    </p:set>
                                  </p:childTnLst>
                                </p:cTn>
                              </p:par>
                              <p:par>
                                <p:cTn id="356" presetID="5" presetClass="exit" presetSubtype="5" fill="hold" grpId="2" nodeType="withEffect">
                                  <p:stCondLst>
                                    <p:cond delay="0"/>
                                  </p:stCondLst>
                                  <p:childTnLst>
                                    <p:animEffect transition="out" filter="checkerboard(down)">
                                      <p:cBhvr>
                                        <p:cTn id="357" dur="3000"/>
                                        <p:tgtEl>
                                          <p:spTgt spid="12"/>
                                        </p:tgtEl>
                                      </p:cBhvr>
                                    </p:animEffect>
                                    <p:set>
                                      <p:cBhvr>
                                        <p:cTn id="358" dur="1" fill="hold">
                                          <p:stCondLst>
                                            <p:cond delay="2999"/>
                                          </p:stCondLst>
                                        </p:cTn>
                                        <p:tgtEl>
                                          <p:spTgt spid="12"/>
                                        </p:tgtEl>
                                        <p:attrNameLst>
                                          <p:attrName>style.visibility</p:attrName>
                                        </p:attrNameLst>
                                      </p:cBhvr>
                                      <p:to>
                                        <p:strVal val="hidden"/>
                                      </p:to>
                                    </p:set>
                                  </p:childTnLst>
                                </p:cTn>
                              </p:par>
                              <p:par>
                                <p:cTn id="359" presetID="5" presetClass="exit" presetSubtype="5" fill="hold" grpId="2" nodeType="withEffect">
                                  <p:stCondLst>
                                    <p:cond delay="0"/>
                                  </p:stCondLst>
                                  <p:childTnLst>
                                    <p:animEffect transition="out" filter="checkerboard(down)">
                                      <p:cBhvr>
                                        <p:cTn id="360" dur="3000"/>
                                        <p:tgtEl>
                                          <p:spTgt spid="13"/>
                                        </p:tgtEl>
                                      </p:cBhvr>
                                    </p:animEffect>
                                    <p:set>
                                      <p:cBhvr>
                                        <p:cTn id="361" dur="1" fill="hold">
                                          <p:stCondLst>
                                            <p:cond delay="2999"/>
                                          </p:stCondLst>
                                        </p:cTn>
                                        <p:tgtEl>
                                          <p:spTgt spid="13"/>
                                        </p:tgtEl>
                                        <p:attrNameLst>
                                          <p:attrName>style.visibility</p:attrName>
                                        </p:attrNameLst>
                                      </p:cBhvr>
                                      <p:to>
                                        <p:strVal val="hidden"/>
                                      </p:to>
                                    </p:set>
                                  </p:childTnLst>
                                </p:cTn>
                              </p:par>
                              <p:par>
                                <p:cTn id="362" presetID="5" presetClass="exit" presetSubtype="5" fill="hold" grpId="2" nodeType="withEffect">
                                  <p:stCondLst>
                                    <p:cond delay="0"/>
                                  </p:stCondLst>
                                  <p:childTnLst>
                                    <p:animEffect transition="out" filter="checkerboard(down)">
                                      <p:cBhvr>
                                        <p:cTn id="363" dur="3000"/>
                                        <p:tgtEl>
                                          <p:spTgt spid="14"/>
                                        </p:tgtEl>
                                      </p:cBhvr>
                                    </p:animEffect>
                                    <p:set>
                                      <p:cBhvr>
                                        <p:cTn id="364" dur="1" fill="hold">
                                          <p:stCondLst>
                                            <p:cond delay="2999"/>
                                          </p:stCondLst>
                                        </p:cTn>
                                        <p:tgtEl>
                                          <p:spTgt spid="14"/>
                                        </p:tgtEl>
                                        <p:attrNameLst>
                                          <p:attrName>style.visibility</p:attrName>
                                        </p:attrNameLst>
                                      </p:cBhvr>
                                      <p:to>
                                        <p:strVal val="hidden"/>
                                      </p:to>
                                    </p:set>
                                  </p:childTnLst>
                                </p:cTn>
                              </p:par>
                              <p:par>
                                <p:cTn id="365" presetID="5" presetClass="exit" presetSubtype="5" fill="hold" grpId="2" nodeType="withEffect">
                                  <p:stCondLst>
                                    <p:cond delay="0"/>
                                  </p:stCondLst>
                                  <p:childTnLst>
                                    <p:animEffect transition="out" filter="checkerboard(down)">
                                      <p:cBhvr>
                                        <p:cTn id="366" dur="3000"/>
                                        <p:tgtEl>
                                          <p:spTgt spid="15"/>
                                        </p:tgtEl>
                                      </p:cBhvr>
                                    </p:animEffect>
                                    <p:set>
                                      <p:cBhvr>
                                        <p:cTn id="367" dur="1" fill="hold">
                                          <p:stCondLst>
                                            <p:cond delay="2999"/>
                                          </p:stCondLst>
                                        </p:cTn>
                                        <p:tgtEl>
                                          <p:spTgt spid="15"/>
                                        </p:tgtEl>
                                        <p:attrNameLst>
                                          <p:attrName>style.visibility</p:attrName>
                                        </p:attrNameLst>
                                      </p:cBhvr>
                                      <p:to>
                                        <p:strVal val="hidden"/>
                                      </p:to>
                                    </p:set>
                                  </p:childTnLst>
                                </p:cTn>
                              </p:par>
                              <p:par>
                                <p:cTn id="368" presetID="5" presetClass="exit" presetSubtype="5" fill="hold" grpId="2" nodeType="withEffect">
                                  <p:stCondLst>
                                    <p:cond delay="0"/>
                                  </p:stCondLst>
                                  <p:childTnLst>
                                    <p:animEffect transition="out" filter="checkerboard(down)">
                                      <p:cBhvr>
                                        <p:cTn id="369" dur="3000"/>
                                        <p:tgtEl>
                                          <p:spTgt spid="16"/>
                                        </p:tgtEl>
                                      </p:cBhvr>
                                    </p:animEffect>
                                    <p:set>
                                      <p:cBhvr>
                                        <p:cTn id="370" dur="1" fill="hold">
                                          <p:stCondLst>
                                            <p:cond delay="2999"/>
                                          </p:stCondLst>
                                        </p:cTn>
                                        <p:tgtEl>
                                          <p:spTgt spid="16"/>
                                        </p:tgtEl>
                                        <p:attrNameLst>
                                          <p:attrName>style.visibility</p:attrName>
                                        </p:attrNameLst>
                                      </p:cBhvr>
                                      <p:to>
                                        <p:strVal val="hidden"/>
                                      </p:to>
                                    </p:set>
                                  </p:childTnLst>
                                </p:cTn>
                              </p:par>
                              <p:par>
                                <p:cTn id="371" presetID="5" presetClass="exit" presetSubtype="5" fill="hold" grpId="2" nodeType="withEffect">
                                  <p:stCondLst>
                                    <p:cond delay="0"/>
                                  </p:stCondLst>
                                  <p:childTnLst>
                                    <p:animEffect transition="out" filter="checkerboard(down)">
                                      <p:cBhvr>
                                        <p:cTn id="372" dur="3000"/>
                                        <p:tgtEl>
                                          <p:spTgt spid="17"/>
                                        </p:tgtEl>
                                      </p:cBhvr>
                                    </p:animEffect>
                                    <p:set>
                                      <p:cBhvr>
                                        <p:cTn id="373" dur="1" fill="hold">
                                          <p:stCondLst>
                                            <p:cond delay="2999"/>
                                          </p:stCondLst>
                                        </p:cTn>
                                        <p:tgtEl>
                                          <p:spTgt spid="17"/>
                                        </p:tgtEl>
                                        <p:attrNameLst>
                                          <p:attrName>style.visibility</p:attrName>
                                        </p:attrNameLst>
                                      </p:cBhvr>
                                      <p:to>
                                        <p:strVal val="hidden"/>
                                      </p:to>
                                    </p:set>
                                  </p:childTnLst>
                                </p:cTn>
                              </p:par>
                              <p:par>
                                <p:cTn id="374" presetID="5" presetClass="exit" presetSubtype="5" fill="hold" grpId="2" nodeType="withEffect">
                                  <p:stCondLst>
                                    <p:cond delay="0"/>
                                  </p:stCondLst>
                                  <p:childTnLst>
                                    <p:animEffect transition="out" filter="checkerboard(down)">
                                      <p:cBhvr>
                                        <p:cTn id="375" dur="3000"/>
                                        <p:tgtEl>
                                          <p:spTgt spid="18"/>
                                        </p:tgtEl>
                                      </p:cBhvr>
                                    </p:animEffect>
                                    <p:set>
                                      <p:cBhvr>
                                        <p:cTn id="376" dur="1" fill="hold">
                                          <p:stCondLst>
                                            <p:cond delay="2999"/>
                                          </p:stCondLst>
                                        </p:cTn>
                                        <p:tgtEl>
                                          <p:spTgt spid="18"/>
                                        </p:tgtEl>
                                        <p:attrNameLst>
                                          <p:attrName>style.visibility</p:attrName>
                                        </p:attrNameLst>
                                      </p:cBhvr>
                                      <p:to>
                                        <p:strVal val="hidden"/>
                                      </p:to>
                                    </p:set>
                                  </p:childTnLst>
                                </p:cTn>
                              </p:par>
                              <p:par>
                                <p:cTn id="377" presetID="5" presetClass="exit" presetSubtype="5" fill="hold" grpId="2" nodeType="withEffect">
                                  <p:stCondLst>
                                    <p:cond delay="0"/>
                                  </p:stCondLst>
                                  <p:childTnLst>
                                    <p:animEffect transition="out" filter="checkerboard(down)">
                                      <p:cBhvr>
                                        <p:cTn id="378" dur="3000"/>
                                        <p:tgtEl>
                                          <p:spTgt spid="19"/>
                                        </p:tgtEl>
                                      </p:cBhvr>
                                    </p:animEffect>
                                    <p:set>
                                      <p:cBhvr>
                                        <p:cTn id="379" dur="1" fill="hold">
                                          <p:stCondLst>
                                            <p:cond delay="2999"/>
                                          </p:stCondLst>
                                        </p:cTn>
                                        <p:tgtEl>
                                          <p:spTgt spid="19"/>
                                        </p:tgtEl>
                                        <p:attrNameLst>
                                          <p:attrName>style.visibility</p:attrName>
                                        </p:attrNameLst>
                                      </p:cBhvr>
                                      <p:to>
                                        <p:strVal val="hidden"/>
                                      </p:to>
                                    </p:set>
                                  </p:childTnLst>
                                </p:cTn>
                              </p:par>
                              <p:par>
                                <p:cTn id="380" presetID="5" presetClass="exit" presetSubtype="5" fill="hold" grpId="2" nodeType="withEffect">
                                  <p:stCondLst>
                                    <p:cond delay="0"/>
                                  </p:stCondLst>
                                  <p:childTnLst>
                                    <p:animEffect transition="out" filter="checkerboard(down)">
                                      <p:cBhvr>
                                        <p:cTn id="381" dur="3000"/>
                                        <p:tgtEl>
                                          <p:spTgt spid="20"/>
                                        </p:tgtEl>
                                      </p:cBhvr>
                                    </p:animEffect>
                                    <p:set>
                                      <p:cBhvr>
                                        <p:cTn id="382" dur="1" fill="hold">
                                          <p:stCondLst>
                                            <p:cond delay="2999"/>
                                          </p:stCondLst>
                                        </p:cTn>
                                        <p:tgtEl>
                                          <p:spTgt spid="20"/>
                                        </p:tgtEl>
                                        <p:attrNameLst>
                                          <p:attrName>style.visibility</p:attrName>
                                        </p:attrNameLst>
                                      </p:cBhvr>
                                      <p:to>
                                        <p:strVal val="hidden"/>
                                      </p:to>
                                    </p:set>
                                  </p:childTnLst>
                                </p:cTn>
                              </p:par>
                              <p:par>
                                <p:cTn id="383" presetID="5" presetClass="exit" presetSubtype="5" fill="hold" grpId="2" nodeType="withEffect">
                                  <p:stCondLst>
                                    <p:cond delay="0"/>
                                  </p:stCondLst>
                                  <p:childTnLst>
                                    <p:animEffect transition="out" filter="checkerboard(down)">
                                      <p:cBhvr>
                                        <p:cTn id="384" dur="3000"/>
                                        <p:tgtEl>
                                          <p:spTgt spid="21"/>
                                        </p:tgtEl>
                                      </p:cBhvr>
                                    </p:animEffect>
                                    <p:set>
                                      <p:cBhvr>
                                        <p:cTn id="385" dur="1" fill="hold">
                                          <p:stCondLst>
                                            <p:cond delay="2999"/>
                                          </p:stCondLst>
                                        </p:cTn>
                                        <p:tgtEl>
                                          <p:spTgt spid="21"/>
                                        </p:tgtEl>
                                        <p:attrNameLst>
                                          <p:attrName>style.visibility</p:attrName>
                                        </p:attrNameLst>
                                      </p:cBhvr>
                                      <p:to>
                                        <p:strVal val="hidden"/>
                                      </p:to>
                                    </p:set>
                                  </p:childTnLst>
                                </p:cTn>
                              </p:par>
                              <p:par>
                                <p:cTn id="386" presetID="5" presetClass="exit" presetSubtype="5" fill="hold" grpId="2" nodeType="withEffect">
                                  <p:stCondLst>
                                    <p:cond delay="0"/>
                                  </p:stCondLst>
                                  <p:childTnLst>
                                    <p:animEffect transition="out" filter="checkerboard(down)">
                                      <p:cBhvr>
                                        <p:cTn id="387" dur="3000"/>
                                        <p:tgtEl>
                                          <p:spTgt spid="22"/>
                                        </p:tgtEl>
                                      </p:cBhvr>
                                    </p:animEffect>
                                    <p:set>
                                      <p:cBhvr>
                                        <p:cTn id="388" dur="1" fill="hold">
                                          <p:stCondLst>
                                            <p:cond delay="2999"/>
                                          </p:stCondLst>
                                        </p:cTn>
                                        <p:tgtEl>
                                          <p:spTgt spid="22"/>
                                        </p:tgtEl>
                                        <p:attrNameLst>
                                          <p:attrName>style.visibility</p:attrName>
                                        </p:attrNameLst>
                                      </p:cBhvr>
                                      <p:to>
                                        <p:strVal val="hidden"/>
                                      </p:to>
                                    </p:set>
                                  </p:childTnLst>
                                </p:cTn>
                              </p:par>
                              <p:par>
                                <p:cTn id="389" presetID="5" presetClass="exit" presetSubtype="5" fill="hold" grpId="2" nodeType="withEffect">
                                  <p:stCondLst>
                                    <p:cond delay="0"/>
                                  </p:stCondLst>
                                  <p:childTnLst>
                                    <p:animEffect transition="out" filter="checkerboard(down)">
                                      <p:cBhvr>
                                        <p:cTn id="390" dur="3000"/>
                                        <p:tgtEl>
                                          <p:spTgt spid="23"/>
                                        </p:tgtEl>
                                      </p:cBhvr>
                                    </p:animEffect>
                                    <p:set>
                                      <p:cBhvr>
                                        <p:cTn id="391" dur="1" fill="hold">
                                          <p:stCondLst>
                                            <p:cond delay="2999"/>
                                          </p:stCondLst>
                                        </p:cTn>
                                        <p:tgtEl>
                                          <p:spTgt spid="23"/>
                                        </p:tgtEl>
                                        <p:attrNameLst>
                                          <p:attrName>style.visibility</p:attrName>
                                        </p:attrNameLst>
                                      </p:cBhvr>
                                      <p:to>
                                        <p:strVal val="hidden"/>
                                      </p:to>
                                    </p:set>
                                  </p:childTnLst>
                                </p:cTn>
                              </p:par>
                              <p:par>
                                <p:cTn id="392" presetID="5" presetClass="exit" presetSubtype="5" fill="hold" grpId="2" nodeType="withEffect">
                                  <p:stCondLst>
                                    <p:cond delay="0"/>
                                  </p:stCondLst>
                                  <p:childTnLst>
                                    <p:animEffect transition="out" filter="checkerboard(down)">
                                      <p:cBhvr>
                                        <p:cTn id="393" dur="3000"/>
                                        <p:tgtEl>
                                          <p:spTgt spid="24"/>
                                        </p:tgtEl>
                                      </p:cBhvr>
                                    </p:animEffect>
                                    <p:set>
                                      <p:cBhvr>
                                        <p:cTn id="394" dur="1" fill="hold">
                                          <p:stCondLst>
                                            <p:cond delay="2999"/>
                                          </p:stCondLst>
                                        </p:cTn>
                                        <p:tgtEl>
                                          <p:spTgt spid="24"/>
                                        </p:tgtEl>
                                        <p:attrNameLst>
                                          <p:attrName>style.visibility</p:attrName>
                                        </p:attrNameLst>
                                      </p:cBhvr>
                                      <p:to>
                                        <p:strVal val="hidden"/>
                                      </p:to>
                                    </p:set>
                                  </p:childTnLst>
                                </p:cTn>
                              </p:par>
                              <p:par>
                                <p:cTn id="395" presetID="5" presetClass="exit" presetSubtype="5" fill="hold" grpId="2" nodeType="withEffect">
                                  <p:stCondLst>
                                    <p:cond delay="0"/>
                                  </p:stCondLst>
                                  <p:childTnLst>
                                    <p:animEffect transition="out" filter="checkerboard(down)">
                                      <p:cBhvr>
                                        <p:cTn id="396" dur="3000"/>
                                        <p:tgtEl>
                                          <p:spTgt spid="25"/>
                                        </p:tgtEl>
                                      </p:cBhvr>
                                    </p:animEffect>
                                    <p:set>
                                      <p:cBhvr>
                                        <p:cTn id="397" dur="1" fill="hold">
                                          <p:stCondLst>
                                            <p:cond delay="2999"/>
                                          </p:stCondLst>
                                        </p:cTn>
                                        <p:tgtEl>
                                          <p:spTgt spid="25"/>
                                        </p:tgtEl>
                                        <p:attrNameLst>
                                          <p:attrName>style.visibility</p:attrName>
                                        </p:attrNameLst>
                                      </p:cBhvr>
                                      <p:to>
                                        <p:strVal val="hidden"/>
                                      </p:to>
                                    </p:set>
                                  </p:childTnLst>
                                </p:cTn>
                              </p:par>
                              <p:par>
                                <p:cTn id="398" presetID="5" presetClass="exit" presetSubtype="5" fill="hold" grpId="2" nodeType="withEffect">
                                  <p:stCondLst>
                                    <p:cond delay="0"/>
                                  </p:stCondLst>
                                  <p:childTnLst>
                                    <p:animEffect transition="out" filter="checkerboard(down)">
                                      <p:cBhvr>
                                        <p:cTn id="399" dur="3000"/>
                                        <p:tgtEl>
                                          <p:spTgt spid="26"/>
                                        </p:tgtEl>
                                      </p:cBhvr>
                                    </p:animEffect>
                                    <p:set>
                                      <p:cBhvr>
                                        <p:cTn id="400" dur="1" fill="hold">
                                          <p:stCondLst>
                                            <p:cond delay="2999"/>
                                          </p:stCondLst>
                                        </p:cTn>
                                        <p:tgtEl>
                                          <p:spTgt spid="26"/>
                                        </p:tgtEl>
                                        <p:attrNameLst>
                                          <p:attrName>style.visibility</p:attrName>
                                        </p:attrNameLst>
                                      </p:cBhvr>
                                      <p:to>
                                        <p:strVal val="hidden"/>
                                      </p:to>
                                    </p:set>
                                  </p:childTnLst>
                                </p:cTn>
                              </p:par>
                              <p:par>
                                <p:cTn id="401" presetID="5" presetClass="exit" presetSubtype="5" fill="hold" grpId="2" nodeType="withEffect">
                                  <p:stCondLst>
                                    <p:cond delay="0"/>
                                  </p:stCondLst>
                                  <p:childTnLst>
                                    <p:animEffect transition="out" filter="checkerboard(down)">
                                      <p:cBhvr>
                                        <p:cTn id="402" dur="3000"/>
                                        <p:tgtEl>
                                          <p:spTgt spid="27"/>
                                        </p:tgtEl>
                                      </p:cBhvr>
                                    </p:animEffect>
                                    <p:set>
                                      <p:cBhvr>
                                        <p:cTn id="403" dur="1" fill="hold">
                                          <p:stCondLst>
                                            <p:cond delay="2999"/>
                                          </p:stCondLst>
                                        </p:cTn>
                                        <p:tgtEl>
                                          <p:spTgt spid="27"/>
                                        </p:tgtEl>
                                        <p:attrNameLst>
                                          <p:attrName>style.visibility</p:attrName>
                                        </p:attrNameLst>
                                      </p:cBhvr>
                                      <p:to>
                                        <p:strVal val="hidden"/>
                                      </p:to>
                                    </p:set>
                                  </p:childTnLst>
                                </p:cTn>
                              </p:par>
                              <p:par>
                                <p:cTn id="404" presetID="5" presetClass="exit" presetSubtype="5" fill="hold" grpId="2" nodeType="withEffect">
                                  <p:stCondLst>
                                    <p:cond delay="0"/>
                                  </p:stCondLst>
                                  <p:childTnLst>
                                    <p:animEffect transition="out" filter="checkerboard(down)">
                                      <p:cBhvr>
                                        <p:cTn id="405" dur="3000"/>
                                        <p:tgtEl>
                                          <p:spTgt spid="28"/>
                                        </p:tgtEl>
                                      </p:cBhvr>
                                    </p:animEffect>
                                    <p:set>
                                      <p:cBhvr>
                                        <p:cTn id="406" dur="1" fill="hold">
                                          <p:stCondLst>
                                            <p:cond delay="2999"/>
                                          </p:stCondLst>
                                        </p:cTn>
                                        <p:tgtEl>
                                          <p:spTgt spid="28"/>
                                        </p:tgtEl>
                                        <p:attrNameLst>
                                          <p:attrName>style.visibility</p:attrName>
                                        </p:attrNameLst>
                                      </p:cBhvr>
                                      <p:to>
                                        <p:strVal val="hidden"/>
                                      </p:to>
                                    </p:set>
                                  </p:childTnLst>
                                </p:cTn>
                              </p:par>
                              <p:par>
                                <p:cTn id="407" presetID="5" presetClass="exit" presetSubtype="5" fill="hold" grpId="2" nodeType="withEffect">
                                  <p:stCondLst>
                                    <p:cond delay="0"/>
                                  </p:stCondLst>
                                  <p:childTnLst>
                                    <p:animEffect transition="out" filter="checkerboard(down)">
                                      <p:cBhvr>
                                        <p:cTn id="408" dur="3000"/>
                                        <p:tgtEl>
                                          <p:spTgt spid="29"/>
                                        </p:tgtEl>
                                      </p:cBhvr>
                                    </p:animEffect>
                                    <p:set>
                                      <p:cBhvr>
                                        <p:cTn id="409" dur="1" fill="hold">
                                          <p:stCondLst>
                                            <p:cond delay="2999"/>
                                          </p:stCondLst>
                                        </p:cTn>
                                        <p:tgtEl>
                                          <p:spTgt spid="29"/>
                                        </p:tgtEl>
                                        <p:attrNameLst>
                                          <p:attrName>style.visibility</p:attrName>
                                        </p:attrNameLst>
                                      </p:cBhvr>
                                      <p:to>
                                        <p:strVal val="hidden"/>
                                      </p:to>
                                    </p:set>
                                  </p:childTnLst>
                                </p:cTn>
                              </p:par>
                              <p:par>
                                <p:cTn id="410" presetID="5" presetClass="exit" presetSubtype="5" fill="hold" grpId="2" nodeType="withEffect">
                                  <p:stCondLst>
                                    <p:cond delay="0"/>
                                  </p:stCondLst>
                                  <p:childTnLst>
                                    <p:animEffect transition="out" filter="checkerboard(down)">
                                      <p:cBhvr>
                                        <p:cTn id="411" dur="3000"/>
                                        <p:tgtEl>
                                          <p:spTgt spid="30"/>
                                        </p:tgtEl>
                                      </p:cBhvr>
                                    </p:animEffect>
                                    <p:set>
                                      <p:cBhvr>
                                        <p:cTn id="412" dur="1" fill="hold">
                                          <p:stCondLst>
                                            <p:cond delay="2999"/>
                                          </p:stCondLst>
                                        </p:cTn>
                                        <p:tgtEl>
                                          <p:spTgt spid="30"/>
                                        </p:tgtEl>
                                        <p:attrNameLst>
                                          <p:attrName>style.visibility</p:attrName>
                                        </p:attrNameLst>
                                      </p:cBhvr>
                                      <p:to>
                                        <p:strVal val="hidden"/>
                                      </p:to>
                                    </p:set>
                                  </p:childTnLst>
                                </p:cTn>
                              </p:par>
                              <p:par>
                                <p:cTn id="413" presetID="5" presetClass="exit" presetSubtype="5" fill="hold" grpId="2" nodeType="withEffect">
                                  <p:stCondLst>
                                    <p:cond delay="0"/>
                                  </p:stCondLst>
                                  <p:childTnLst>
                                    <p:animEffect transition="out" filter="checkerboard(down)">
                                      <p:cBhvr>
                                        <p:cTn id="414" dur="3000"/>
                                        <p:tgtEl>
                                          <p:spTgt spid="31"/>
                                        </p:tgtEl>
                                      </p:cBhvr>
                                    </p:animEffect>
                                    <p:set>
                                      <p:cBhvr>
                                        <p:cTn id="415" dur="1" fill="hold">
                                          <p:stCondLst>
                                            <p:cond delay="2999"/>
                                          </p:stCondLst>
                                        </p:cTn>
                                        <p:tgtEl>
                                          <p:spTgt spid="31"/>
                                        </p:tgtEl>
                                        <p:attrNameLst>
                                          <p:attrName>style.visibility</p:attrName>
                                        </p:attrNameLst>
                                      </p:cBhvr>
                                      <p:to>
                                        <p:strVal val="hidden"/>
                                      </p:to>
                                    </p:set>
                                  </p:childTnLst>
                                </p:cTn>
                              </p:par>
                              <p:par>
                                <p:cTn id="416" presetID="5" presetClass="exit" presetSubtype="5" fill="hold" grpId="2" nodeType="withEffect">
                                  <p:stCondLst>
                                    <p:cond delay="0"/>
                                  </p:stCondLst>
                                  <p:childTnLst>
                                    <p:animEffect transition="out" filter="checkerboard(down)">
                                      <p:cBhvr>
                                        <p:cTn id="417" dur="3000"/>
                                        <p:tgtEl>
                                          <p:spTgt spid="32"/>
                                        </p:tgtEl>
                                      </p:cBhvr>
                                    </p:animEffect>
                                    <p:set>
                                      <p:cBhvr>
                                        <p:cTn id="418" dur="1" fill="hold">
                                          <p:stCondLst>
                                            <p:cond delay="2999"/>
                                          </p:stCondLst>
                                        </p:cTn>
                                        <p:tgtEl>
                                          <p:spTgt spid="32"/>
                                        </p:tgtEl>
                                        <p:attrNameLst>
                                          <p:attrName>style.visibility</p:attrName>
                                        </p:attrNameLst>
                                      </p:cBhvr>
                                      <p:to>
                                        <p:strVal val="hidden"/>
                                      </p:to>
                                    </p:set>
                                  </p:childTnLst>
                                </p:cTn>
                              </p:par>
                              <p:par>
                                <p:cTn id="419" presetID="5" presetClass="exit" presetSubtype="5" fill="hold" grpId="2" nodeType="withEffect">
                                  <p:stCondLst>
                                    <p:cond delay="0"/>
                                  </p:stCondLst>
                                  <p:childTnLst>
                                    <p:animEffect transition="out" filter="checkerboard(down)">
                                      <p:cBhvr>
                                        <p:cTn id="420" dur="3000"/>
                                        <p:tgtEl>
                                          <p:spTgt spid="33"/>
                                        </p:tgtEl>
                                      </p:cBhvr>
                                    </p:animEffect>
                                    <p:set>
                                      <p:cBhvr>
                                        <p:cTn id="421" dur="1" fill="hold">
                                          <p:stCondLst>
                                            <p:cond delay="2999"/>
                                          </p:stCondLst>
                                        </p:cTn>
                                        <p:tgtEl>
                                          <p:spTgt spid="33"/>
                                        </p:tgtEl>
                                        <p:attrNameLst>
                                          <p:attrName>style.visibility</p:attrName>
                                        </p:attrNameLst>
                                      </p:cBhvr>
                                      <p:to>
                                        <p:strVal val="hidden"/>
                                      </p:to>
                                    </p:set>
                                  </p:childTnLst>
                                </p:cTn>
                              </p:par>
                              <p:par>
                                <p:cTn id="422" presetID="5" presetClass="exit" presetSubtype="5" fill="hold" grpId="2" nodeType="withEffect">
                                  <p:stCondLst>
                                    <p:cond delay="0"/>
                                  </p:stCondLst>
                                  <p:childTnLst>
                                    <p:animEffect transition="out" filter="checkerboard(down)">
                                      <p:cBhvr>
                                        <p:cTn id="423" dur="3000"/>
                                        <p:tgtEl>
                                          <p:spTgt spid="34"/>
                                        </p:tgtEl>
                                      </p:cBhvr>
                                    </p:animEffect>
                                    <p:set>
                                      <p:cBhvr>
                                        <p:cTn id="424" dur="1" fill="hold">
                                          <p:stCondLst>
                                            <p:cond delay="2999"/>
                                          </p:stCondLst>
                                        </p:cTn>
                                        <p:tgtEl>
                                          <p:spTgt spid="34"/>
                                        </p:tgtEl>
                                        <p:attrNameLst>
                                          <p:attrName>style.visibility</p:attrName>
                                        </p:attrNameLst>
                                      </p:cBhvr>
                                      <p:to>
                                        <p:strVal val="hidden"/>
                                      </p:to>
                                    </p:set>
                                  </p:childTnLst>
                                </p:cTn>
                              </p:par>
                              <p:par>
                                <p:cTn id="425" presetID="5" presetClass="exit" presetSubtype="5" fill="hold" grpId="2" nodeType="withEffect">
                                  <p:stCondLst>
                                    <p:cond delay="0"/>
                                  </p:stCondLst>
                                  <p:childTnLst>
                                    <p:animEffect transition="out" filter="checkerboard(down)">
                                      <p:cBhvr>
                                        <p:cTn id="426" dur="3000"/>
                                        <p:tgtEl>
                                          <p:spTgt spid="35"/>
                                        </p:tgtEl>
                                      </p:cBhvr>
                                    </p:animEffect>
                                    <p:set>
                                      <p:cBhvr>
                                        <p:cTn id="427" dur="1" fill="hold">
                                          <p:stCondLst>
                                            <p:cond delay="2999"/>
                                          </p:stCondLst>
                                        </p:cTn>
                                        <p:tgtEl>
                                          <p:spTgt spid="35"/>
                                        </p:tgtEl>
                                        <p:attrNameLst>
                                          <p:attrName>style.visibility</p:attrName>
                                        </p:attrNameLst>
                                      </p:cBhvr>
                                      <p:to>
                                        <p:strVal val="hidden"/>
                                      </p:to>
                                    </p:set>
                                  </p:childTnLst>
                                </p:cTn>
                              </p:par>
                              <p:par>
                                <p:cTn id="428" presetID="5" presetClass="exit" presetSubtype="5" fill="hold" grpId="2" nodeType="withEffect">
                                  <p:stCondLst>
                                    <p:cond delay="0"/>
                                  </p:stCondLst>
                                  <p:childTnLst>
                                    <p:animEffect transition="out" filter="checkerboard(down)">
                                      <p:cBhvr>
                                        <p:cTn id="429" dur="3000"/>
                                        <p:tgtEl>
                                          <p:spTgt spid="36"/>
                                        </p:tgtEl>
                                      </p:cBhvr>
                                    </p:animEffect>
                                    <p:set>
                                      <p:cBhvr>
                                        <p:cTn id="430" dur="1" fill="hold">
                                          <p:stCondLst>
                                            <p:cond delay="2999"/>
                                          </p:stCondLst>
                                        </p:cTn>
                                        <p:tgtEl>
                                          <p:spTgt spid="36"/>
                                        </p:tgtEl>
                                        <p:attrNameLst>
                                          <p:attrName>style.visibility</p:attrName>
                                        </p:attrNameLst>
                                      </p:cBhvr>
                                      <p:to>
                                        <p:strVal val="hidden"/>
                                      </p:to>
                                    </p:set>
                                  </p:childTnLst>
                                </p:cTn>
                              </p:par>
                              <p:par>
                                <p:cTn id="431" presetID="5" presetClass="exit" presetSubtype="5" fill="hold" grpId="2" nodeType="withEffect">
                                  <p:stCondLst>
                                    <p:cond delay="0"/>
                                  </p:stCondLst>
                                  <p:childTnLst>
                                    <p:animEffect transition="out" filter="checkerboard(down)">
                                      <p:cBhvr>
                                        <p:cTn id="432" dur="3000"/>
                                        <p:tgtEl>
                                          <p:spTgt spid="37"/>
                                        </p:tgtEl>
                                      </p:cBhvr>
                                    </p:animEffect>
                                    <p:set>
                                      <p:cBhvr>
                                        <p:cTn id="433" dur="1" fill="hold">
                                          <p:stCondLst>
                                            <p:cond delay="2999"/>
                                          </p:stCondLst>
                                        </p:cTn>
                                        <p:tgtEl>
                                          <p:spTgt spid="37"/>
                                        </p:tgtEl>
                                        <p:attrNameLst>
                                          <p:attrName>style.visibility</p:attrName>
                                        </p:attrNameLst>
                                      </p:cBhvr>
                                      <p:to>
                                        <p:strVal val="hidden"/>
                                      </p:to>
                                    </p:set>
                                  </p:childTnLst>
                                </p:cTn>
                              </p:par>
                              <p:par>
                                <p:cTn id="434" presetID="5" presetClass="exit" presetSubtype="5" fill="hold" grpId="2" nodeType="withEffect">
                                  <p:stCondLst>
                                    <p:cond delay="0"/>
                                  </p:stCondLst>
                                  <p:childTnLst>
                                    <p:animEffect transition="out" filter="checkerboard(down)">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5" fill="hold" grpId="2" nodeType="withEffect">
                                  <p:stCondLst>
                                    <p:cond delay="0"/>
                                  </p:stCondLst>
                                  <p:childTnLst>
                                    <p:animEffect transition="out" filter="checkerboard(down)">
                                      <p:cBhvr>
                                        <p:cTn id="438" dur="3000"/>
                                        <p:tgtEl>
                                          <p:spTgt spid="39"/>
                                        </p:tgtEl>
                                      </p:cBhvr>
                                    </p:animEffect>
                                    <p:set>
                                      <p:cBhvr>
                                        <p:cTn id="439" dur="1" fill="hold">
                                          <p:stCondLst>
                                            <p:cond delay="2999"/>
                                          </p:stCondLst>
                                        </p:cTn>
                                        <p:tgtEl>
                                          <p:spTgt spid="39"/>
                                        </p:tgtEl>
                                        <p:attrNameLst>
                                          <p:attrName>style.visibility</p:attrName>
                                        </p:attrNameLst>
                                      </p:cBhvr>
                                      <p:to>
                                        <p:strVal val="hidden"/>
                                      </p:to>
                                    </p:set>
                                  </p:childTnLst>
                                </p:cTn>
                              </p:par>
                              <p:par>
                                <p:cTn id="440" presetID="5" presetClass="exit" presetSubtype="5" fill="hold" grpId="2" nodeType="withEffect">
                                  <p:stCondLst>
                                    <p:cond delay="0"/>
                                  </p:stCondLst>
                                  <p:childTnLst>
                                    <p:animEffect transition="out" filter="checkerboard(down)">
                                      <p:cBhvr>
                                        <p:cTn id="441" dur="3000"/>
                                        <p:tgtEl>
                                          <p:spTgt spid="40"/>
                                        </p:tgtEl>
                                      </p:cBhvr>
                                    </p:animEffect>
                                    <p:set>
                                      <p:cBhvr>
                                        <p:cTn id="442" dur="1" fill="hold">
                                          <p:stCondLst>
                                            <p:cond delay="2999"/>
                                          </p:stCondLst>
                                        </p:cTn>
                                        <p:tgtEl>
                                          <p:spTgt spid="40"/>
                                        </p:tgtEl>
                                        <p:attrNameLst>
                                          <p:attrName>style.visibility</p:attrName>
                                        </p:attrNameLst>
                                      </p:cBhvr>
                                      <p:to>
                                        <p:strVal val="hidden"/>
                                      </p:to>
                                    </p:set>
                                  </p:childTnLst>
                                </p:cTn>
                              </p:par>
                              <p:par>
                                <p:cTn id="443" presetID="5" presetClass="exit" presetSubtype="5" fill="hold" grpId="2" nodeType="withEffect">
                                  <p:stCondLst>
                                    <p:cond delay="0"/>
                                  </p:stCondLst>
                                  <p:childTnLst>
                                    <p:animEffect transition="out" filter="checkerboard(down)">
                                      <p:cBhvr>
                                        <p:cTn id="444" dur="3000"/>
                                        <p:tgtEl>
                                          <p:spTgt spid="41"/>
                                        </p:tgtEl>
                                      </p:cBhvr>
                                    </p:animEffect>
                                    <p:set>
                                      <p:cBhvr>
                                        <p:cTn id="445" dur="1" fill="hold">
                                          <p:stCondLst>
                                            <p:cond delay="2999"/>
                                          </p:stCondLst>
                                        </p:cTn>
                                        <p:tgtEl>
                                          <p:spTgt spid="41"/>
                                        </p:tgtEl>
                                        <p:attrNameLst>
                                          <p:attrName>style.visibility</p:attrName>
                                        </p:attrNameLst>
                                      </p:cBhvr>
                                      <p:to>
                                        <p:strVal val="hidden"/>
                                      </p:to>
                                    </p:set>
                                  </p:childTnLst>
                                </p:cTn>
                              </p:par>
                              <p:par>
                                <p:cTn id="446" presetID="5" presetClass="exit" presetSubtype="5" fill="hold" grpId="2" nodeType="withEffect">
                                  <p:stCondLst>
                                    <p:cond delay="0"/>
                                  </p:stCondLst>
                                  <p:childTnLst>
                                    <p:animEffect transition="out" filter="checkerboard(down)">
                                      <p:cBhvr>
                                        <p:cTn id="447" dur="3000"/>
                                        <p:tgtEl>
                                          <p:spTgt spid="42"/>
                                        </p:tgtEl>
                                      </p:cBhvr>
                                    </p:animEffect>
                                    <p:set>
                                      <p:cBhvr>
                                        <p:cTn id="448" dur="1" fill="hold">
                                          <p:stCondLst>
                                            <p:cond delay="2999"/>
                                          </p:stCondLst>
                                        </p:cTn>
                                        <p:tgtEl>
                                          <p:spTgt spid="42"/>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3"/>
                                        </p:tgtEl>
                                        <p:attrNameLst>
                                          <p:attrName>ppt_x</p:attrName>
                                        </p:attrNameLst>
                                      </p:cBhvr>
                                      <p:tavLst>
                                        <p:tav tm="0">
                                          <p:val>
                                            <p:strVal val="ppt_x"/>
                                          </p:val>
                                        </p:tav>
                                        <p:tav tm="100000">
                                          <p:val>
                                            <p:strVal val="ppt_x"/>
                                          </p:val>
                                        </p:tav>
                                      </p:tavLst>
                                    </p:anim>
                                    <p:anim calcmode="lin" valueType="num">
                                      <p:cBhvr additive="base">
                                        <p:cTn id="451" dur="3000"/>
                                        <p:tgtEl>
                                          <p:spTgt spid="3"/>
                                        </p:tgtEl>
                                        <p:attrNameLst>
                                          <p:attrName>ppt_y</p:attrName>
                                        </p:attrNameLst>
                                      </p:cBhvr>
                                      <p:tavLst>
                                        <p:tav tm="0">
                                          <p:val>
                                            <p:strVal val="ppt_y"/>
                                          </p:val>
                                        </p:tav>
                                        <p:tav tm="100000">
                                          <p:val>
                                            <p:strVal val="1+ppt_h/2"/>
                                          </p:val>
                                        </p:tav>
                                      </p:tavLst>
                                    </p:anim>
                                    <p:set>
                                      <p:cBhvr>
                                        <p:cTn id="452" dur="1" fill="hold">
                                          <p:stCondLst>
                                            <p:cond delay="2999"/>
                                          </p:stCondLst>
                                        </p:cTn>
                                        <p:tgtEl>
                                          <p:spTgt spid="3"/>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4"/>
                                        </p:tgtEl>
                                        <p:attrNameLst>
                                          <p:attrName>ppt_x</p:attrName>
                                        </p:attrNameLst>
                                      </p:cBhvr>
                                      <p:tavLst>
                                        <p:tav tm="0">
                                          <p:val>
                                            <p:strVal val="ppt_x"/>
                                          </p:val>
                                        </p:tav>
                                        <p:tav tm="100000">
                                          <p:val>
                                            <p:strVal val="ppt_x"/>
                                          </p:val>
                                        </p:tav>
                                      </p:tavLst>
                                    </p:anim>
                                    <p:anim calcmode="lin" valueType="num">
                                      <p:cBhvr additive="base">
                                        <p:cTn id="455" dur="3000"/>
                                        <p:tgtEl>
                                          <p:spTgt spid="4"/>
                                        </p:tgtEl>
                                        <p:attrNameLst>
                                          <p:attrName>ppt_y</p:attrName>
                                        </p:attrNameLst>
                                      </p:cBhvr>
                                      <p:tavLst>
                                        <p:tav tm="0">
                                          <p:val>
                                            <p:strVal val="ppt_y"/>
                                          </p:val>
                                        </p:tav>
                                        <p:tav tm="100000">
                                          <p:val>
                                            <p:strVal val="1+ppt_h/2"/>
                                          </p:val>
                                        </p:tav>
                                      </p:tavLst>
                                    </p:anim>
                                    <p:set>
                                      <p:cBhvr>
                                        <p:cTn id="456" dur="1" fill="hold">
                                          <p:stCondLst>
                                            <p:cond delay="2999"/>
                                          </p:stCondLst>
                                        </p:cTn>
                                        <p:tgtEl>
                                          <p:spTgt spid="4"/>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5"/>
                                        </p:tgtEl>
                                        <p:attrNameLst>
                                          <p:attrName>ppt_x</p:attrName>
                                        </p:attrNameLst>
                                      </p:cBhvr>
                                      <p:tavLst>
                                        <p:tav tm="0">
                                          <p:val>
                                            <p:strVal val="ppt_x"/>
                                          </p:val>
                                        </p:tav>
                                        <p:tav tm="100000">
                                          <p:val>
                                            <p:strVal val="ppt_x"/>
                                          </p:val>
                                        </p:tav>
                                      </p:tavLst>
                                    </p:anim>
                                    <p:anim calcmode="lin" valueType="num">
                                      <p:cBhvr additive="base">
                                        <p:cTn id="459" dur="3000"/>
                                        <p:tgtEl>
                                          <p:spTgt spid="5"/>
                                        </p:tgtEl>
                                        <p:attrNameLst>
                                          <p:attrName>ppt_y</p:attrName>
                                        </p:attrNameLst>
                                      </p:cBhvr>
                                      <p:tavLst>
                                        <p:tav tm="0">
                                          <p:val>
                                            <p:strVal val="ppt_y"/>
                                          </p:val>
                                        </p:tav>
                                        <p:tav tm="100000">
                                          <p:val>
                                            <p:strVal val="1+ppt_h/2"/>
                                          </p:val>
                                        </p:tav>
                                      </p:tavLst>
                                    </p:anim>
                                    <p:set>
                                      <p:cBhvr>
                                        <p:cTn id="460" dur="1" fill="hold">
                                          <p:stCondLst>
                                            <p:cond delay="2999"/>
                                          </p:stCondLst>
                                        </p:cTn>
                                        <p:tgtEl>
                                          <p:spTgt spid="5"/>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6"/>
                                        </p:tgtEl>
                                        <p:attrNameLst>
                                          <p:attrName>ppt_x</p:attrName>
                                        </p:attrNameLst>
                                      </p:cBhvr>
                                      <p:tavLst>
                                        <p:tav tm="0">
                                          <p:val>
                                            <p:strVal val="ppt_x"/>
                                          </p:val>
                                        </p:tav>
                                        <p:tav tm="100000">
                                          <p:val>
                                            <p:strVal val="ppt_x"/>
                                          </p:val>
                                        </p:tav>
                                      </p:tavLst>
                                    </p:anim>
                                    <p:anim calcmode="lin" valueType="num">
                                      <p:cBhvr additive="base">
                                        <p:cTn id="463" dur="3000"/>
                                        <p:tgtEl>
                                          <p:spTgt spid="6"/>
                                        </p:tgtEl>
                                        <p:attrNameLst>
                                          <p:attrName>ppt_y</p:attrName>
                                        </p:attrNameLst>
                                      </p:cBhvr>
                                      <p:tavLst>
                                        <p:tav tm="0">
                                          <p:val>
                                            <p:strVal val="ppt_y"/>
                                          </p:val>
                                        </p:tav>
                                        <p:tav tm="100000">
                                          <p:val>
                                            <p:strVal val="1+ppt_h/2"/>
                                          </p:val>
                                        </p:tav>
                                      </p:tavLst>
                                    </p:anim>
                                    <p:set>
                                      <p:cBhvr>
                                        <p:cTn id="464" dur="1" fill="hold">
                                          <p:stCondLst>
                                            <p:cond delay="2999"/>
                                          </p:stCondLst>
                                        </p:cTn>
                                        <p:tgtEl>
                                          <p:spTgt spid="6"/>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7"/>
                                        </p:tgtEl>
                                        <p:attrNameLst>
                                          <p:attrName>ppt_x</p:attrName>
                                        </p:attrNameLst>
                                      </p:cBhvr>
                                      <p:tavLst>
                                        <p:tav tm="0">
                                          <p:val>
                                            <p:strVal val="ppt_x"/>
                                          </p:val>
                                        </p:tav>
                                        <p:tav tm="100000">
                                          <p:val>
                                            <p:strVal val="ppt_x"/>
                                          </p:val>
                                        </p:tav>
                                      </p:tavLst>
                                    </p:anim>
                                    <p:anim calcmode="lin" valueType="num">
                                      <p:cBhvr additive="base">
                                        <p:cTn id="467" dur="3000"/>
                                        <p:tgtEl>
                                          <p:spTgt spid="7"/>
                                        </p:tgtEl>
                                        <p:attrNameLst>
                                          <p:attrName>ppt_y</p:attrName>
                                        </p:attrNameLst>
                                      </p:cBhvr>
                                      <p:tavLst>
                                        <p:tav tm="0">
                                          <p:val>
                                            <p:strVal val="ppt_y"/>
                                          </p:val>
                                        </p:tav>
                                        <p:tav tm="100000">
                                          <p:val>
                                            <p:strVal val="1+ppt_h/2"/>
                                          </p:val>
                                        </p:tav>
                                      </p:tavLst>
                                    </p:anim>
                                    <p:set>
                                      <p:cBhvr>
                                        <p:cTn id="468" dur="1" fill="hold">
                                          <p:stCondLst>
                                            <p:cond delay="2999"/>
                                          </p:stCondLst>
                                        </p:cTn>
                                        <p:tgtEl>
                                          <p:spTgt spid="7"/>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8"/>
                                        </p:tgtEl>
                                        <p:attrNameLst>
                                          <p:attrName>ppt_x</p:attrName>
                                        </p:attrNameLst>
                                      </p:cBhvr>
                                      <p:tavLst>
                                        <p:tav tm="0">
                                          <p:val>
                                            <p:strVal val="ppt_x"/>
                                          </p:val>
                                        </p:tav>
                                        <p:tav tm="100000">
                                          <p:val>
                                            <p:strVal val="ppt_x"/>
                                          </p:val>
                                        </p:tav>
                                      </p:tavLst>
                                    </p:anim>
                                    <p:anim calcmode="lin" valueType="num">
                                      <p:cBhvr additive="base">
                                        <p:cTn id="471" dur="3000"/>
                                        <p:tgtEl>
                                          <p:spTgt spid="8"/>
                                        </p:tgtEl>
                                        <p:attrNameLst>
                                          <p:attrName>ppt_y</p:attrName>
                                        </p:attrNameLst>
                                      </p:cBhvr>
                                      <p:tavLst>
                                        <p:tav tm="0">
                                          <p:val>
                                            <p:strVal val="ppt_y"/>
                                          </p:val>
                                        </p:tav>
                                        <p:tav tm="100000">
                                          <p:val>
                                            <p:strVal val="1+ppt_h/2"/>
                                          </p:val>
                                        </p:tav>
                                      </p:tavLst>
                                    </p:anim>
                                    <p:set>
                                      <p:cBhvr>
                                        <p:cTn id="472" dur="1" fill="hold">
                                          <p:stCondLst>
                                            <p:cond delay="2999"/>
                                          </p:stCondLst>
                                        </p:cTn>
                                        <p:tgtEl>
                                          <p:spTgt spid="8"/>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9"/>
                                        </p:tgtEl>
                                        <p:attrNameLst>
                                          <p:attrName>ppt_x</p:attrName>
                                        </p:attrNameLst>
                                      </p:cBhvr>
                                      <p:tavLst>
                                        <p:tav tm="0">
                                          <p:val>
                                            <p:strVal val="ppt_x"/>
                                          </p:val>
                                        </p:tav>
                                        <p:tav tm="100000">
                                          <p:val>
                                            <p:strVal val="ppt_x"/>
                                          </p:val>
                                        </p:tav>
                                      </p:tavLst>
                                    </p:anim>
                                    <p:anim calcmode="lin" valueType="num">
                                      <p:cBhvr additive="base">
                                        <p:cTn id="475" dur="3000"/>
                                        <p:tgtEl>
                                          <p:spTgt spid="9"/>
                                        </p:tgtEl>
                                        <p:attrNameLst>
                                          <p:attrName>ppt_y</p:attrName>
                                        </p:attrNameLst>
                                      </p:cBhvr>
                                      <p:tavLst>
                                        <p:tav tm="0">
                                          <p:val>
                                            <p:strVal val="ppt_y"/>
                                          </p:val>
                                        </p:tav>
                                        <p:tav tm="100000">
                                          <p:val>
                                            <p:strVal val="1+ppt_h/2"/>
                                          </p:val>
                                        </p:tav>
                                      </p:tavLst>
                                    </p:anim>
                                    <p:set>
                                      <p:cBhvr>
                                        <p:cTn id="476" dur="1" fill="hold">
                                          <p:stCondLst>
                                            <p:cond delay="2999"/>
                                          </p:stCondLst>
                                        </p:cTn>
                                        <p:tgtEl>
                                          <p:spTgt spid="9"/>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10"/>
                                        </p:tgtEl>
                                        <p:attrNameLst>
                                          <p:attrName>ppt_x</p:attrName>
                                        </p:attrNameLst>
                                      </p:cBhvr>
                                      <p:tavLst>
                                        <p:tav tm="0">
                                          <p:val>
                                            <p:strVal val="ppt_x"/>
                                          </p:val>
                                        </p:tav>
                                        <p:tav tm="100000">
                                          <p:val>
                                            <p:strVal val="ppt_x"/>
                                          </p:val>
                                        </p:tav>
                                      </p:tavLst>
                                    </p:anim>
                                    <p:anim calcmode="lin" valueType="num">
                                      <p:cBhvr additive="base">
                                        <p:cTn id="479" dur="3000"/>
                                        <p:tgtEl>
                                          <p:spTgt spid="10"/>
                                        </p:tgtEl>
                                        <p:attrNameLst>
                                          <p:attrName>ppt_y</p:attrName>
                                        </p:attrNameLst>
                                      </p:cBhvr>
                                      <p:tavLst>
                                        <p:tav tm="0">
                                          <p:val>
                                            <p:strVal val="ppt_y"/>
                                          </p:val>
                                        </p:tav>
                                        <p:tav tm="100000">
                                          <p:val>
                                            <p:strVal val="1+ppt_h/2"/>
                                          </p:val>
                                        </p:tav>
                                      </p:tavLst>
                                    </p:anim>
                                    <p:set>
                                      <p:cBhvr>
                                        <p:cTn id="480" dur="1" fill="hold">
                                          <p:stCondLst>
                                            <p:cond delay="2999"/>
                                          </p:stCondLst>
                                        </p:cTn>
                                        <p:tgtEl>
                                          <p:spTgt spid="10"/>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11"/>
                                        </p:tgtEl>
                                        <p:attrNameLst>
                                          <p:attrName>ppt_x</p:attrName>
                                        </p:attrNameLst>
                                      </p:cBhvr>
                                      <p:tavLst>
                                        <p:tav tm="0">
                                          <p:val>
                                            <p:strVal val="ppt_x"/>
                                          </p:val>
                                        </p:tav>
                                        <p:tav tm="100000">
                                          <p:val>
                                            <p:strVal val="ppt_x"/>
                                          </p:val>
                                        </p:tav>
                                      </p:tavLst>
                                    </p:anim>
                                    <p:anim calcmode="lin" valueType="num">
                                      <p:cBhvr additive="base">
                                        <p:cTn id="483" dur="3000"/>
                                        <p:tgtEl>
                                          <p:spTgt spid="11"/>
                                        </p:tgtEl>
                                        <p:attrNameLst>
                                          <p:attrName>ppt_y</p:attrName>
                                        </p:attrNameLst>
                                      </p:cBhvr>
                                      <p:tavLst>
                                        <p:tav tm="0">
                                          <p:val>
                                            <p:strVal val="ppt_y"/>
                                          </p:val>
                                        </p:tav>
                                        <p:tav tm="100000">
                                          <p:val>
                                            <p:strVal val="1+ppt_h/2"/>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12"/>
                                        </p:tgtEl>
                                        <p:attrNameLst>
                                          <p:attrName>ppt_x</p:attrName>
                                        </p:attrNameLst>
                                      </p:cBhvr>
                                      <p:tavLst>
                                        <p:tav tm="0">
                                          <p:val>
                                            <p:strVal val="ppt_x"/>
                                          </p:val>
                                        </p:tav>
                                        <p:tav tm="100000">
                                          <p:val>
                                            <p:strVal val="ppt_x"/>
                                          </p:val>
                                        </p:tav>
                                      </p:tavLst>
                                    </p:anim>
                                    <p:anim calcmode="lin" valueType="num">
                                      <p:cBhvr additive="base">
                                        <p:cTn id="487" dur="3000"/>
                                        <p:tgtEl>
                                          <p:spTgt spid="12"/>
                                        </p:tgtEl>
                                        <p:attrNameLst>
                                          <p:attrName>ppt_y</p:attrName>
                                        </p:attrNameLst>
                                      </p:cBhvr>
                                      <p:tavLst>
                                        <p:tav tm="0">
                                          <p:val>
                                            <p:strVal val="ppt_y"/>
                                          </p:val>
                                        </p:tav>
                                        <p:tav tm="100000">
                                          <p:val>
                                            <p:strVal val="1+ppt_h/2"/>
                                          </p:val>
                                        </p:tav>
                                      </p:tavLst>
                                    </p:anim>
                                    <p:set>
                                      <p:cBhvr>
                                        <p:cTn id="488" dur="1" fill="hold">
                                          <p:stCondLst>
                                            <p:cond delay="2999"/>
                                          </p:stCondLst>
                                        </p:cTn>
                                        <p:tgtEl>
                                          <p:spTgt spid="12"/>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13"/>
                                        </p:tgtEl>
                                        <p:attrNameLst>
                                          <p:attrName>ppt_x</p:attrName>
                                        </p:attrNameLst>
                                      </p:cBhvr>
                                      <p:tavLst>
                                        <p:tav tm="0">
                                          <p:val>
                                            <p:strVal val="ppt_x"/>
                                          </p:val>
                                        </p:tav>
                                        <p:tav tm="100000">
                                          <p:val>
                                            <p:strVal val="ppt_x"/>
                                          </p:val>
                                        </p:tav>
                                      </p:tavLst>
                                    </p:anim>
                                    <p:anim calcmode="lin" valueType="num">
                                      <p:cBhvr additive="base">
                                        <p:cTn id="491" dur="3000"/>
                                        <p:tgtEl>
                                          <p:spTgt spid="13"/>
                                        </p:tgtEl>
                                        <p:attrNameLst>
                                          <p:attrName>ppt_y</p:attrName>
                                        </p:attrNameLst>
                                      </p:cBhvr>
                                      <p:tavLst>
                                        <p:tav tm="0">
                                          <p:val>
                                            <p:strVal val="ppt_y"/>
                                          </p:val>
                                        </p:tav>
                                        <p:tav tm="100000">
                                          <p:val>
                                            <p:strVal val="1+ppt_h/2"/>
                                          </p:val>
                                        </p:tav>
                                      </p:tavLst>
                                    </p:anim>
                                    <p:set>
                                      <p:cBhvr>
                                        <p:cTn id="492" dur="1" fill="hold">
                                          <p:stCondLst>
                                            <p:cond delay="2999"/>
                                          </p:stCondLst>
                                        </p:cTn>
                                        <p:tgtEl>
                                          <p:spTgt spid="13"/>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14"/>
                                        </p:tgtEl>
                                        <p:attrNameLst>
                                          <p:attrName>ppt_x</p:attrName>
                                        </p:attrNameLst>
                                      </p:cBhvr>
                                      <p:tavLst>
                                        <p:tav tm="0">
                                          <p:val>
                                            <p:strVal val="ppt_x"/>
                                          </p:val>
                                        </p:tav>
                                        <p:tav tm="100000">
                                          <p:val>
                                            <p:strVal val="ppt_x"/>
                                          </p:val>
                                        </p:tav>
                                      </p:tavLst>
                                    </p:anim>
                                    <p:anim calcmode="lin" valueType="num">
                                      <p:cBhvr additive="base">
                                        <p:cTn id="495" dur="3000"/>
                                        <p:tgtEl>
                                          <p:spTgt spid="14"/>
                                        </p:tgtEl>
                                        <p:attrNameLst>
                                          <p:attrName>ppt_y</p:attrName>
                                        </p:attrNameLst>
                                      </p:cBhvr>
                                      <p:tavLst>
                                        <p:tav tm="0">
                                          <p:val>
                                            <p:strVal val="ppt_y"/>
                                          </p:val>
                                        </p:tav>
                                        <p:tav tm="100000">
                                          <p:val>
                                            <p:strVal val="1+ppt_h/2"/>
                                          </p:val>
                                        </p:tav>
                                      </p:tavLst>
                                    </p:anim>
                                    <p:set>
                                      <p:cBhvr>
                                        <p:cTn id="496" dur="1" fill="hold">
                                          <p:stCondLst>
                                            <p:cond delay="2999"/>
                                          </p:stCondLst>
                                        </p:cTn>
                                        <p:tgtEl>
                                          <p:spTgt spid="14"/>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ppt_x"/>
                                          </p:val>
                                        </p:tav>
                                      </p:tavLst>
                                    </p:anim>
                                    <p:anim calcmode="lin" valueType="num">
                                      <p:cBhvr additive="base">
                                        <p:cTn id="499" dur="3000"/>
                                        <p:tgtEl>
                                          <p:spTgt spid="15"/>
                                        </p:tgtEl>
                                        <p:attrNameLst>
                                          <p:attrName>ppt_y</p:attrName>
                                        </p:attrNameLst>
                                      </p:cBhvr>
                                      <p:tavLst>
                                        <p:tav tm="0">
                                          <p:val>
                                            <p:strVal val="ppt_y"/>
                                          </p:val>
                                        </p:tav>
                                        <p:tav tm="100000">
                                          <p:val>
                                            <p:strVal val="1+ppt_h/2"/>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16"/>
                                        </p:tgtEl>
                                        <p:attrNameLst>
                                          <p:attrName>ppt_x</p:attrName>
                                        </p:attrNameLst>
                                      </p:cBhvr>
                                      <p:tavLst>
                                        <p:tav tm="0">
                                          <p:val>
                                            <p:strVal val="ppt_x"/>
                                          </p:val>
                                        </p:tav>
                                        <p:tav tm="100000">
                                          <p:val>
                                            <p:strVal val="ppt_x"/>
                                          </p:val>
                                        </p:tav>
                                      </p:tavLst>
                                    </p:anim>
                                    <p:anim calcmode="lin" valueType="num">
                                      <p:cBhvr additive="base">
                                        <p:cTn id="503" dur="3000"/>
                                        <p:tgtEl>
                                          <p:spTgt spid="16"/>
                                        </p:tgtEl>
                                        <p:attrNameLst>
                                          <p:attrName>ppt_y</p:attrName>
                                        </p:attrNameLst>
                                      </p:cBhvr>
                                      <p:tavLst>
                                        <p:tav tm="0">
                                          <p:val>
                                            <p:strVal val="ppt_y"/>
                                          </p:val>
                                        </p:tav>
                                        <p:tav tm="100000">
                                          <p:val>
                                            <p:strVal val="1+ppt_h/2"/>
                                          </p:val>
                                        </p:tav>
                                      </p:tavLst>
                                    </p:anim>
                                    <p:set>
                                      <p:cBhvr>
                                        <p:cTn id="504" dur="1" fill="hold">
                                          <p:stCondLst>
                                            <p:cond delay="2999"/>
                                          </p:stCondLst>
                                        </p:cTn>
                                        <p:tgtEl>
                                          <p:spTgt spid="16"/>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17"/>
                                        </p:tgtEl>
                                        <p:attrNameLst>
                                          <p:attrName>ppt_x</p:attrName>
                                        </p:attrNameLst>
                                      </p:cBhvr>
                                      <p:tavLst>
                                        <p:tav tm="0">
                                          <p:val>
                                            <p:strVal val="ppt_x"/>
                                          </p:val>
                                        </p:tav>
                                        <p:tav tm="100000">
                                          <p:val>
                                            <p:strVal val="ppt_x"/>
                                          </p:val>
                                        </p:tav>
                                      </p:tavLst>
                                    </p:anim>
                                    <p:anim calcmode="lin" valueType="num">
                                      <p:cBhvr additive="base">
                                        <p:cTn id="507" dur="3000"/>
                                        <p:tgtEl>
                                          <p:spTgt spid="17"/>
                                        </p:tgtEl>
                                        <p:attrNameLst>
                                          <p:attrName>ppt_y</p:attrName>
                                        </p:attrNameLst>
                                      </p:cBhvr>
                                      <p:tavLst>
                                        <p:tav tm="0">
                                          <p:val>
                                            <p:strVal val="ppt_y"/>
                                          </p:val>
                                        </p:tav>
                                        <p:tav tm="100000">
                                          <p:val>
                                            <p:strVal val="1+ppt_h/2"/>
                                          </p:val>
                                        </p:tav>
                                      </p:tavLst>
                                    </p:anim>
                                    <p:set>
                                      <p:cBhvr>
                                        <p:cTn id="508" dur="1" fill="hold">
                                          <p:stCondLst>
                                            <p:cond delay="2999"/>
                                          </p:stCondLst>
                                        </p:cTn>
                                        <p:tgtEl>
                                          <p:spTgt spid="17"/>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18"/>
                                        </p:tgtEl>
                                        <p:attrNameLst>
                                          <p:attrName>ppt_x</p:attrName>
                                        </p:attrNameLst>
                                      </p:cBhvr>
                                      <p:tavLst>
                                        <p:tav tm="0">
                                          <p:val>
                                            <p:strVal val="ppt_x"/>
                                          </p:val>
                                        </p:tav>
                                        <p:tav tm="100000">
                                          <p:val>
                                            <p:strVal val="ppt_x"/>
                                          </p:val>
                                        </p:tav>
                                      </p:tavLst>
                                    </p:anim>
                                    <p:anim calcmode="lin" valueType="num">
                                      <p:cBhvr additive="base">
                                        <p:cTn id="511" dur="3000"/>
                                        <p:tgtEl>
                                          <p:spTgt spid="18"/>
                                        </p:tgtEl>
                                        <p:attrNameLst>
                                          <p:attrName>ppt_y</p:attrName>
                                        </p:attrNameLst>
                                      </p:cBhvr>
                                      <p:tavLst>
                                        <p:tav tm="0">
                                          <p:val>
                                            <p:strVal val="ppt_y"/>
                                          </p:val>
                                        </p:tav>
                                        <p:tav tm="100000">
                                          <p:val>
                                            <p:strVal val="1+ppt_h/2"/>
                                          </p:val>
                                        </p:tav>
                                      </p:tavLst>
                                    </p:anim>
                                    <p:set>
                                      <p:cBhvr>
                                        <p:cTn id="512" dur="1" fill="hold">
                                          <p:stCondLst>
                                            <p:cond delay="2999"/>
                                          </p:stCondLst>
                                        </p:cTn>
                                        <p:tgtEl>
                                          <p:spTgt spid="18"/>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19"/>
                                        </p:tgtEl>
                                        <p:attrNameLst>
                                          <p:attrName>ppt_x</p:attrName>
                                        </p:attrNameLst>
                                      </p:cBhvr>
                                      <p:tavLst>
                                        <p:tav tm="0">
                                          <p:val>
                                            <p:strVal val="ppt_x"/>
                                          </p:val>
                                        </p:tav>
                                        <p:tav tm="100000">
                                          <p:val>
                                            <p:strVal val="ppt_x"/>
                                          </p:val>
                                        </p:tav>
                                      </p:tavLst>
                                    </p:anim>
                                    <p:anim calcmode="lin" valueType="num">
                                      <p:cBhvr additive="base">
                                        <p:cTn id="515" dur="3000"/>
                                        <p:tgtEl>
                                          <p:spTgt spid="19"/>
                                        </p:tgtEl>
                                        <p:attrNameLst>
                                          <p:attrName>ppt_y</p:attrName>
                                        </p:attrNameLst>
                                      </p:cBhvr>
                                      <p:tavLst>
                                        <p:tav tm="0">
                                          <p:val>
                                            <p:strVal val="ppt_y"/>
                                          </p:val>
                                        </p:tav>
                                        <p:tav tm="100000">
                                          <p:val>
                                            <p:strVal val="1+ppt_h/2"/>
                                          </p:val>
                                        </p:tav>
                                      </p:tavLst>
                                    </p:anim>
                                    <p:set>
                                      <p:cBhvr>
                                        <p:cTn id="516" dur="1" fill="hold">
                                          <p:stCondLst>
                                            <p:cond delay="2999"/>
                                          </p:stCondLst>
                                        </p:cTn>
                                        <p:tgtEl>
                                          <p:spTgt spid="19"/>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20"/>
                                        </p:tgtEl>
                                        <p:attrNameLst>
                                          <p:attrName>ppt_x</p:attrName>
                                        </p:attrNameLst>
                                      </p:cBhvr>
                                      <p:tavLst>
                                        <p:tav tm="0">
                                          <p:val>
                                            <p:strVal val="ppt_x"/>
                                          </p:val>
                                        </p:tav>
                                        <p:tav tm="100000">
                                          <p:val>
                                            <p:strVal val="ppt_x"/>
                                          </p:val>
                                        </p:tav>
                                      </p:tavLst>
                                    </p:anim>
                                    <p:anim calcmode="lin" valueType="num">
                                      <p:cBhvr additive="base">
                                        <p:cTn id="519" dur="3000"/>
                                        <p:tgtEl>
                                          <p:spTgt spid="20"/>
                                        </p:tgtEl>
                                        <p:attrNameLst>
                                          <p:attrName>ppt_y</p:attrName>
                                        </p:attrNameLst>
                                      </p:cBhvr>
                                      <p:tavLst>
                                        <p:tav tm="0">
                                          <p:val>
                                            <p:strVal val="ppt_y"/>
                                          </p:val>
                                        </p:tav>
                                        <p:tav tm="100000">
                                          <p:val>
                                            <p:strVal val="1+ppt_h/2"/>
                                          </p:val>
                                        </p:tav>
                                      </p:tavLst>
                                    </p:anim>
                                    <p:set>
                                      <p:cBhvr>
                                        <p:cTn id="520" dur="1" fill="hold">
                                          <p:stCondLst>
                                            <p:cond delay="2999"/>
                                          </p:stCondLst>
                                        </p:cTn>
                                        <p:tgtEl>
                                          <p:spTgt spid="20"/>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21"/>
                                        </p:tgtEl>
                                        <p:attrNameLst>
                                          <p:attrName>ppt_x</p:attrName>
                                        </p:attrNameLst>
                                      </p:cBhvr>
                                      <p:tavLst>
                                        <p:tav tm="0">
                                          <p:val>
                                            <p:strVal val="ppt_x"/>
                                          </p:val>
                                        </p:tav>
                                        <p:tav tm="100000">
                                          <p:val>
                                            <p:strVal val="ppt_x"/>
                                          </p:val>
                                        </p:tav>
                                      </p:tavLst>
                                    </p:anim>
                                    <p:anim calcmode="lin" valueType="num">
                                      <p:cBhvr additive="base">
                                        <p:cTn id="523" dur="3000"/>
                                        <p:tgtEl>
                                          <p:spTgt spid="21"/>
                                        </p:tgtEl>
                                        <p:attrNameLst>
                                          <p:attrName>ppt_y</p:attrName>
                                        </p:attrNameLst>
                                      </p:cBhvr>
                                      <p:tavLst>
                                        <p:tav tm="0">
                                          <p:val>
                                            <p:strVal val="ppt_y"/>
                                          </p:val>
                                        </p:tav>
                                        <p:tav tm="100000">
                                          <p:val>
                                            <p:strVal val="1+ppt_h/2"/>
                                          </p:val>
                                        </p:tav>
                                      </p:tavLst>
                                    </p:anim>
                                    <p:set>
                                      <p:cBhvr>
                                        <p:cTn id="524" dur="1" fill="hold">
                                          <p:stCondLst>
                                            <p:cond delay="2999"/>
                                          </p:stCondLst>
                                        </p:cTn>
                                        <p:tgtEl>
                                          <p:spTgt spid="21"/>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22"/>
                                        </p:tgtEl>
                                        <p:attrNameLst>
                                          <p:attrName>ppt_x</p:attrName>
                                        </p:attrNameLst>
                                      </p:cBhvr>
                                      <p:tavLst>
                                        <p:tav tm="0">
                                          <p:val>
                                            <p:strVal val="ppt_x"/>
                                          </p:val>
                                        </p:tav>
                                        <p:tav tm="100000">
                                          <p:val>
                                            <p:strVal val="ppt_x"/>
                                          </p:val>
                                        </p:tav>
                                      </p:tavLst>
                                    </p:anim>
                                    <p:anim calcmode="lin" valueType="num">
                                      <p:cBhvr additive="base">
                                        <p:cTn id="527" dur="3000"/>
                                        <p:tgtEl>
                                          <p:spTgt spid="22"/>
                                        </p:tgtEl>
                                        <p:attrNameLst>
                                          <p:attrName>ppt_y</p:attrName>
                                        </p:attrNameLst>
                                      </p:cBhvr>
                                      <p:tavLst>
                                        <p:tav tm="0">
                                          <p:val>
                                            <p:strVal val="ppt_y"/>
                                          </p:val>
                                        </p:tav>
                                        <p:tav tm="100000">
                                          <p:val>
                                            <p:strVal val="1+ppt_h/2"/>
                                          </p:val>
                                        </p:tav>
                                      </p:tavLst>
                                    </p:anim>
                                    <p:set>
                                      <p:cBhvr>
                                        <p:cTn id="528" dur="1" fill="hold">
                                          <p:stCondLst>
                                            <p:cond delay="2999"/>
                                          </p:stCondLst>
                                        </p:cTn>
                                        <p:tgtEl>
                                          <p:spTgt spid="22"/>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23"/>
                                        </p:tgtEl>
                                        <p:attrNameLst>
                                          <p:attrName>ppt_x</p:attrName>
                                        </p:attrNameLst>
                                      </p:cBhvr>
                                      <p:tavLst>
                                        <p:tav tm="0">
                                          <p:val>
                                            <p:strVal val="ppt_x"/>
                                          </p:val>
                                        </p:tav>
                                        <p:tav tm="100000">
                                          <p:val>
                                            <p:strVal val="ppt_x"/>
                                          </p:val>
                                        </p:tav>
                                      </p:tavLst>
                                    </p:anim>
                                    <p:anim calcmode="lin" valueType="num">
                                      <p:cBhvr additive="base">
                                        <p:cTn id="531" dur="3000"/>
                                        <p:tgtEl>
                                          <p:spTgt spid="23"/>
                                        </p:tgtEl>
                                        <p:attrNameLst>
                                          <p:attrName>ppt_y</p:attrName>
                                        </p:attrNameLst>
                                      </p:cBhvr>
                                      <p:tavLst>
                                        <p:tav tm="0">
                                          <p:val>
                                            <p:strVal val="ppt_y"/>
                                          </p:val>
                                        </p:tav>
                                        <p:tav tm="100000">
                                          <p:val>
                                            <p:strVal val="1+ppt_h/2"/>
                                          </p:val>
                                        </p:tav>
                                      </p:tavLst>
                                    </p:anim>
                                    <p:set>
                                      <p:cBhvr>
                                        <p:cTn id="532" dur="1" fill="hold">
                                          <p:stCondLst>
                                            <p:cond delay="2999"/>
                                          </p:stCondLst>
                                        </p:cTn>
                                        <p:tgtEl>
                                          <p:spTgt spid="23"/>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24"/>
                                        </p:tgtEl>
                                        <p:attrNameLst>
                                          <p:attrName>ppt_x</p:attrName>
                                        </p:attrNameLst>
                                      </p:cBhvr>
                                      <p:tavLst>
                                        <p:tav tm="0">
                                          <p:val>
                                            <p:strVal val="ppt_x"/>
                                          </p:val>
                                        </p:tav>
                                        <p:tav tm="100000">
                                          <p:val>
                                            <p:strVal val="ppt_x"/>
                                          </p:val>
                                        </p:tav>
                                      </p:tavLst>
                                    </p:anim>
                                    <p:anim calcmode="lin" valueType="num">
                                      <p:cBhvr additive="base">
                                        <p:cTn id="535" dur="3000"/>
                                        <p:tgtEl>
                                          <p:spTgt spid="24"/>
                                        </p:tgtEl>
                                        <p:attrNameLst>
                                          <p:attrName>ppt_y</p:attrName>
                                        </p:attrNameLst>
                                      </p:cBhvr>
                                      <p:tavLst>
                                        <p:tav tm="0">
                                          <p:val>
                                            <p:strVal val="ppt_y"/>
                                          </p:val>
                                        </p:tav>
                                        <p:tav tm="100000">
                                          <p:val>
                                            <p:strVal val="1+ppt_h/2"/>
                                          </p:val>
                                        </p:tav>
                                      </p:tavLst>
                                    </p:anim>
                                    <p:set>
                                      <p:cBhvr>
                                        <p:cTn id="536" dur="1" fill="hold">
                                          <p:stCondLst>
                                            <p:cond delay="2999"/>
                                          </p:stCondLst>
                                        </p:cTn>
                                        <p:tgtEl>
                                          <p:spTgt spid="24"/>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25"/>
                                        </p:tgtEl>
                                        <p:attrNameLst>
                                          <p:attrName>ppt_x</p:attrName>
                                        </p:attrNameLst>
                                      </p:cBhvr>
                                      <p:tavLst>
                                        <p:tav tm="0">
                                          <p:val>
                                            <p:strVal val="ppt_x"/>
                                          </p:val>
                                        </p:tav>
                                        <p:tav tm="100000">
                                          <p:val>
                                            <p:strVal val="ppt_x"/>
                                          </p:val>
                                        </p:tav>
                                      </p:tavLst>
                                    </p:anim>
                                    <p:anim calcmode="lin" valueType="num">
                                      <p:cBhvr additive="base">
                                        <p:cTn id="539" dur="3000"/>
                                        <p:tgtEl>
                                          <p:spTgt spid="25"/>
                                        </p:tgtEl>
                                        <p:attrNameLst>
                                          <p:attrName>ppt_y</p:attrName>
                                        </p:attrNameLst>
                                      </p:cBhvr>
                                      <p:tavLst>
                                        <p:tav tm="0">
                                          <p:val>
                                            <p:strVal val="ppt_y"/>
                                          </p:val>
                                        </p:tav>
                                        <p:tav tm="100000">
                                          <p:val>
                                            <p:strVal val="1+ppt_h/2"/>
                                          </p:val>
                                        </p:tav>
                                      </p:tavLst>
                                    </p:anim>
                                    <p:set>
                                      <p:cBhvr>
                                        <p:cTn id="540" dur="1" fill="hold">
                                          <p:stCondLst>
                                            <p:cond delay="2999"/>
                                          </p:stCondLst>
                                        </p:cTn>
                                        <p:tgtEl>
                                          <p:spTgt spid="25"/>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26"/>
                                        </p:tgtEl>
                                        <p:attrNameLst>
                                          <p:attrName>ppt_x</p:attrName>
                                        </p:attrNameLst>
                                      </p:cBhvr>
                                      <p:tavLst>
                                        <p:tav tm="0">
                                          <p:val>
                                            <p:strVal val="ppt_x"/>
                                          </p:val>
                                        </p:tav>
                                        <p:tav tm="100000">
                                          <p:val>
                                            <p:strVal val="ppt_x"/>
                                          </p:val>
                                        </p:tav>
                                      </p:tavLst>
                                    </p:anim>
                                    <p:anim calcmode="lin" valueType="num">
                                      <p:cBhvr additive="base">
                                        <p:cTn id="543" dur="3000"/>
                                        <p:tgtEl>
                                          <p:spTgt spid="26"/>
                                        </p:tgtEl>
                                        <p:attrNameLst>
                                          <p:attrName>ppt_y</p:attrName>
                                        </p:attrNameLst>
                                      </p:cBhvr>
                                      <p:tavLst>
                                        <p:tav tm="0">
                                          <p:val>
                                            <p:strVal val="ppt_y"/>
                                          </p:val>
                                        </p:tav>
                                        <p:tav tm="100000">
                                          <p:val>
                                            <p:strVal val="1+ppt_h/2"/>
                                          </p:val>
                                        </p:tav>
                                      </p:tavLst>
                                    </p:anim>
                                    <p:set>
                                      <p:cBhvr>
                                        <p:cTn id="544" dur="1" fill="hold">
                                          <p:stCondLst>
                                            <p:cond delay="2999"/>
                                          </p:stCondLst>
                                        </p:cTn>
                                        <p:tgtEl>
                                          <p:spTgt spid="26"/>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ppt_x"/>
                                          </p:val>
                                        </p:tav>
                                      </p:tavLst>
                                    </p:anim>
                                    <p:anim calcmode="lin" valueType="num">
                                      <p:cBhvr additive="base">
                                        <p:cTn id="547" dur="3000"/>
                                        <p:tgtEl>
                                          <p:spTgt spid="27"/>
                                        </p:tgtEl>
                                        <p:attrNameLst>
                                          <p:attrName>ppt_y</p:attrName>
                                        </p:attrNameLst>
                                      </p:cBhvr>
                                      <p:tavLst>
                                        <p:tav tm="0">
                                          <p:val>
                                            <p:strVal val="ppt_y"/>
                                          </p:val>
                                        </p:tav>
                                        <p:tav tm="100000">
                                          <p:val>
                                            <p:strVal val="1+ppt_h/2"/>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28"/>
                                        </p:tgtEl>
                                        <p:attrNameLst>
                                          <p:attrName>ppt_x</p:attrName>
                                        </p:attrNameLst>
                                      </p:cBhvr>
                                      <p:tavLst>
                                        <p:tav tm="0">
                                          <p:val>
                                            <p:strVal val="ppt_x"/>
                                          </p:val>
                                        </p:tav>
                                        <p:tav tm="100000">
                                          <p:val>
                                            <p:strVal val="ppt_x"/>
                                          </p:val>
                                        </p:tav>
                                      </p:tavLst>
                                    </p:anim>
                                    <p:anim calcmode="lin" valueType="num">
                                      <p:cBhvr additive="base">
                                        <p:cTn id="551" dur="3000"/>
                                        <p:tgtEl>
                                          <p:spTgt spid="28"/>
                                        </p:tgtEl>
                                        <p:attrNameLst>
                                          <p:attrName>ppt_y</p:attrName>
                                        </p:attrNameLst>
                                      </p:cBhvr>
                                      <p:tavLst>
                                        <p:tav tm="0">
                                          <p:val>
                                            <p:strVal val="ppt_y"/>
                                          </p:val>
                                        </p:tav>
                                        <p:tav tm="100000">
                                          <p:val>
                                            <p:strVal val="1+ppt_h/2"/>
                                          </p:val>
                                        </p:tav>
                                      </p:tavLst>
                                    </p:anim>
                                    <p:set>
                                      <p:cBhvr>
                                        <p:cTn id="552" dur="1" fill="hold">
                                          <p:stCondLst>
                                            <p:cond delay="2999"/>
                                          </p:stCondLst>
                                        </p:cTn>
                                        <p:tgtEl>
                                          <p:spTgt spid="28"/>
                                        </p:tgtEl>
                                        <p:attrNameLst>
                                          <p:attrName>style.visibility</p:attrName>
                                        </p:attrNameLst>
                                      </p:cBhvr>
                                      <p:to>
                                        <p:strVal val="hidden"/>
                                      </p:to>
                                    </p:set>
                                  </p:childTnLst>
                                </p:cTn>
                              </p:par>
                              <p:par>
                                <p:cTn id="553" presetID="2" presetClass="exit" presetSubtype="4" fill="hold" grpId="3" nodeType="withEffect">
                                  <p:stCondLst>
                                    <p:cond delay="0"/>
                                  </p:stCondLst>
                                  <p:childTnLst>
                                    <p:anim calcmode="lin" valueType="num">
                                      <p:cBhvr additive="base">
                                        <p:cTn id="554" dur="3000"/>
                                        <p:tgtEl>
                                          <p:spTgt spid="29"/>
                                        </p:tgtEl>
                                        <p:attrNameLst>
                                          <p:attrName>ppt_x</p:attrName>
                                        </p:attrNameLst>
                                      </p:cBhvr>
                                      <p:tavLst>
                                        <p:tav tm="0">
                                          <p:val>
                                            <p:strVal val="ppt_x"/>
                                          </p:val>
                                        </p:tav>
                                        <p:tav tm="100000">
                                          <p:val>
                                            <p:strVal val="ppt_x"/>
                                          </p:val>
                                        </p:tav>
                                      </p:tavLst>
                                    </p:anim>
                                    <p:anim calcmode="lin" valueType="num">
                                      <p:cBhvr additive="base">
                                        <p:cTn id="555" dur="3000"/>
                                        <p:tgtEl>
                                          <p:spTgt spid="29"/>
                                        </p:tgtEl>
                                        <p:attrNameLst>
                                          <p:attrName>ppt_y</p:attrName>
                                        </p:attrNameLst>
                                      </p:cBhvr>
                                      <p:tavLst>
                                        <p:tav tm="0">
                                          <p:val>
                                            <p:strVal val="ppt_y"/>
                                          </p:val>
                                        </p:tav>
                                        <p:tav tm="100000">
                                          <p:val>
                                            <p:strVal val="1+ppt_h/2"/>
                                          </p:val>
                                        </p:tav>
                                      </p:tavLst>
                                    </p:anim>
                                    <p:set>
                                      <p:cBhvr>
                                        <p:cTn id="556" dur="1" fill="hold">
                                          <p:stCondLst>
                                            <p:cond delay="2999"/>
                                          </p:stCondLst>
                                        </p:cTn>
                                        <p:tgtEl>
                                          <p:spTgt spid="29"/>
                                        </p:tgtEl>
                                        <p:attrNameLst>
                                          <p:attrName>style.visibility</p:attrName>
                                        </p:attrNameLst>
                                      </p:cBhvr>
                                      <p:to>
                                        <p:strVal val="hidden"/>
                                      </p:to>
                                    </p:set>
                                  </p:childTnLst>
                                </p:cTn>
                              </p:par>
                              <p:par>
                                <p:cTn id="557" presetID="2" presetClass="exit" presetSubtype="4" fill="hold" grpId="3" nodeType="withEffect">
                                  <p:stCondLst>
                                    <p:cond delay="0"/>
                                  </p:stCondLst>
                                  <p:childTnLst>
                                    <p:anim calcmode="lin" valueType="num">
                                      <p:cBhvr additive="base">
                                        <p:cTn id="558" dur="3000"/>
                                        <p:tgtEl>
                                          <p:spTgt spid="30"/>
                                        </p:tgtEl>
                                        <p:attrNameLst>
                                          <p:attrName>ppt_x</p:attrName>
                                        </p:attrNameLst>
                                      </p:cBhvr>
                                      <p:tavLst>
                                        <p:tav tm="0">
                                          <p:val>
                                            <p:strVal val="ppt_x"/>
                                          </p:val>
                                        </p:tav>
                                        <p:tav tm="100000">
                                          <p:val>
                                            <p:strVal val="ppt_x"/>
                                          </p:val>
                                        </p:tav>
                                      </p:tavLst>
                                    </p:anim>
                                    <p:anim calcmode="lin" valueType="num">
                                      <p:cBhvr additive="base">
                                        <p:cTn id="559" dur="3000"/>
                                        <p:tgtEl>
                                          <p:spTgt spid="30"/>
                                        </p:tgtEl>
                                        <p:attrNameLst>
                                          <p:attrName>ppt_y</p:attrName>
                                        </p:attrNameLst>
                                      </p:cBhvr>
                                      <p:tavLst>
                                        <p:tav tm="0">
                                          <p:val>
                                            <p:strVal val="ppt_y"/>
                                          </p:val>
                                        </p:tav>
                                        <p:tav tm="100000">
                                          <p:val>
                                            <p:strVal val="1+ppt_h/2"/>
                                          </p:val>
                                        </p:tav>
                                      </p:tavLst>
                                    </p:anim>
                                    <p:set>
                                      <p:cBhvr>
                                        <p:cTn id="560" dur="1" fill="hold">
                                          <p:stCondLst>
                                            <p:cond delay="2999"/>
                                          </p:stCondLst>
                                        </p:cTn>
                                        <p:tgtEl>
                                          <p:spTgt spid="30"/>
                                        </p:tgtEl>
                                        <p:attrNameLst>
                                          <p:attrName>style.visibility</p:attrName>
                                        </p:attrNameLst>
                                      </p:cBhvr>
                                      <p:to>
                                        <p:strVal val="hidden"/>
                                      </p:to>
                                    </p:set>
                                  </p:childTnLst>
                                </p:cTn>
                              </p:par>
                              <p:par>
                                <p:cTn id="561" presetID="2" presetClass="exit" presetSubtype="4" fill="hold" grpId="3" nodeType="withEffect">
                                  <p:stCondLst>
                                    <p:cond delay="0"/>
                                  </p:stCondLst>
                                  <p:childTnLst>
                                    <p:anim calcmode="lin" valueType="num">
                                      <p:cBhvr additive="base">
                                        <p:cTn id="562" dur="3000"/>
                                        <p:tgtEl>
                                          <p:spTgt spid="31"/>
                                        </p:tgtEl>
                                        <p:attrNameLst>
                                          <p:attrName>ppt_x</p:attrName>
                                        </p:attrNameLst>
                                      </p:cBhvr>
                                      <p:tavLst>
                                        <p:tav tm="0">
                                          <p:val>
                                            <p:strVal val="ppt_x"/>
                                          </p:val>
                                        </p:tav>
                                        <p:tav tm="100000">
                                          <p:val>
                                            <p:strVal val="ppt_x"/>
                                          </p:val>
                                        </p:tav>
                                      </p:tavLst>
                                    </p:anim>
                                    <p:anim calcmode="lin" valueType="num">
                                      <p:cBhvr additive="base">
                                        <p:cTn id="563" dur="3000"/>
                                        <p:tgtEl>
                                          <p:spTgt spid="31"/>
                                        </p:tgtEl>
                                        <p:attrNameLst>
                                          <p:attrName>ppt_y</p:attrName>
                                        </p:attrNameLst>
                                      </p:cBhvr>
                                      <p:tavLst>
                                        <p:tav tm="0">
                                          <p:val>
                                            <p:strVal val="ppt_y"/>
                                          </p:val>
                                        </p:tav>
                                        <p:tav tm="100000">
                                          <p:val>
                                            <p:strVal val="1+ppt_h/2"/>
                                          </p:val>
                                        </p:tav>
                                      </p:tavLst>
                                    </p:anim>
                                    <p:set>
                                      <p:cBhvr>
                                        <p:cTn id="564" dur="1" fill="hold">
                                          <p:stCondLst>
                                            <p:cond delay="2999"/>
                                          </p:stCondLst>
                                        </p:cTn>
                                        <p:tgtEl>
                                          <p:spTgt spid="31"/>
                                        </p:tgtEl>
                                        <p:attrNameLst>
                                          <p:attrName>style.visibility</p:attrName>
                                        </p:attrNameLst>
                                      </p:cBhvr>
                                      <p:to>
                                        <p:strVal val="hidden"/>
                                      </p:to>
                                    </p:set>
                                  </p:childTnLst>
                                </p:cTn>
                              </p:par>
                              <p:par>
                                <p:cTn id="565" presetID="2" presetClass="exit" presetSubtype="4" fill="hold" grpId="3" nodeType="withEffect">
                                  <p:stCondLst>
                                    <p:cond delay="0"/>
                                  </p:stCondLst>
                                  <p:childTnLst>
                                    <p:anim calcmode="lin" valueType="num">
                                      <p:cBhvr additive="base">
                                        <p:cTn id="566" dur="3000"/>
                                        <p:tgtEl>
                                          <p:spTgt spid="32"/>
                                        </p:tgtEl>
                                        <p:attrNameLst>
                                          <p:attrName>ppt_x</p:attrName>
                                        </p:attrNameLst>
                                      </p:cBhvr>
                                      <p:tavLst>
                                        <p:tav tm="0">
                                          <p:val>
                                            <p:strVal val="ppt_x"/>
                                          </p:val>
                                        </p:tav>
                                        <p:tav tm="100000">
                                          <p:val>
                                            <p:strVal val="ppt_x"/>
                                          </p:val>
                                        </p:tav>
                                      </p:tavLst>
                                    </p:anim>
                                    <p:anim calcmode="lin" valueType="num">
                                      <p:cBhvr additive="base">
                                        <p:cTn id="567" dur="3000"/>
                                        <p:tgtEl>
                                          <p:spTgt spid="32"/>
                                        </p:tgtEl>
                                        <p:attrNameLst>
                                          <p:attrName>ppt_y</p:attrName>
                                        </p:attrNameLst>
                                      </p:cBhvr>
                                      <p:tavLst>
                                        <p:tav tm="0">
                                          <p:val>
                                            <p:strVal val="ppt_y"/>
                                          </p:val>
                                        </p:tav>
                                        <p:tav tm="100000">
                                          <p:val>
                                            <p:strVal val="1+ppt_h/2"/>
                                          </p:val>
                                        </p:tav>
                                      </p:tavLst>
                                    </p:anim>
                                    <p:set>
                                      <p:cBhvr>
                                        <p:cTn id="568" dur="1" fill="hold">
                                          <p:stCondLst>
                                            <p:cond delay="2999"/>
                                          </p:stCondLst>
                                        </p:cTn>
                                        <p:tgtEl>
                                          <p:spTgt spid="32"/>
                                        </p:tgtEl>
                                        <p:attrNameLst>
                                          <p:attrName>style.visibility</p:attrName>
                                        </p:attrNameLst>
                                      </p:cBhvr>
                                      <p:to>
                                        <p:strVal val="hidden"/>
                                      </p:to>
                                    </p:set>
                                  </p:childTnLst>
                                </p:cTn>
                              </p:par>
                              <p:par>
                                <p:cTn id="569" presetID="2" presetClass="exit" presetSubtype="4" fill="hold" grpId="3" nodeType="withEffect">
                                  <p:stCondLst>
                                    <p:cond delay="0"/>
                                  </p:stCondLst>
                                  <p:childTnLst>
                                    <p:anim calcmode="lin" valueType="num">
                                      <p:cBhvr additive="base">
                                        <p:cTn id="570" dur="3000"/>
                                        <p:tgtEl>
                                          <p:spTgt spid="33"/>
                                        </p:tgtEl>
                                        <p:attrNameLst>
                                          <p:attrName>ppt_x</p:attrName>
                                        </p:attrNameLst>
                                      </p:cBhvr>
                                      <p:tavLst>
                                        <p:tav tm="0">
                                          <p:val>
                                            <p:strVal val="ppt_x"/>
                                          </p:val>
                                        </p:tav>
                                        <p:tav tm="100000">
                                          <p:val>
                                            <p:strVal val="ppt_x"/>
                                          </p:val>
                                        </p:tav>
                                      </p:tavLst>
                                    </p:anim>
                                    <p:anim calcmode="lin" valueType="num">
                                      <p:cBhvr additive="base">
                                        <p:cTn id="571" dur="3000"/>
                                        <p:tgtEl>
                                          <p:spTgt spid="33"/>
                                        </p:tgtEl>
                                        <p:attrNameLst>
                                          <p:attrName>ppt_y</p:attrName>
                                        </p:attrNameLst>
                                      </p:cBhvr>
                                      <p:tavLst>
                                        <p:tav tm="0">
                                          <p:val>
                                            <p:strVal val="ppt_y"/>
                                          </p:val>
                                        </p:tav>
                                        <p:tav tm="100000">
                                          <p:val>
                                            <p:strVal val="1+ppt_h/2"/>
                                          </p:val>
                                        </p:tav>
                                      </p:tavLst>
                                    </p:anim>
                                    <p:set>
                                      <p:cBhvr>
                                        <p:cTn id="572" dur="1" fill="hold">
                                          <p:stCondLst>
                                            <p:cond delay="2999"/>
                                          </p:stCondLst>
                                        </p:cTn>
                                        <p:tgtEl>
                                          <p:spTgt spid="33"/>
                                        </p:tgtEl>
                                        <p:attrNameLst>
                                          <p:attrName>style.visibility</p:attrName>
                                        </p:attrNameLst>
                                      </p:cBhvr>
                                      <p:to>
                                        <p:strVal val="hidden"/>
                                      </p:to>
                                    </p:set>
                                  </p:childTnLst>
                                </p:cTn>
                              </p:par>
                              <p:par>
                                <p:cTn id="573" presetID="2" presetClass="exit" presetSubtype="4" fill="hold" grpId="3" nodeType="withEffect">
                                  <p:stCondLst>
                                    <p:cond delay="0"/>
                                  </p:stCondLst>
                                  <p:childTnLst>
                                    <p:anim calcmode="lin" valueType="num">
                                      <p:cBhvr additive="base">
                                        <p:cTn id="574" dur="3000"/>
                                        <p:tgtEl>
                                          <p:spTgt spid="34"/>
                                        </p:tgtEl>
                                        <p:attrNameLst>
                                          <p:attrName>ppt_x</p:attrName>
                                        </p:attrNameLst>
                                      </p:cBhvr>
                                      <p:tavLst>
                                        <p:tav tm="0">
                                          <p:val>
                                            <p:strVal val="ppt_x"/>
                                          </p:val>
                                        </p:tav>
                                        <p:tav tm="100000">
                                          <p:val>
                                            <p:strVal val="ppt_x"/>
                                          </p:val>
                                        </p:tav>
                                      </p:tavLst>
                                    </p:anim>
                                    <p:anim calcmode="lin" valueType="num">
                                      <p:cBhvr additive="base">
                                        <p:cTn id="575" dur="3000"/>
                                        <p:tgtEl>
                                          <p:spTgt spid="34"/>
                                        </p:tgtEl>
                                        <p:attrNameLst>
                                          <p:attrName>ppt_y</p:attrName>
                                        </p:attrNameLst>
                                      </p:cBhvr>
                                      <p:tavLst>
                                        <p:tav tm="0">
                                          <p:val>
                                            <p:strVal val="ppt_y"/>
                                          </p:val>
                                        </p:tav>
                                        <p:tav tm="100000">
                                          <p:val>
                                            <p:strVal val="1+ppt_h/2"/>
                                          </p:val>
                                        </p:tav>
                                      </p:tavLst>
                                    </p:anim>
                                    <p:set>
                                      <p:cBhvr>
                                        <p:cTn id="576" dur="1" fill="hold">
                                          <p:stCondLst>
                                            <p:cond delay="2999"/>
                                          </p:stCondLst>
                                        </p:cTn>
                                        <p:tgtEl>
                                          <p:spTgt spid="34"/>
                                        </p:tgtEl>
                                        <p:attrNameLst>
                                          <p:attrName>style.visibility</p:attrName>
                                        </p:attrNameLst>
                                      </p:cBhvr>
                                      <p:to>
                                        <p:strVal val="hidden"/>
                                      </p:to>
                                    </p:set>
                                  </p:childTnLst>
                                </p:cTn>
                              </p:par>
                              <p:par>
                                <p:cTn id="577" presetID="2" presetClass="exit" presetSubtype="4" fill="hold" grpId="3" nodeType="withEffect">
                                  <p:stCondLst>
                                    <p:cond delay="0"/>
                                  </p:stCondLst>
                                  <p:childTnLst>
                                    <p:anim calcmode="lin" valueType="num">
                                      <p:cBhvr additive="base">
                                        <p:cTn id="578" dur="3000"/>
                                        <p:tgtEl>
                                          <p:spTgt spid="35"/>
                                        </p:tgtEl>
                                        <p:attrNameLst>
                                          <p:attrName>ppt_x</p:attrName>
                                        </p:attrNameLst>
                                      </p:cBhvr>
                                      <p:tavLst>
                                        <p:tav tm="0">
                                          <p:val>
                                            <p:strVal val="ppt_x"/>
                                          </p:val>
                                        </p:tav>
                                        <p:tav tm="100000">
                                          <p:val>
                                            <p:strVal val="ppt_x"/>
                                          </p:val>
                                        </p:tav>
                                      </p:tavLst>
                                    </p:anim>
                                    <p:anim calcmode="lin" valueType="num">
                                      <p:cBhvr additive="base">
                                        <p:cTn id="579" dur="3000"/>
                                        <p:tgtEl>
                                          <p:spTgt spid="35"/>
                                        </p:tgtEl>
                                        <p:attrNameLst>
                                          <p:attrName>ppt_y</p:attrName>
                                        </p:attrNameLst>
                                      </p:cBhvr>
                                      <p:tavLst>
                                        <p:tav tm="0">
                                          <p:val>
                                            <p:strVal val="ppt_y"/>
                                          </p:val>
                                        </p:tav>
                                        <p:tav tm="100000">
                                          <p:val>
                                            <p:strVal val="1+ppt_h/2"/>
                                          </p:val>
                                        </p:tav>
                                      </p:tavLst>
                                    </p:anim>
                                    <p:set>
                                      <p:cBhvr>
                                        <p:cTn id="580" dur="1" fill="hold">
                                          <p:stCondLst>
                                            <p:cond delay="2999"/>
                                          </p:stCondLst>
                                        </p:cTn>
                                        <p:tgtEl>
                                          <p:spTgt spid="35"/>
                                        </p:tgtEl>
                                        <p:attrNameLst>
                                          <p:attrName>style.visibility</p:attrName>
                                        </p:attrNameLst>
                                      </p:cBhvr>
                                      <p:to>
                                        <p:strVal val="hidden"/>
                                      </p:to>
                                    </p:set>
                                  </p:childTnLst>
                                </p:cTn>
                              </p:par>
                              <p:par>
                                <p:cTn id="581" presetID="2" presetClass="exit" presetSubtype="4" fill="hold" grpId="3" nodeType="withEffect">
                                  <p:stCondLst>
                                    <p:cond delay="0"/>
                                  </p:stCondLst>
                                  <p:childTnLst>
                                    <p:anim calcmode="lin" valueType="num">
                                      <p:cBhvr additive="base">
                                        <p:cTn id="582" dur="3000"/>
                                        <p:tgtEl>
                                          <p:spTgt spid="36"/>
                                        </p:tgtEl>
                                        <p:attrNameLst>
                                          <p:attrName>ppt_x</p:attrName>
                                        </p:attrNameLst>
                                      </p:cBhvr>
                                      <p:tavLst>
                                        <p:tav tm="0">
                                          <p:val>
                                            <p:strVal val="ppt_x"/>
                                          </p:val>
                                        </p:tav>
                                        <p:tav tm="100000">
                                          <p:val>
                                            <p:strVal val="ppt_x"/>
                                          </p:val>
                                        </p:tav>
                                      </p:tavLst>
                                    </p:anim>
                                    <p:anim calcmode="lin" valueType="num">
                                      <p:cBhvr additive="base">
                                        <p:cTn id="583" dur="3000"/>
                                        <p:tgtEl>
                                          <p:spTgt spid="36"/>
                                        </p:tgtEl>
                                        <p:attrNameLst>
                                          <p:attrName>ppt_y</p:attrName>
                                        </p:attrNameLst>
                                      </p:cBhvr>
                                      <p:tavLst>
                                        <p:tav tm="0">
                                          <p:val>
                                            <p:strVal val="ppt_y"/>
                                          </p:val>
                                        </p:tav>
                                        <p:tav tm="100000">
                                          <p:val>
                                            <p:strVal val="1+ppt_h/2"/>
                                          </p:val>
                                        </p:tav>
                                      </p:tavLst>
                                    </p:anim>
                                    <p:set>
                                      <p:cBhvr>
                                        <p:cTn id="584" dur="1" fill="hold">
                                          <p:stCondLst>
                                            <p:cond delay="2999"/>
                                          </p:stCondLst>
                                        </p:cTn>
                                        <p:tgtEl>
                                          <p:spTgt spid="36"/>
                                        </p:tgtEl>
                                        <p:attrNameLst>
                                          <p:attrName>style.visibility</p:attrName>
                                        </p:attrNameLst>
                                      </p:cBhvr>
                                      <p:to>
                                        <p:strVal val="hidden"/>
                                      </p:to>
                                    </p:set>
                                  </p:childTnLst>
                                </p:cTn>
                              </p:par>
                              <p:par>
                                <p:cTn id="585" presetID="2" presetClass="exit" presetSubtype="4" fill="hold" grpId="3" nodeType="withEffect">
                                  <p:stCondLst>
                                    <p:cond delay="0"/>
                                  </p:stCondLst>
                                  <p:childTnLst>
                                    <p:anim calcmode="lin" valueType="num">
                                      <p:cBhvr additive="base">
                                        <p:cTn id="586" dur="3000"/>
                                        <p:tgtEl>
                                          <p:spTgt spid="37"/>
                                        </p:tgtEl>
                                        <p:attrNameLst>
                                          <p:attrName>ppt_x</p:attrName>
                                        </p:attrNameLst>
                                      </p:cBhvr>
                                      <p:tavLst>
                                        <p:tav tm="0">
                                          <p:val>
                                            <p:strVal val="ppt_x"/>
                                          </p:val>
                                        </p:tav>
                                        <p:tav tm="100000">
                                          <p:val>
                                            <p:strVal val="ppt_x"/>
                                          </p:val>
                                        </p:tav>
                                      </p:tavLst>
                                    </p:anim>
                                    <p:anim calcmode="lin" valueType="num">
                                      <p:cBhvr additive="base">
                                        <p:cTn id="587" dur="3000"/>
                                        <p:tgtEl>
                                          <p:spTgt spid="37"/>
                                        </p:tgtEl>
                                        <p:attrNameLst>
                                          <p:attrName>ppt_y</p:attrName>
                                        </p:attrNameLst>
                                      </p:cBhvr>
                                      <p:tavLst>
                                        <p:tav tm="0">
                                          <p:val>
                                            <p:strVal val="ppt_y"/>
                                          </p:val>
                                        </p:tav>
                                        <p:tav tm="100000">
                                          <p:val>
                                            <p:strVal val="1+ppt_h/2"/>
                                          </p:val>
                                        </p:tav>
                                      </p:tavLst>
                                    </p:anim>
                                    <p:set>
                                      <p:cBhvr>
                                        <p:cTn id="588" dur="1" fill="hold">
                                          <p:stCondLst>
                                            <p:cond delay="2999"/>
                                          </p:stCondLst>
                                        </p:cTn>
                                        <p:tgtEl>
                                          <p:spTgt spid="37"/>
                                        </p:tgtEl>
                                        <p:attrNameLst>
                                          <p:attrName>style.visibility</p:attrName>
                                        </p:attrNameLst>
                                      </p:cBhvr>
                                      <p:to>
                                        <p:strVal val="hidden"/>
                                      </p:to>
                                    </p:set>
                                  </p:childTnLst>
                                </p:cTn>
                              </p:par>
                              <p:par>
                                <p:cTn id="589" presetID="2" presetClass="exit" presetSubtype="4" fill="hold" grpId="3" nodeType="withEffect">
                                  <p:stCondLst>
                                    <p:cond delay="0"/>
                                  </p:stCondLst>
                                  <p:childTnLst>
                                    <p:anim calcmode="lin" valueType="num">
                                      <p:cBhvr additive="base">
                                        <p:cTn id="590" dur="3000"/>
                                        <p:tgtEl>
                                          <p:spTgt spid="38"/>
                                        </p:tgtEl>
                                        <p:attrNameLst>
                                          <p:attrName>ppt_x</p:attrName>
                                        </p:attrNameLst>
                                      </p:cBhvr>
                                      <p:tavLst>
                                        <p:tav tm="0">
                                          <p:val>
                                            <p:strVal val="ppt_x"/>
                                          </p:val>
                                        </p:tav>
                                        <p:tav tm="100000">
                                          <p:val>
                                            <p:strVal val="ppt_x"/>
                                          </p:val>
                                        </p:tav>
                                      </p:tavLst>
                                    </p:anim>
                                    <p:anim calcmode="lin" valueType="num">
                                      <p:cBhvr additive="base">
                                        <p:cTn id="591" dur="3000"/>
                                        <p:tgtEl>
                                          <p:spTgt spid="38"/>
                                        </p:tgtEl>
                                        <p:attrNameLst>
                                          <p:attrName>ppt_y</p:attrName>
                                        </p:attrNameLst>
                                      </p:cBhvr>
                                      <p:tavLst>
                                        <p:tav tm="0">
                                          <p:val>
                                            <p:strVal val="ppt_y"/>
                                          </p:val>
                                        </p:tav>
                                        <p:tav tm="100000">
                                          <p:val>
                                            <p:strVal val="1+ppt_h/2"/>
                                          </p:val>
                                        </p:tav>
                                      </p:tavLst>
                                    </p:anim>
                                    <p:set>
                                      <p:cBhvr>
                                        <p:cTn id="592" dur="1" fill="hold">
                                          <p:stCondLst>
                                            <p:cond delay="2999"/>
                                          </p:stCondLst>
                                        </p:cTn>
                                        <p:tgtEl>
                                          <p:spTgt spid="38"/>
                                        </p:tgtEl>
                                        <p:attrNameLst>
                                          <p:attrName>style.visibility</p:attrName>
                                        </p:attrNameLst>
                                      </p:cBhvr>
                                      <p:to>
                                        <p:strVal val="hidden"/>
                                      </p:to>
                                    </p:set>
                                  </p:childTnLst>
                                </p:cTn>
                              </p:par>
                              <p:par>
                                <p:cTn id="593" presetID="2" presetClass="exit" presetSubtype="4" fill="hold" grpId="3" nodeType="withEffect">
                                  <p:stCondLst>
                                    <p:cond delay="0"/>
                                  </p:stCondLst>
                                  <p:childTnLst>
                                    <p:anim calcmode="lin" valueType="num">
                                      <p:cBhvr additive="base">
                                        <p:cTn id="594" dur="3000"/>
                                        <p:tgtEl>
                                          <p:spTgt spid="39"/>
                                        </p:tgtEl>
                                        <p:attrNameLst>
                                          <p:attrName>ppt_x</p:attrName>
                                        </p:attrNameLst>
                                      </p:cBhvr>
                                      <p:tavLst>
                                        <p:tav tm="0">
                                          <p:val>
                                            <p:strVal val="ppt_x"/>
                                          </p:val>
                                        </p:tav>
                                        <p:tav tm="100000">
                                          <p:val>
                                            <p:strVal val="ppt_x"/>
                                          </p:val>
                                        </p:tav>
                                      </p:tavLst>
                                    </p:anim>
                                    <p:anim calcmode="lin" valueType="num">
                                      <p:cBhvr additive="base">
                                        <p:cTn id="595" dur="3000"/>
                                        <p:tgtEl>
                                          <p:spTgt spid="39"/>
                                        </p:tgtEl>
                                        <p:attrNameLst>
                                          <p:attrName>ppt_y</p:attrName>
                                        </p:attrNameLst>
                                      </p:cBhvr>
                                      <p:tavLst>
                                        <p:tav tm="0">
                                          <p:val>
                                            <p:strVal val="ppt_y"/>
                                          </p:val>
                                        </p:tav>
                                        <p:tav tm="100000">
                                          <p:val>
                                            <p:strVal val="1+ppt_h/2"/>
                                          </p:val>
                                        </p:tav>
                                      </p:tavLst>
                                    </p:anim>
                                    <p:set>
                                      <p:cBhvr>
                                        <p:cTn id="596" dur="1" fill="hold">
                                          <p:stCondLst>
                                            <p:cond delay="2999"/>
                                          </p:stCondLst>
                                        </p:cTn>
                                        <p:tgtEl>
                                          <p:spTgt spid="39"/>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40"/>
                                        </p:tgtEl>
                                        <p:attrNameLst>
                                          <p:attrName>ppt_x</p:attrName>
                                        </p:attrNameLst>
                                      </p:cBhvr>
                                      <p:tavLst>
                                        <p:tav tm="0">
                                          <p:val>
                                            <p:strVal val="ppt_x"/>
                                          </p:val>
                                        </p:tav>
                                        <p:tav tm="100000">
                                          <p:val>
                                            <p:strVal val="ppt_x"/>
                                          </p:val>
                                        </p:tav>
                                      </p:tavLst>
                                    </p:anim>
                                    <p:anim calcmode="lin" valueType="num">
                                      <p:cBhvr additive="base">
                                        <p:cTn id="599" dur="3000"/>
                                        <p:tgtEl>
                                          <p:spTgt spid="40"/>
                                        </p:tgtEl>
                                        <p:attrNameLst>
                                          <p:attrName>ppt_y</p:attrName>
                                        </p:attrNameLst>
                                      </p:cBhvr>
                                      <p:tavLst>
                                        <p:tav tm="0">
                                          <p:val>
                                            <p:strVal val="ppt_y"/>
                                          </p:val>
                                        </p:tav>
                                        <p:tav tm="100000">
                                          <p:val>
                                            <p:strVal val="1+ppt_h/2"/>
                                          </p:val>
                                        </p:tav>
                                      </p:tavLst>
                                    </p:anim>
                                    <p:set>
                                      <p:cBhvr>
                                        <p:cTn id="600" dur="1" fill="hold">
                                          <p:stCondLst>
                                            <p:cond delay="2999"/>
                                          </p:stCondLst>
                                        </p:cTn>
                                        <p:tgtEl>
                                          <p:spTgt spid="40"/>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42"/>
                                        </p:tgtEl>
                                        <p:attrNameLst>
                                          <p:attrName>ppt_x</p:attrName>
                                        </p:attrNameLst>
                                      </p:cBhvr>
                                      <p:tavLst>
                                        <p:tav tm="0">
                                          <p:val>
                                            <p:strVal val="ppt_x"/>
                                          </p:val>
                                        </p:tav>
                                        <p:tav tm="100000">
                                          <p:val>
                                            <p:strVal val="ppt_x"/>
                                          </p:val>
                                        </p:tav>
                                      </p:tavLst>
                                    </p:anim>
                                    <p:anim calcmode="lin" valueType="num">
                                      <p:cBhvr additive="base">
                                        <p:cTn id="607" dur="3000"/>
                                        <p:tgtEl>
                                          <p:spTgt spid="42"/>
                                        </p:tgtEl>
                                        <p:attrNameLst>
                                          <p:attrName>ppt_y</p:attrName>
                                        </p:attrNameLst>
                                      </p:cBhvr>
                                      <p:tavLst>
                                        <p:tav tm="0">
                                          <p:val>
                                            <p:strVal val="ppt_y"/>
                                          </p:val>
                                        </p:tav>
                                        <p:tav tm="100000">
                                          <p:val>
                                            <p:strVal val="1+ppt_h/2"/>
                                          </p:val>
                                        </p:tav>
                                      </p:tavLst>
                                    </p:anim>
                                    <p:set>
                                      <p:cBhvr>
                                        <p:cTn id="608" dur="1" fill="hold">
                                          <p:stCondLst>
                                            <p:cond delay="2999"/>
                                          </p:stCondLst>
                                        </p:cTn>
                                        <p:tgtEl>
                                          <p:spTgt spid="42"/>
                                        </p:tgtEl>
                                        <p:attrNameLst>
                                          <p:attrName>style.visibility</p:attrName>
                                        </p:attrNameLst>
                                      </p:cBhvr>
                                      <p:to>
                                        <p:strVal val="hidden"/>
                                      </p:to>
                                    </p:set>
                                  </p:childTnLst>
                                </p:cTn>
                              </p:par>
                              <p:par>
                                <p:cTn id="609" presetID="17" presetClass="entr" presetSubtype="1" fill="hold" nodeType="withEffect">
                                  <p:stCondLst>
                                    <p:cond delay="0"/>
                                  </p:stCondLst>
                                  <p:childTnLst>
                                    <p:set>
                                      <p:cBhvr>
                                        <p:cTn id="610" dur="1" fill="hold">
                                          <p:stCondLst>
                                            <p:cond delay="0"/>
                                          </p:stCondLst>
                                        </p:cTn>
                                        <p:tgtEl>
                                          <p:spTgt spid="2"/>
                                        </p:tgtEl>
                                        <p:attrNameLst>
                                          <p:attrName>style.visibility</p:attrName>
                                        </p:attrNameLst>
                                      </p:cBhvr>
                                      <p:to>
                                        <p:strVal val="visible"/>
                                      </p:to>
                                    </p:set>
                                    <p:anim calcmode="lin" valueType="num">
                                      <p:cBhvr>
                                        <p:cTn id="611" dur="3000" fill="hold"/>
                                        <p:tgtEl>
                                          <p:spTgt spid="2"/>
                                        </p:tgtEl>
                                        <p:attrNameLst>
                                          <p:attrName>ppt_x</p:attrName>
                                        </p:attrNameLst>
                                      </p:cBhvr>
                                      <p:tavLst>
                                        <p:tav tm="0">
                                          <p:val>
                                            <p:strVal val="#ppt_x"/>
                                          </p:val>
                                        </p:tav>
                                        <p:tav tm="100000">
                                          <p:val>
                                            <p:strVal val="#ppt_x"/>
                                          </p:val>
                                        </p:tav>
                                      </p:tavLst>
                                    </p:anim>
                                    <p:anim calcmode="lin" valueType="num">
                                      <p:cBhvr>
                                        <p:cTn id="612" dur="3000" fill="hold"/>
                                        <p:tgtEl>
                                          <p:spTgt spid="2"/>
                                        </p:tgtEl>
                                        <p:attrNameLst>
                                          <p:attrName>ppt_y</p:attrName>
                                        </p:attrNameLst>
                                      </p:cBhvr>
                                      <p:tavLst>
                                        <p:tav tm="0">
                                          <p:val>
                                            <p:strVal val="#ppt_y-#ppt_h/2"/>
                                          </p:val>
                                        </p:tav>
                                        <p:tav tm="100000">
                                          <p:val>
                                            <p:strVal val="#ppt_y"/>
                                          </p:val>
                                        </p:tav>
                                      </p:tavLst>
                                    </p:anim>
                                    <p:anim calcmode="lin" valueType="num">
                                      <p:cBhvr>
                                        <p:cTn id="613" dur="3000" fill="hold"/>
                                        <p:tgtEl>
                                          <p:spTgt spid="2"/>
                                        </p:tgtEl>
                                        <p:attrNameLst>
                                          <p:attrName>ppt_w</p:attrName>
                                        </p:attrNameLst>
                                      </p:cBhvr>
                                      <p:tavLst>
                                        <p:tav tm="0">
                                          <p:val>
                                            <p:strVal val="#ppt_w"/>
                                          </p:val>
                                        </p:tav>
                                        <p:tav tm="100000">
                                          <p:val>
                                            <p:strVal val="#ppt_w"/>
                                          </p:val>
                                        </p:tav>
                                      </p:tavLst>
                                    </p:anim>
                                    <p:anim calcmode="lin" valueType="num">
                                      <p:cBhvr>
                                        <p:cTn id="61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d8e8cf73a76374e675311235c0f4a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razón"/>
          <p:cNvSpPr/>
          <p:nvPr/>
        </p:nvSpPr>
        <p:spPr>
          <a:xfrm>
            <a:off x="1643042" y="0"/>
            <a:ext cx="5786478" cy="5143500"/>
          </a:xfrm>
          <a:prstGeom prst="heart">
            <a:avLst/>
          </a:prstGeom>
          <a:noFill/>
          <a:ln w="76200">
            <a:solidFill>
              <a:schemeClr val="accent6">
                <a:lumMod val="7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razón"/>
          <p:cNvSpPr/>
          <p:nvPr/>
        </p:nvSpPr>
        <p:spPr>
          <a:xfrm>
            <a:off x="2071670" y="285734"/>
            <a:ext cx="4929222" cy="4143404"/>
          </a:xfrm>
          <a:prstGeom prst="heart">
            <a:avLst/>
          </a:prstGeom>
          <a:noFill/>
          <a:ln w="76200">
            <a:solidFill>
              <a:srgbClr val="F7923F"/>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razón"/>
          <p:cNvSpPr/>
          <p:nvPr/>
        </p:nvSpPr>
        <p:spPr>
          <a:xfrm>
            <a:off x="2786050" y="571486"/>
            <a:ext cx="3509986" cy="3295672"/>
          </a:xfrm>
          <a:prstGeom prst="heart">
            <a:avLst/>
          </a:prstGeom>
          <a:noFill/>
          <a:ln w="76200">
            <a:solidFill>
              <a:srgbClr val="FABD8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3214678" y="714362"/>
            <a:ext cx="2643206" cy="2643206"/>
          </a:xfrm>
          <a:prstGeom prst="heart">
            <a:avLst/>
          </a:prstGeom>
          <a:noFill/>
          <a:ln w="76200">
            <a:solidFill>
              <a:srgbClr val="FCDDC4"/>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6000" fill="hold"/>
                                        <p:tgtEl>
                                          <p:spTgt spid="3"/>
                                        </p:tgtEl>
                                        <p:attrNameLst>
                                          <p:attrName>ppt_w</p:attrName>
                                        </p:attrNameLst>
                                      </p:cBhvr>
                                      <p:tavLst>
                                        <p:tav tm="0" fmla="#ppt_w*sin(2.5*pi*$)">
                                          <p:val>
                                            <p:fltVal val="0"/>
                                          </p:val>
                                        </p:tav>
                                        <p:tav tm="100000">
                                          <p:val>
                                            <p:fltVal val="1"/>
                                          </p:val>
                                        </p:tav>
                                      </p:tavLst>
                                    </p:anim>
                                    <p:anim calcmode="lin" valueType="num">
                                      <p:cBhvr>
                                        <p:cTn id="11" dur="6000" fill="hold"/>
                                        <p:tgtEl>
                                          <p:spTgt spid="3"/>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fmla="#ppt_w*sin(2.5*pi*$)">
                                          <p:val>
                                            <p:fltVal val="0"/>
                                          </p:val>
                                        </p:tav>
                                        <p:tav tm="100000">
                                          <p:val>
                                            <p:fltVal val="1"/>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fmla="#ppt_w*sin(2.5*pi*$)">
                                          <p:val>
                                            <p:fltVal val="0"/>
                                          </p:val>
                                        </p:tav>
                                        <p:tav tm="100000">
                                          <p:val>
                                            <p:fltVal val="1"/>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childTnLst>
                          </p:cTn>
                        </p:par>
                        <p:par>
                          <p:cTn id="24" fill="hold">
                            <p:stCondLst>
                              <p:cond delay="6000"/>
                            </p:stCondLst>
                            <p:childTnLst>
                              <p:par>
                                <p:cTn id="25" presetID="19" presetClass="exit" presetSubtype="10" fill="hold" grpId="1" nodeType="afterEffect">
                                  <p:stCondLst>
                                    <p:cond delay="0"/>
                                  </p:stCondLst>
                                  <p:childTnLst>
                                    <p:anim calcmode="lin" valueType="num">
                                      <p:cBhvr>
                                        <p:cTn id="26" dur="6000"/>
                                        <p:tgtEl>
                                          <p:spTgt spid="3"/>
                                        </p:tgtEl>
                                        <p:attrNameLst>
                                          <p:attrName>ppt_h</p:attrName>
                                        </p:attrNameLst>
                                      </p:cBhvr>
                                      <p:tavLst>
                                        <p:tav tm="0">
                                          <p:val>
                                            <p:strVal val="ppt_h"/>
                                          </p:val>
                                        </p:tav>
                                        <p:tav tm="100000">
                                          <p:val>
                                            <p:strVal val="ppt_h"/>
                                          </p:val>
                                        </p:tav>
                                      </p:tavLst>
                                    </p:anim>
                                    <p:anim calcmode="lin" valueType="num">
                                      <p:cBhvr>
                                        <p:cTn id="27" dur="6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5999"/>
                                          </p:stCondLst>
                                        </p:cTn>
                                        <p:tgtEl>
                                          <p:spTgt spid="3"/>
                                        </p:tgtEl>
                                        <p:attrNameLst>
                                          <p:attrName>style.visibility</p:attrName>
                                        </p:attrNameLst>
                                      </p:cBhvr>
                                      <p:to>
                                        <p:strVal val="hidden"/>
                                      </p:to>
                                    </p:set>
                                  </p:childTnLst>
                                </p:cTn>
                              </p:par>
                              <p:par>
                                <p:cTn id="29" presetID="19" presetClass="exit" presetSubtype="10" fill="hold" grpId="1" nodeType="withEffect">
                                  <p:stCondLst>
                                    <p:cond delay="0"/>
                                  </p:stCondLst>
                                  <p:childTnLst>
                                    <p:anim calcmode="lin" valueType="num">
                                      <p:cBhvr>
                                        <p:cTn id="30" dur="5000"/>
                                        <p:tgtEl>
                                          <p:spTgt spid="4"/>
                                        </p:tgtEl>
                                        <p:attrNameLst>
                                          <p:attrName>ppt_h</p:attrName>
                                        </p:attrNameLst>
                                      </p:cBhvr>
                                      <p:tavLst>
                                        <p:tav tm="0">
                                          <p:val>
                                            <p:strVal val="ppt_h"/>
                                          </p:val>
                                        </p:tav>
                                        <p:tav tm="100000">
                                          <p:val>
                                            <p:strVal val="ppt_h"/>
                                          </p:val>
                                        </p:tav>
                                      </p:tavLst>
                                    </p:anim>
                                    <p:anim calcmode="lin" valueType="num">
                                      <p:cBhvr>
                                        <p:cTn id="31"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4"/>
                                        </p:tgtEl>
                                        <p:attrNameLst>
                                          <p:attrName>style.visibility</p:attrName>
                                        </p:attrNameLst>
                                      </p:cBhvr>
                                      <p:to>
                                        <p:strVal val="hidden"/>
                                      </p:to>
                                    </p:set>
                                  </p:childTnLst>
                                </p:cTn>
                              </p:par>
                              <p:par>
                                <p:cTn id="33" presetID="19" presetClass="exit" presetSubtype="10" fill="hold" grpId="1" nodeType="withEffect">
                                  <p:stCondLst>
                                    <p:cond delay="0"/>
                                  </p:stCondLst>
                                  <p:childTnLst>
                                    <p:anim calcmode="lin" valueType="num">
                                      <p:cBhvr>
                                        <p:cTn id="34" dur="4000"/>
                                        <p:tgtEl>
                                          <p:spTgt spid="5"/>
                                        </p:tgtEl>
                                        <p:attrNameLst>
                                          <p:attrName>ppt_h</p:attrName>
                                        </p:attrNameLst>
                                      </p:cBhvr>
                                      <p:tavLst>
                                        <p:tav tm="0">
                                          <p:val>
                                            <p:strVal val="ppt_h"/>
                                          </p:val>
                                        </p:tav>
                                        <p:tav tm="100000">
                                          <p:val>
                                            <p:strVal val="ppt_h"/>
                                          </p:val>
                                        </p:tav>
                                      </p:tavLst>
                                    </p:anim>
                                    <p:anim calcmode="lin" valueType="num">
                                      <p:cBhvr>
                                        <p:cTn id="3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5"/>
                                        </p:tgtEl>
                                        <p:attrNameLst>
                                          <p:attrName>style.visibility</p:attrName>
                                        </p:attrNameLst>
                                      </p:cBhvr>
                                      <p:to>
                                        <p:strVal val="hidden"/>
                                      </p:to>
                                    </p:set>
                                  </p:childTnLst>
                                </p:cTn>
                              </p:par>
                              <p:par>
                                <p:cTn id="37" presetID="19" presetClass="exit" presetSubtype="10" fill="hold" grpId="1" nodeType="withEffect">
                                  <p:stCondLst>
                                    <p:cond delay="0"/>
                                  </p:stCondLst>
                                  <p:childTnLst>
                                    <p:anim calcmode="lin" valueType="num">
                                      <p:cBhvr>
                                        <p:cTn id="38" dur="3000"/>
                                        <p:tgtEl>
                                          <p:spTgt spid="6"/>
                                        </p:tgtEl>
                                        <p:attrNameLst>
                                          <p:attrName>ppt_h</p:attrName>
                                        </p:attrNameLst>
                                      </p:cBhvr>
                                      <p:tavLst>
                                        <p:tav tm="0">
                                          <p:val>
                                            <p:strVal val="ppt_h"/>
                                          </p:val>
                                        </p:tav>
                                        <p:tav tm="100000">
                                          <p:val>
                                            <p:strVal val="ppt_h"/>
                                          </p:val>
                                        </p:tav>
                                      </p:tavLst>
                                    </p:anim>
                                    <p:anim calcmode="lin" valueType="num">
                                      <p:cBhvr>
                                        <p:cTn id="3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7000" fill="hold"/>
                                        <p:tgtEl>
                                          <p:spTgt spid="2"/>
                                        </p:tgtEl>
                                        <p:attrNameLst>
                                          <p:attrName>ppt_w</p:attrName>
                                        </p:attrNameLst>
                                      </p:cBhvr>
                                      <p:tavLst>
                                        <p:tav tm="0">
                                          <p:val>
                                            <p:strVal val="4/3*#ppt_w"/>
                                          </p:val>
                                        </p:tav>
                                        <p:tav tm="100000">
                                          <p:val>
                                            <p:strVal val="#ppt_w"/>
                                          </p:val>
                                        </p:tav>
                                      </p:tavLst>
                                    </p:anim>
                                    <p:anim calcmode="lin" valueType="num">
                                      <p:cBhvr>
                                        <p:cTn id="44" dur="7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5a3b8508120e99f4aac6dbb0569fa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2279644">
            <a:off x="5028710" y="-480069"/>
            <a:ext cx="1586910" cy="5743760"/>
          </a:xfrm>
          <a:prstGeom prst="moon">
            <a:avLst>
              <a:gd name="adj" fmla="val 26827"/>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992529" flipH="1">
            <a:off x="2447645" y="-274831"/>
            <a:ext cx="1814996" cy="5555582"/>
          </a:xfrm>
          <a:prstGeom prst="moon">
            <a:avLst>
              <a:gd name="adj" fmla="val 20450"/>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2434660">
            <a:off x="4838343" y="338719"/>
            <a:ext cx="1441377" cy="4646493"/>
          </a:xfrm>
          <a:prstGeom prst="moon">
            <a:avLst>
              <a:gd name="adj" fmla="val 26827"/>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992529" flipH="1">
            <a:off x="2746163" y="476844"/>
            <a:ext cx="1718027" cy="4723165"/>
          </a:xfrm>
          <a:prstGeom prst="moon">
            <a:avLst>
              <a:gd name="adj" fmla="val 20450"/>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992529" flipH="1">
            <a:off x="2932197" y="1176774"/>
            <a:ext cx="1846024" cy="3861055"/>
          </a:xfrm>
          <a:prstGeom prst="moon">
            <a:avLst>
              <a:gd name="adj" fmla="val 20450"/>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434660">
            <a:off x="4573176" y="980171"/>
            <a:ext cx="1642396" cy="4125156"/>
          </a:xfrm>
          <a:prstGeom prst="moon">
            <a:avLst>
              <a:gd name="adj" fmla="val 21406"/>
            </a:avLst>
          </a:prstGeom>
          <a:gradFill flip="none" rotWithShape="1">
            <a:gsLst>
              <a:gs pos="0">
                <a:srgbClr val="CAE6AC"/>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1+#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4" fill="hold" grpId="2"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ppt_x"/>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2"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ppt_x"/>
                                          </p:val>
                                        </p:tav>
                                        <p:tav tm="100000">
                                          <p:val>
                                            <p:strVal val="#ppt_x"/>
                                          </p:val>
                                        </p:tav>
                                      </p:tavLst>
                                    </p:anim>
                                    <p:anim calcmode="lin" valueType="num">
                                      <p:cBhvr additive="base">
                                        <p:cTn id="55" dur="3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xit" presetSubtype="9" fill="hold" grpId="3"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0-ppt_w/2"/>
                                          </p:val>
                                        </p:tav>
                                      </p:tavLst>
                                    </p:anim>
                                    <p:anim calcmode="lin" valueType="num">
                                      <p:cBhvr additive="base">
                                        <p:cTn id="71" dur="3000"/>
                                        <p:tgtEl>
                                          <p:spTgt spid="4"/>
                                        </p:tgtEl>
                                        <p:attrNameLst>
                                          <p:attrName>ppt_y</p:attrName>
                                        </p:attrNameLst>
                                      </p:cBhvr>
                                      <p:tavLst>
                                        <p:tav tm="0">
                                          <p:val>
                                            <p:strVal val="ppt_y"/>
                                          </p:val>
                                        </p:tav>
                                        <p:tav tm="100000">
                                          <p:val>
                                            <p:strVal val="0-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9"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8" presetClass="emph" presetSubtype="0" fill="hold" grpId="4"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4"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4" nodeType="withEffect">
                                  <p:stCondLst>
                                    <p:cond delay="0"/>
                                  </p:stCondLst>
                                  <p:childTnLst>
                                    <p:animRot by="-21600000">
                                      <p:cBhvr>
                                        <p:cTn id="86" dur="3000" fill="hold"/>
                                        <p:tgtEl>
                                          <p:spTgt spid="7"/>
                                        </p:tgtEl>
                                        <p:attrNameLst>
                                          <p:attrName>r</p:attrName>
                                        </p:attrNameLst>
                                      </p:cBhvr>
                                    </p:animRot>
                                  </p:childTnLst>
                                </p:cTn>
                              </p:par>
                              <p:par>
                                <p:cTn id="87" presetID="2" presetClass="exit" presetSubtype="3" fill="hold" grpId="3"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0-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3" fill="hold" grpId="3"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0-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3" fill="hold" grpId="3"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0-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8" presetClass="emph" presetSubtype="0" fill="hold" grpId="4"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42"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3000"/>
                                        <p:tgtEl>
                                          <p:spTgt spid="2"/>
                                        </p:tgtEl>
                                      </p:cBhvr>
                                    </p:animEffect>
                                    <p:anim calcmode="lin" valueType="num">
                                      <p:cBhvr>
                                        <p:cTn id="112" dur="3000" fill="hold"/>
                                        <p:tgtEl>
                                          <p:spTgt spid="2"/>
                                        </p:tgtEl>
                                        <p:attrNameLst>
                                          <p:attrName>ppt_x</p:attrName>
                                        </p:attrNameLst>
                                      </p:cBhvr>
                                      <p:tavLst>
                                        <p:tav tm="0">
                                          <p:val>
                                            <p:strVal val="#ppt_x"/>
                                          </p:val>
                                        </p:tav>
                                        <p:tav tm="100000">
                                          <p:val>
                                            <p:strVal val="#ppt_x"/>
                                          </p:val>
                                        </p:tav>
                                      </p:tavLst>
                                    </p:anim>
                                    <p:anim calcmode="lin" valueType="num">
                                      <p:cBhvr>
                                        <p:cTn id="113"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fa6bb58daad66b8de86eb415025a4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s-1.png"/>
          <p:cNvPicPr>
            <a:picLocks noChangeAspect="1"/>
          </p:cNvPicPr>
          <p:nvPr/>
        </p:nvPicPr>
        <p:blipFill>
          <a:blip r:embed="rId3">
            <a:lum contrast="20000"/>
          </a:blip>
          <a:stretch>
            <a:fillRect/>
          </a:stretch>
        </p:blipFill>
        <p:spPr>
          <a:xfrm>
            <a:off x="3643306" y="0"/>
            <a:ext cx="952500" cy="962025"/>
          </a:xfrm>
          <a:prstGeom prst="rect">
            <a:avLst/>
          </a:prstGeom>
        </p:spPr>
      </p:pic>
      <p:pic>
        <p:nvPicPr>
          <p:cNvPr id="4" name="3 Imagen" descr="Flowers-1.png"/>
          <p:cNvPicPr>
            <a:picLocks noChangeAspect="1"/>
          </p:cNvPicPr>
          <p:nvPr/>
        </p:nvPicPr>
        <p:blipFill>
          <a:blip r:embed="rId3">
            <a:lum contrast="20000"/>
          </a:blip>
          <a:stretch>
            <a:fillRect/>
          </a:stretch>
        </p:blipFill>
        <p:spPr>
          <a:xfrm>
            <a:off x="4643438" y="0"/>
            <a:ext cx="952500" cy="962025"/>
          </a:xfrm>
          <a:prstGeom prst="rect">
            <a:avLst/>
          </a:prstGeom>
        </p:spPr>
      </p:pic>
      <p:pic>
        <p:nvPicPr>
          <p:cNvPr id="5" name="4 Imagen" descr="Flowers-1.png"/>
          <p:cNvPicPr>
            <a:picLocks noChangeAspect="1"/>
          </p:cNvPicPr>
          <p:nvPr/>
        </p:nvPicPr>
        <p:blipFill>
          <a:blip r:embed="rId3">
            <a:lum contrast="20000"/>
          </a:blip>
          <a:stretch>
            <a:fillRect/>
          </a:stretch>
        </p:blipFill>
        <p:spPr>
          <a:xfrm>
            <a:off x="3643306" y="857238"/>
            <a:ext cx="952500" cy="962025"/>
          </a:xfrm>
          <a:prstGeom prst="rect">
            <a:avLst/>
          </a:prstGeom>
        </p:spPr>
      </p:pic>
      <p:pic>
        <p:nvPicPr>
          <p:cNvPr id="6" name="5 Imagen" descr="Flowers-1.png"/>
          <p:cNvPicPr>
            <a:picLocks noChangeAspect="1"/>
          </p:cNvPicPr>
          <p:nvPr/>
        </p:nvPicPr>
        <p:blipFill>
          <a:blip r:embed="rId3">
            <a:lum contrast="20000"/>
          </a:blip>
          <a:stretch>
            <a:fillRect/>
          </a:stretch>
        </p:blipFill>
        <p:spPr>
          <a:xfrm>
            <a:off x="4643438" y="857238"/>
            <a:ext cx="952500" cy="962025"/>
          </a:xfrm>
          <a:prstGeom prst="rect">
            <a:avLst/>
          </a:prstGeom>
        </p:spPr>
      </p:pic>
      <p:pic>
        <p:nvPicPr>
          <p:cNvPr id="7" name="6 Imagen" descr="Flowers-1.png"/>
          <p:cNvPicPr>
            <a:picLocks noChangeAspect="1"/>
          </p:cNvPicPr>
          <p:nvPr/>
        </p:nvPicPr>
        <p:blipFill>
          <a:blip r:embed="rId3">
            <a:lum contrast="20000"/>
          </a:blip>
          <a:stretch>
            <a:fillRect/>
          </a:stretch>
        </p:blipFill>
        <p:spPr>
          <a:xfrm>
            <a:off x="3643306" y="1714494"/>
            <a:ext cx="952500" cy="962025"/>
          </a:xfrm>
          <a:prstGeom prst="rect">
            <a:avLst/>
          </a:prstGeom>
        </p:spPr>
      </p:pic>
      <p:pic>
        <p:nvPicPr>
          <p:cNvPr id="8" name="7 Imagen" descr="Flowers-1.png"/>
          <p:cNvPicPr>
            <a:picLocks noChangeAspect="1"/>
          </p:cNvPicPr>
          <p:nvPr/>
        </p:nvPicPr>
        <p:blipFill>
          <a:blip r:embed="rId3">
            <a:lum contrast="20000"/>
          </a:blip>
          <a:stretch>
            <a:fillRect/>
          </a:stretch>
        </p:blipFill>
        <p:spPr>
          <a:xfrm>
            <a:off x="4643438" y="1714494"/>
            <a:ext cx="952500" cy="962025"/>
          </a:xfrm>
          <a:prstGeom prst="rect">
            <a:avLst/>
          </a:prstGeom>
        </p:spPr>
      </p:pic>
      <p:pic>
        <p:nvPicPr>
          <p:cNvPr id="9" name="8 Imagen" descr="Flowers-1.png"/>
          <p:cNvPicPr>
            <a:picLocks noChangeAspect="1"/>
          </p:cNvPicPr>
          <p:nvPr/>
        </p:nvPicPr>
        <p:blipFill>
          <a:blip r:embed="rId3">
            <a:lum contrast="20000"/>
          </a:blip>
          <a:stretch>
            <a:fillRect/>
          </a:stretch>
        </p:blipFill>
        <p:spPr>
          <a:xfrm>
            <a:off x="3643306" y="2500312"/>
            <a:ext cx="952500" cy="962025"/>
          </a:xfrm>
          <a:prstGeom prst="rect">
            <a:avLst/>
          </a:prstGeom>
        </p:spPr>
      </p:pic>
      <p:pic>
        <p:nvPicPr>
          <p:cNvPr id="10" name="9 Imagen" descr="Flowers-1.png"/>
          <p:cNvPicPr>
            <a:picLocks noChangeAspect="1"/>
          </p:cNvPicPr>
          <p:nvPr/>
        </p:nvPicPr>
        <p:blipFill>
          <a:blip r:embed="rId3">
            <a:lum contrast="20000"/>
          </a:blip>
          <a:stretch>
            <a:fillRect/>
          </a:stretch>
        </p:blipFill>
        <p:spPr>
          <a:xfrm>
            <a:off x="4643438" y="2571750"/>
            <a:ext cx="952500" cy="962025"/>
          </a:xfrm>
          <a:prstGeom prst="rect">
            <a:avLst/>
          </a:prstGeom>
        </p:spPr>
      </p:pic>
      <p:pic>
        <p:nvPicPr>
          <p:cNvPr id="11" name="10 Imagen" descr="Flowers-1.png"/>
          <p:cNvPicPr>
            <a:picLocks noChangeAspect="1"/>
          </p:cNvPicPr>
          <p:nvPr/>
        </p:nvPicPr>
        <p:blipFill>
          <a:blip r:embed="rId3">
            <a:lum contrast="20000"/>
          </a:blip>
          <a:stretch>
            <a:fillRect/>
          </a:stretch>
        </p:blipFill>
        <p:spPr>
          <a:xfrm>
            <a:off x="3643306" y="3429024"/>
            <a:ext cx="952500" cy="962025"/>
          </a:xfrm>
          <a:prstGeom prst="rect">
            <a:avLst/>
          </a:prstGeom>
        </p:spPr>
      </p:pic>
      <p:pic>
        <p:nvPicPr>
          <p:cNvPr id="12" name="11 Imagen" descr="Flowers-1.png"/>
          <p:cNvPicPr>
            <a:picLocks noChangeAspect="1"/>
          </p:cNvPicPr>
          <p:nvPr/>
        </p:nvPicPr>
        <p:blipFill>
          <a:blip r:embed="rId3">
            <a:lum contrast="20000"/>
          </a:blip>
          <a:stretch>
            <a:fillRect/>
          </a:stretch>
        </p:blipFill>
        <p:spPr>
          <a:xfrm>
            <a:off x="4643438" y="3429024"/>
            <a:ext cx="952500" cy="962025"/>
          </a:xfrm>
          <a:prstGeom prst="rect">
            <a:avLst/>
          </a:prstGeom>
        </p:spPr>
      </p:pic>
      <p:pic>
        <p:nvPicPr>
          <p:cNvPr id="13" name="12 Imagen" descr="Flowers-1.png"/>
          <p:cNvPicPr>
            <a:picLocks noChangeAspect="1"/>
          </p:cNvPicPr>
          <p:nvPr/>
        </p:nvPicPr>
        <p:blipFill>
          <a:blip r:embed="rId3">
            <a:lum contrast="20000"/>
          </a:blip>
          <a:stretch>
            <a:fillRect/>
          </a:stretch>
        </p:blipFill>
        <p:spPr>
          <a:xfrm>
            <a:off x="3571868" y="4181475"/>
            <a:ext cx="952500" cy="962025"/>
          </a:xfrm>
          <a:prstGeom prst="rect">
            <a:avLst/>
          </a:prstGeom>
        </p:spPr>
      </p:pic>
      <p:pic>
        <p:nvPicPr>
          <p:cNvPr id="14" name="13 Imagen" descr="Flowers-1.png"/>
          <p:cNvPicPr>
            <a:picLocks noChangeAspect="1"/>
          </p:cNvPicPr>
          <p:nvPr/>
        </p:nvPicPr>
        <p:blipFill>
          <a:blip r:embed="rId3">
            <a:lum contrast="20000"/>
          </a:blip>
          <a:stretch>
            <a:fillRect/>
          </a:stretch>
        </p:blipFill>
        <p:spPr>
          <a:xfrm>
            <a:off x="4572000" y="4181475"/>
            <a:ext cx="952500" cy="962025"/>
          </a:xfrm>
          <a:prstGeom prst="rect">
            <a:avLst/>
          </a:prstGeom>
        </p:spPr>
      </p:pic>
      <p:pic>
        <p:nvPicPr>
          <p:cNvPr id="15" name="14 Imagen" descr="Flowers-1.png"/>
          <p:cNvPicPr>
            <a:picLocks noChangeAspect="1"/>
          </p:cNvPicPr>
          <p:nvPr/>
        </p:nvPicPr>
        <p:blipFill>
          <a:blip r:embed="rId3">
            <a:lum contrast="20000"/>
          </a:blip>
          <a:stretch>
            <a:fillRect/>
          </a:stretch>
        </p:blipFill>
        <p:spPr>
          <a:xfrm>
            <a:off x="1785918" y="0"/>
            <a:ext cx="952500" cy="962025"/>
          </a:xfrm>
          <a:prstGeom prst="rect">
            <a:avLst/>
          </a:prstGeom>
        </p:spPr>
      </p:pic>
      <p:pic>
        <p:nvPicPr>
          <p:cNvPr id="16" name="15 Imagen" descr="Flowers-1.png"/>
          <p:cNvPicPr>
            <a:picLocks noChangeAspect="1"/>
          </p:cNvPicPr>
          <p:nvPr/>
        </p:nvPicPr>
        <p:blipFill>
          <a:blip r:embed="rId3">
            <a:lum contrast="20000"/>
          </a:blip>
          <a:stretch>
            <a:fillRect/>
          </a:stretch>
        </p:blipFill>
        <p:spPr>
          <a:xfrm>
            <a:off x="2786050" y="0"/>
            <a:ext cx="952500" cy="962025"/>
          </a:xfrm>
          <a:prstGeom prst="rect">
            <a:avLst/>
          </a:prstGeom>
        </p:spPr>
      </p:pic>
      <p:pic>
        <p:nvPicPr>
          <p:cNvPr id="17" name="16 Imagen" descr="Flowers-1.png"/>
          <p:cNvPicPr>
            <a:picLocks noChangeAspect="1"/>
          </p:cNvPicPr>
          <p:nvPr/>
        </p:nvPicPr>
        <p:blipFill>
          <a:blip r:embed="rId3">
            <a:lum contrast="20000"/>
          </a:blip>
          <a:stretch>
            <a:fillRect/>
          </a:stretch>
        </p:blipFill>
        <p:spPr>
          <a:xfrm>
            <a:off x="1785918" y="857238"/>
            <a:ext cx="952500" cy="962025"/>
          </a:xfrm>
          <a:prstGeom prst="rect">
            <a:avLst/>
          </a:prstGeom>
        </p:spPr>
      </p:pic>
      <p:pic>
        <p:nvPicPr>
          <p:cNvPr id="18" name="17 Imagen" descr="Flowers-1.png"/>
          <p:cNvPicPr>
            <a:picLocks noChangeAspect="1"/>
          </p:cNvPicPr>
          <p:nvPr/>
        </p:nvPicPr>
        <p:blipFill>
          <a:blip r:embed="rId3">
            <a:lum contrast="20000"/>
          </a:blip>
          <a:stretch>
            <a:fillRect/>
          </a:stretch>
        </p:blipFill>
        <p:spPr>
          <a:xfrm>
            <a:off x="2786050" y="857238"/>
            <a:ext cx="952500" cy="962025"/>
          </a:xfrm>
          <a:prstGeom prst="rect">
            <a:avLst/>
          </a:prstGeom>
        </p:spPr>
      </p:pic>
      <p:pic>
        <p:nvPicPr>
          <p:cNvPr id="19" name="18 Imagen" descr="Flowers-1.png"/>
          <p:cNvPicPr>
            <a:picLocks noChangeAspect="1"/>
          </p:cNvPicPr>
          <p:nvPr/>
        </p:nvPicPr>
        <p:blipFill>
          <a:blip r:embed="rId3">
            <a:lum contrast="20000"/>
          </a:blip>
          <a:stretch>
            <a:fillRect/>
          </a:stretch>
        </p:blipFill>
        <p:spPr>
          <a:xfrm>
            <a:off x="1785918" y="1714494"/>
            <a:ext cx="952500" cy="962025"/>
          </a:xfrm>
          <a:prstGeom prst="rect">
            <a:avLst/>
          </a:prstGeom>
        </p:spPr>
      </p:pic>
      <p:pic>
        <p:nvPicPr>
          <p:cNvPr id="20" name="19 Imagen" descr="Flowers-1.png"/>
          <p:cNvPicPr>
            <a:picLocks noChangeAspect="1"/>
          </p:cNvPicPr>
          <p:nvPr/>
        </p:nvPicPr>
        <p:blipFill>
          <a:blip r:embed="rId3">
            <a:lum contrast="20000"/>
          </a:blip>
          <a:stretch>
            <a:fillRect/>
          </a:stretch>
        </p:blipFill>
        <p:spPr>
          <a:xfrm>
            <a:off x="2786050" y="1714494"/>
            <a:ext cx="952500" cy="962025"/>
          </a:xfrm>
          <a:prstGeom prst="rect">
            <a:avLst/>
          </a:prstGeom>
        </p:spPr>
      </p:pic>
      <p:pic>
        <p:nvPicPr>
          <p:cNvPr id="21" name="20 Imagen" descr="Flowers-1.png"/>
          <p:cNvPicPr>
            <a:picLocks noChangeAspect="1"/>
          </p:cNvPicPr>
          <p:nvPr/>
        </p:nvPicPr>
        <p:blipFill>
          <a:blip r:embed="rId3">
            <a:lum contrast="20000"/>
          </a:blip>
          <a:stretch>
            <a:fillRect/>
          </a:stretch>
        </p:blipFill>
        <p:spPr>
          <a:xfrm>
            <a:off x="1785918" y="2500312"/>
            <a:ext cx="952500" cy="962025"/>
          </a:xfrm>
          <a:prstGeom prst="rect">
            <a:avLst/>
          </a:prstGeom>
        </p:spPr>
      </p:pic>
      <p:pic>
        <p:nvPicPr>
          <p:cNvPr id="22" name="21 Imagen" descr="Flowers-1.png"/>
          <p:cNvPicPr>
            <a:picLocks noChangeAspect="1"/>
          </p:cNvPicPr>
          <p:nvPr/>
        </p:nvPicPr>
        <p:blipFill>
          <a:blip r:embed="rId3">
            <a:lum contrast="20000"/>
          </a:blip>
          <a:stretch>
            <a:fillRect/>
          </a:stretch>
        </p:blipFill>
        <p:spPr>
          <a:xfrm>
            <a:off x="2786050" y="2571750"/>
            <a:ext cx="952500" cy="962025"/>
          </a:xfrm>
          <a:prstGeom prst="rect">
            <a:avLst/>
          </a:prstGeom>
        </p:spPr>
      </p:pic>
      <p:pic>
        <p:nvPicPr>
          <p:cNvPr id="23" name="22 Imagen" descr="Flowers-1.png"/>
          <p:cNvPicPr>
            <a:picLocks noChangeAspect="1"/>
          </p:cNvPicPr>
          <p:nvPr/>
        </p:nvPicPr>
        <p:blipFill>
          <a:blip r:embed="rId3">
            <a:lum contrast="20000"/>
          </a:blip>
          <a:stretch>
            <a:fillRect/>
          </a:stretch>
        </p:blipFill>
        <p:spPr>
          <a:xfrm>
            <a:off x="1785918" y="3429024"/>
            <a:ext cx="952500" cy="962025"/>
          </a:xfrm>
          <a:prstGeom prst="rect">
            <a:avLst/>
          </a:prstGeom>
        </p:spPr>
      </p:pic>
      <p:pic>
        <p:nvPicPr>
          <p:cNvPr id="24" name="23 Imagen" descr="Flowers-1.png"/>
          <p:cNvPicPr>
            <a:picLocks noChangeAspect="1"/>
          </p:cNvPicPr>
          <p:nvPr/>
        </p:nvPicPr>
        <p:blipFill>
          <a:blip r:embed="rId3">
            <a:lum contrast="20000"/>
          </a:blip>
          <a:stretch>
            <a:fillRect/>
          </a:stretch>
        </p:blipFill>
        <p:spPr>
          <a:xfrm>
            <a:off x="2786050" y="3429024"/>
            <a:ext cx="952500" cy="962025"/>
          </a:xfrm>
          <a:prstGeom prst="rect">
            <a:avLst/>
          </a:prstGeom>
        </p:spPr>
      </p:pic>
      <p:pic>
        <p:nvPicPr>
          <p:cNvPr id="25" name="24 Imagen" descr="Flowers-1.png"/>
          <p:cNvPicPr>
            <a:picLocks noChangeAspect="1"/>
          </p:cNvPicPr>
          <p:nvPr/>
        </p:nvPicPr>
        <p:blipFill>
          <a:blip r:embed="rId3">
            <a:lum contrast="20000"/>
          </a:blip>
          <a:stretch>
            <a:fillRect/>
          </a:stretch>
        </p:blipFill>
        <p:spPr>
          <a:xfrm>
            <a:off x="1714480" y="4181475"/>
            <a:ext cx="952500" cy="962025"/>
          </a:xfrm>
          <a:prstGeom prst="rect">
            <a:avLst/>
          </a:prstGeom>
        </p:spPr>
      </p:pic>
      <p:pic>
        <p:nvPicPr>
          <p:cNvPr id="26" name="25 Imagen" descr="Flowers-1.png"/>
          <p:cNvPicPr>
            <a:picLocks noChangeAspect="1"/>
          </p:cNvPicPr>
          <p:nvPr/>
        </p:nvPicPr>
        <p:blipFill>
          <a:blip r:embed="rId3">
            <a:lum contrast="20000"/>
          </a:blip>
          <a:stretch>
            <a:fillRect/>
          </a:stretch>
        </p:blipFill>
        <p:spPr>
          <a:xfrm>
            <a:off x="2714612" y="4181475"/>
            <a:ext cx="952500" cy="962025"/>
          </a:xfrm>
          <a:prstGeom prst="rect">
            <a:avLst/>
          </a:prstGeom>
        </p:spPr>
      </p:pic>
      <p:pic>
        <p:nvPicPr>
          <p:cNvPr id="27" name="26 Imagen" descr="Flowers-1.png"/>
          <p:cNvPicPr>
            <a:picLocks noChangeAspect="1"/>
          </p:cNvPicPr>
          <p:nvPr/>
        </p:nvPicPr>
        <p:blipFill>
          <a:blip r:embed="rId3">
            <a:lum contrast="20000"/>
          </a:blip>
          <a:stretch>
            <a:fillRect/>
          </a:stretch>
        </p:blipFill>
        <p:spPr>
          <a:xfrm>
            <a:off x="5572132" y="0"/>
            <a:ext cx="952500" cy="962025"/>
          </a:xfrm>
          <a:prstGeom prst="rect">
            <a:avLst/>
          </a:prstGeom>
        </p:spPr>
      </p:pic>
      <p:pic>
        <p:nvPicPr>
          <p:cNvPr id="28" name="27 Imagen" descr="Flowers-1.png"/>
          <p:cNvPicPr>
            <a:picLocks noChangeAspect="1"/>
          </p:cNvPicPr>
          <p:nvPr/>
        </p:nvPicPr>
        <p:blipFill>
          <a:blip r:embed="rId3">
            <a:lum contrast="20000"/>
          </a:blip>
          <a:stretch>
            <a:fillRect/>
          </a:stretch>
        </p:blipFill>
        <p:spPr>
          <a:xfrm>
            <a:off x="6572264" y="0"/>
            <a:ext cx="952500" cy="962025"/>
          </a:xfrm>
          <a:prstGeom prst="rect">
            <a:avLst/>
          </a:prstGeom>
        </p:spPr>
      </p:pic>
      <p:pic>
        <p:nvPicPr>
          <p:cNvPr id="29" name="28 Imagen" descr="Flowers-1.png"/>
          <p:cNvPicPr>
            <a:picLocks noChangeAspect="1"/>
          </p:cNvPicPr>
          <p:nvPr/>
        </p:nvPicPr>
        <p:blipFill>
          <a:blip r:embed="rId3">
            <a:lum contrast="20000"/>
          </a:blip>
          <a:stretch>
            <a:fillRect/>
          </a:stretch>
        </p:blipFill>
        <p:spPr>
          <a:xfrm>
            <a:off x="5572132" y="857238"/>
            <a:ext cx="952500" cy="962025"/>
          </a:xfrm>
          <a:prstGeom prst="rect">
            <a:avLst/>
          </a:prstGeom>
        </p:spPr>
      </p:pic>
      <p:pic>
        <p:nvPicPr>
          <p:cNvPr id="30" name="29 Imagen" descr="Flowers-1.png"/>
          <p:cNvPicPr>
            <a:picLocks noChangeAspect="1"/>
          </p:cNvPicPr>
          <p:nvPr/>
        </p:nvPicPr>
        <p:blipFill>
          <a:blip r:embed="rId3">
            <a:lum contrast="20000"/>
          </a:blip>
          <a:stretch>
            <a:fillRect/>
          </a:stretch>
        </p:blipFill>
        <p:spPr>
          <a:xfrm>
            <a:off x="6572264" y="857238"/>
            <a:ext cx="952500" cy="962025"/>
          </a:xfrm>
          <a:prstGeom prst="rect">
            <a:avLst/>
          </a:prstGeom>
        </p:spPr>
      </p:pic>
      <p:pic>
        <p:nvPicPr>
          <p:cNvPr id="31" name="30 Imagen" descr="Flowers-1.png"/>
          <p:cNvPicPr>
            <a:picLocks noChangeAspect="1"/>
          </p:cNvPicPr>
          <p:nvPr/>
        </p:nvPicPr>
        <p:blipFill>
          <a:blip r:embed="rId3">
            <a:lum contrast="20000"/>
          </a:blip>
          <a:stretch>
            <a:fillRect/>
          </a:stretch>
        </p:blipFill>
        <p:spPr>
          <a:xfrm>
            <a:off x="5572132" y="1714494"/>
            <a:ext cx="952500" cy="962025"/>
          </a:xfrm>
          <a:prstGeom prst="rect">
            <a:avLst/>
          </a:prstGeom>
        </p:spPr>
      </p:pic>
      <p:pic>
        <p:nvPicPr>
          <p:cNvPr id="32" name="31 Imagen" descr="Flowers-1.png"/>
          <p:cNvPicPr>
            <a:picLocks noChangeAspect="1"/>
          </p:cNvPicPr>
          <p:nvPr/>
        </p:nvPicPr>
        <p:blipFill>
          <a:blip r:embed="rId3">
            <a:lum contrast="20000"/>
          </a:blip>
          <a:stretch>
            <a:fillRect/>
          </a:stretch>
        </p:blipFill>
        <p:spPr>
          <a:xfrm>
            <a:off x="6572264" y="1714494"/>
            <a:ext cx="952500" cy="962025"/>
          </a:xfrm>
          <a:prstGeom prst="rect">
            <a:avLst/>
          </a:prstGeom>
        </p:spPr>
      </p:pic>
      <p:pic>
        <p:nvPicPr>
          <p:cNvPr id="33" name="32 Imagen" descr="Flowers-1.png"/>
          <p:cNvPicPr>
            <a:picLocks noChangeAspect="1"/>
          </p:cNvPicPr>
          <p:nvPr/>
        </p:nvPicPr>
        <p:blipFill>
          <a:blip r:embed="rId3">
            <a:lum contrast="20000"/>
          </a:blip>
          <a:stretch>
            <a:fillRect/>
          </a:stretch>
        </p:blipFill>
        <p:spPr>
          <a:xfrm>
            <a:off x="5572132" y="2500312"/>
            <a:ext cx="952500" cy="962025"/>
          </a:xfrm>
          <a:prstGeom prst="rect">
            <a:avLst/>
          </a:prstGeom>
        </p:spPr>
      </p:pic>
      <p:pic>
        <p:nvPicPr>
          <p:cNvPr id="34" name="33 Imagen" descr="Flowers-1.png"/>
          <p:cNvPicPr>
            <a:picLocks noChangeAspect="1"/>
          </p:cNvPicPr>
          <p:nvPr/>
        </p:nvPicPr>
        <p:blipFill>
          <a:blip r:embed="rId3">
            <a:lum contrast="20000"/>
          </a:blip>
          <a:stretch>
            <a:fillRect/>
          </a:stretch>
        </p:blipFill>
        <p:spPr>
          <a:xfrm>
            <a:off x="6572264" y="2571750"/>
            <a:ext cx="952500" cy="962025"/>
          </a:xfrm>
          <a:prstGeom prst="rect">
            <a:avLst/>
          </a:prstGeom>
        </p:spPr>
      </p:pic>
      <p:pic>
        <p:nvPicPr>
          <p:cNvPr id="35" name="34 Imagen" descr="Flowers-1.png"/>
          <p:cNvPicPr>
            <a:picLocks noChangeAspect="1"/>
          </p:cNvPicPr>
          <p:nvPr/>
        </p:nvPicPr>
        <p:blipFill>
          <a:blip r:embed="rId3">
            <a:lum contrast="20000"/>
          </a:blip>
          <a:stretch>
            <a:fillRect/>
          </a:stretch>
        </p:blipFill>
        <p:spPr>
          <a:xfrm>
            <a:off x="5572132" y="3429024"/>
            <a:ext cx="952500" cy="962025"/>
          </a:xfrm>
          <a:prstGeom prst="rect">
            <a:avLst/>
          </a:prstGeom>
        </p:spPr>
      </p:pic>
      <p:pic>
        <p:nvPicPr>
          <p:cNvPr id="36" name="35 Imagen" descr="Flowers-1.png"/>
          <p:cNvPicPr>
            <a:picLocks noChangeAspect="1"/>
          </p:cNvPicPr>
          <p:nvPr/>
        </p:nvPicPr>
        <p:blipFill>
          <a:blip r:embed="rId3">
            <a:lum contrast="20000"/>
          </a:blip>
          <a:stretch>
            <a:fillRect/>
          </a:stretch>
        </p:blipFill>
        <p:spPr>
          <a:xfrm>
            <a:off x="6572264" y="3429024"/>
            <a:ext cx="952500" cy="962025"/>
          </a:xfrm>
          <a:prstGeom prst="rect">
            <a:avLst/>
          </a:prstGeom>
        </p:spPr>
      </p:pic>
      <p:pic>
        <p:nvPicPr>
          <p:cNvPr id="37" name="36 Imagen" descr="Flowers-1.png"/>
          <p:cNvPicPr>
            <a:picLocks noChangeAspect="1"/>
          </p:cNvPicPr>
          <p:nvPr/>
        </p:nvPicPr>
        <p:blipFill>
          <a:blip r:embed="rId3">
            <a:lum contrast="20000"/>
          </a:blip>
          <a:stretch>
            <a:fillRect/>
          </a:stretch>
        </p:blipFill>
        <p:spPr>
          <a:xfrm>
            <a:off x="5500694" y="4181475"/>
            <a:ext cx="952500" cy="962025"/>
          </a:xfrm>
          <a:prstGeom prst="rect">
            <a:avLst/>
          </a:prstGeom>
        </p:spPr>
      </p:pic>
      <p:pic>
        <p:nvPicPr>
          <p:cNvPr id="38" name="37 Imagen" descr="Flowers-1.png"/>
          <p:cNvPicPr>
            <a:picLocks noChangeAspect="1"/>
          </p:cNvPicPr>
          <p:nvPr/>
        </p:nvPicPr>
        <p:blipFill>
          <a:blip r:embed="rId3">
            <a:lum contrast="20000"/>
          </a:blip>
          <a:stretch>
            <a:fillRect/>
          </a:stretch>
        </p:blipFill>
        <p:spPr>
          <a:xfrm>
            <a:off x="6500826" y="4181475"/>
            <a:ext cx="952500" cy="962025"/>
          </a:xfrm>
          <a:prstGeom prst="rect">
            <a:avLst/>
          </a:prstGeom>
        </p:spPr>
      </p:pic>
      <p:sp>
        <p:nvSpPr>
          <p:cNvPr id="39" name="3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3"/>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4"/>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5"/>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6"/>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9"/>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6"/>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8"/>
                                        </p:tgtEl>
                                        <p:attrNameLst>
                                          <p:attrName>r</p:attrName>
                                        </p:attrNameLst>
                                      </p:cBhvr>
                                    </p:animRot>
                                  </p:childTnLst>
                                </p:cTn>
                              </p:par>
                              <p:par>
                                <p:cTn id="224" presetID="2" presetClass="entr" presetSubtype="2" fill="hold" nodeType="withEffect">
                                  <p:stCondLst>
                                    <p:cond delay="0"/>
                                  </p:stCondLst>
                                  <p:childTnLst>
                                    <p:set>
                                      <p:cBhvr>
                                        <p:cTn id="225" dur="1" fill="hold">
                                          <p:stCondLst>
                                            <p:cond delay="0"/>
                                          </p:stCondLst>
                                        </p:cTn>
                                        <p:tgtEl>
                                          <p:spTgt spid="3"/>
                                        </p:tgtEl>
                                        <p:attrNameLst>
                                          <p:attrName>style.visibility</p:attrName>
                                        </p:attrNameLst>
                                      </p:cBhvr>
                                      <p:to>
                                        <p:strVal val="visible"/>
                                      </p:to>
                                    </p:set>
                                    <p:anim calcmode="lin" valueType="num">
                                      <p:cBhvr additive="base">
                                        <p:cTn id="226" dur="3000" fill="hold"/>
                                        <p:tgtEl>
                                          <p:spTgt spid="3"/>
                                        </p:tgtEl>
                                        <p:attrNameLst>
                                          <p:attrName>ppt_x</p:attrName>
                                        </p:attrNameLst>
                                      </p:cBhvr>
                                      <p:tavLst>
                                        <p:tav tm="0">
                                          <p:val>
                                            <p:strVal val="1+#ppt_w/2"/>
                                          </p:val>
                                        </p:tav>
                                        <p:tav tm="100000">
                                          <p:val>
                                            <p:strVal val="#ppt_x"/>
                                          </p:val>
                                        </p:tav>
                                      </p:tavLst>
                                    </p:anim>
                                    <p:anim calcmode="lin" valueType="num">
                                      <p:cBhvr additive="base">
                                        <p:cTn id="227" dur="3000" fill="hold"/>
                                        <p:tgtEl>
                                          <p:spTgt spid="3"/>
                                        </p:tgtEl>
                                        <p:attrNameLst>
                                          <p:attrName>ppt_y</p:attrName>
                                        </p:attrNameLst>
                                      </p:cBhvr>
                                      <p:tavLst>
                                        <p:tav tm="0">
                                          <p:val>
                                            <p:strVal val="#ppt_y"/>
                                          </p:val>
                                        </p:tav>
                                        <p:tav tm="100000">
                                          <p:val>
                                            <p:strVal val="#ppt_y"/>
                                          </p:val>
                                        </p:tav>
                                      </p:tavLst>
                                    </p:anim>
                                  </p:childTnLst>
                                </p:cTn>
                              </p:par>
                              <p:par>
                                <p:cTn id="228" presetID="2" presetClass="entr" presetSubtype="2" fill="hold" nodeType="withEffect">
                                  <p:stCondLst>
                                    <p:cond delay="0"/>
                                  </p:stCondLst>
                                  <p:childTnLst>
                                    <p:set>
                                      <p:cBhvr>
                                        <p:cTn id="229" dur="1" fill="hold">
                                          <p:stCondLst>
                                            <p:cond delay="0"/>
                                          </p:stCondLst>
                                        </p:cTn>
                                        <p:tgtEl>
                                          <p:spTgt spid="5"/>
                                        </p:tgtEl>
                                        <p:attrNameLst>
                                          <p:attrName>style.visibility</p:attrName>
                                        </p:attrNameLst>
                                      </p:cBhvr>
                                      <p:to>
                                        <p:strVal val="visible"/>
                                      </p:to>
                                    </p:set>
                                    <p:anim calcmode="lin" valueType="num">
                                      <p:cBhvr additive="base">
                                        <p:cTn id="230" dur="3000" fill="hold"/>
                                        <p:tgtEl>
                                          <p:spTgt spid="5"/>
                                        </p:tgtEl>
                                        <p:attrNameLst>
                                          <p:attrName>ppt_x</p:attrName>
                                        </p:attrNameLst>
                                      </p:cBhvr>
                                      <p:tavLst>
                                        <p:tav tm="0">
                                          <p:val>
                                            <p:strVal val="1+#ppt_w/2"/>
                                          </p:val>
                                        </p:tav>
                                        <p:tav tm="100000">
                                          <p:val>
                                            <p:strVal val="#ppt_x"/>
                                          </p:val>
                                        </p:tav>
                                      </p:tavLst>
                                    </p:anim>
                                    <p:anim calcmode="lin" valueType="num">
                                      <p:cBhvr additive="base">
                                        <p:cTn id="231" dur="3000" fill="hold"/>
                                        <p:tgtEl>
                                          <p:spTgt spid="5"/>
                                        </p:tgtEl>
                                        <p:attrNameLst>
                                          <p:attrName>ppt_y</p:attrName>
                                        </p:attrNameLst>
                                      </p:cBhvr>
                                      <p:tavLst>
                                        <p:tav tm="0">
                                          <p:val>
                                            <p:strVal val="#ppt_y"/>
                                          </p:val>
                                        </p:tav>
                                        <p:tav tm="100000">
                                          <p:val>
                                            <p:strVal val="#ppt_y"/>
                                          </p:val>
                                        </p:tav>
                                      </p:tavLst>
                                    </p:anim>
                                  </p:childTnLst>
                                </p:cTn>
                              </p:par>
                              <p:par>
                                <p:cTn id="232" presetID="2" presetClass="entr" presetSubtype="2" fill="hold"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3000" fill="hold"/>
                                        <p:tgtEl>
                                          <p:spTgt spid="7"/>
                                        </p:tgtEl>
                                        <p:attrNameLst>
                                          <p:attrName>ppt_x</p:attrName>
                                        </p:attrNameLst>
                                      </p:cBhvr>
                                      <p:tavLst>
                                        <p:tav tm="0">
                                          <p:val>
                                            <p:strVal val="1+#ppt_w/2"/>
                                          </p:val>
                                        </p:tav>
                                        <p:tav tm="100000">
                                          <p:val>
                                            <p:strVal val="#ppt_x"/>
                                          </p:val>
                                        </p:tav>
                                      </p:tavLst>
                                    </p:anim>
                                    <p:anim calcmode="lin" valueType="num">
                                      <p:cBhvr additive="base">
                                        <p:cTn id="235" dur="3000" fill="hold"/>
                                        <p:tgtEl>
                                          <p:spTgt spid="7"/>
                                        </p:tgtEl>
                                        <p:attrNameLst>
                                          <p:attrName>ppt_y</p:attrName>
                                        </p:attrNameLst>
                                      </p:cBhvr>
                                      <p:tavLst>
                                        <p:tav tm="0">
                                          <p:val>
                                            <p:strVal val="#ppt_y"/>
                                          </p:val>
                                        </p:tav>
                                        <p:tav tm="100000">
                                          <p:val>
                                            <p:strVal val="#ppt_y"/>
                                          </p:val>
                                        </p:tav>
                                      </p:tavLst>
                                    </p:anim>
                                  </p:childTnLst>
                                </p:cTn>
                              </p:par>
                              <p:par>
                                <p:cTn id="236" presetID="2" presetClass="entr" presetSubtype="2" fill="hold" nodeType="withEffect">
                                  <p:stCondLst>
                                    <p:cond delay="0"/>
                                  </p:stCondLst>
                                  <p:childTnLst>
                                    <p:set>
                                      <p:cBhvr>
                                        <p:cTn id="237" dur="1" fill="hold">
                                          <p:stCondLst>
                                            <p:cond delay="0"/>
                                          </p:stCondLst>
                                        </p:cTn>
                                        <p:tgtEl>
                                          <p:spTgt spid="9"/>
                                        </p:tgtEl>
                                        <p:attrNameLst>
                                          <p:attrName>style.visibility</p:attrName>
                                        </p:attrNameLst>
                                      </p:cBhvr>
                                      <p:to>
                                        <p:strVal val="visible"/>
                                      </p:to>
                                    </p:set>
                                    <p:anim calcmode="lin" valueType="num">
                                      <p:cBhvr additive="base">
                                        <p:cTn id="238" dur="3000" fill="hold"/>
                                        <p:tgtEl>
                                          <p:spTgt spid="9"/>
                                        </p:tgtEl>
                                        <p:attrNameLst>
                                          <p:attrName>ppt_x</p:attrName>
                                        </p:attrNameLst>
                                      </p:cBhvr>
                                      <p:tavLst>
                                        <p:tav tm="0">
                                          <p:val>
                                            <p:strVal val="1+#ppt_w/2"/>
                                          </p:val>
                                        </p:tav>
                                        <p:tav tm="100000">
                                          <p:val>
                                            <p:strVal val="#ppt_x"/>
                                          </p:val>
                                        </p:tav>
                                      </p:tavLst>
                                    </p:anim>
                                    <p:anim calcmode="lin" valueType="num">
                                      <p:cBhvr additive="base">
                                        <p:cTn id="239" dur="3000" fill="hold"/>
                                        <p:tgtEl>
                                          <p:spTgt spid="9"/>
                                        </p:tgtEl>
                                        <p:attrNameLst>
                                          <p:attrName>ppt_y</p:attrName>
                                        </p:attrNameLst>
                                      </p:cBhvr>
                                      <p:tavLst>
                                        <p:tav tm="0">
                                          <p:val>
                                            <p:strVal val="#ppt_y"/>
                                          </p:val>
                                        </p:tav>
                                        <p:tav tm="100000">
                                          <p:val>
                                            <p:strVal val="#ppt_y"/>
                                          </p:val>
                                        </p:tav>
                                      </p:tavLst>
                                    </p:anim>
                                  </p:childTnLst>
                                </p:cTn>
                              </p:par>
                              <p:par>
                                <p:cTn id="240" presetID="2" presetClass="entr" presetSubtype="2" fill="hold" nodeType="withEffect">
                                  <p:stCondLst>
                                    <p:cond delay="0"/>
                                  </p:stCondLst>
                                  <p:childTnLst>
                                    <p:set>
                                      <p:cBhvr>
                                        <p:cTn id="241" dur="1" fill="hold">
                                          <p:stCondLst>
                                            <p:cond delay="0"/>
                                          </p:stCondLst>
                                        </p:cTn>
                                        <p:tgtEl>
                                          <p:spTgt spid="11"/>
                                        </p:tgtEl>
                                        <p:attrNameLst>
                                          <p:attrName>style.visibility</p:attrName>
                                        </p:attrNameLst>
                                      </p:cBhvr>
                                      <p:to>
                                        <p:strVal val="visible"/>
                                      </p:to>
                                    </p:set>
                                    <p:anim calcmode="lin" valueType="num">
                                      <p:cBhvr additive="base">
                                        <p:cTn id="242" dur="3000" fill="hold"/>
                                        <p:tgtEl>
                                          <p:spTgt spid="11"/>
                                        </p:tgtEl>
                                        <p:attrNameLst>
                                          <p:attrName>ppt_x</p:attrName>
                                        </p:attrNameLst>
                                      </p:cBhvr>
                                      <p:tavLst>
                                        <p:tav tm="0">
                                          <p:val>
                                            <p:strVal val="1+#ppt_w/2"/>
                                          </p:val>
                                        </p:tav>
                                        <p:tav tm="100000">
                                          <p:val>
                                            <p:strVal val="#ppt_x"/>
                                          </p:val>
                                        </p:tav>
                                      </p:tavLst>
                                    </p:anim>
                                    <p:anim calcmode="lin" valueType="num">
                                      <p:cBhvr additive="base">
                                        <p:cTn id="243" dur="3000" fill="hold"/>
                                        <p:tgtEl>
                                          <p:spTgt spid="11"/>
                                        </p:tgtEl>
                                        <p:attrNameLst>
                                          <p:attrName>ppt_y</p:attrName>
                                        </p:attrNameLst>
                                      </p:cBhvr>
                                      <p:tavLst>
                                        <p:tav tm="0">
                                          <p:val>
                                            <p:strVal val="#ppt_y"/>
                                          </p:val>
                                        </p:tav>
                                        <p:tav tm="100000">
                                          <p:val>
                                            <p:strVal val="#ppt_y"/>
                                          </p:val>
                                        </p:tav>
                                      </p:tavLst>
                                    </p:anim>
                                  </p:childTnLst>
                                </p:cTn>
                              </p:par>
                              <p:par>
                                <p:cTn id="244" presetID="2" presetClass="entr" presetSubtype="2" fill="hold" nodeType="withEffect">
                                  <p:stCondLst>
                                    <p:cond delay="0"/>
                                  </p:stCondLst>
                                  <p:childTnLst>
                                    <p:set>
                                      <p:cBhvr>
                                        <p:cTn id="245" dur="1" fill="hold">
                                          <p:stCondLst>
                                            <p:cond delay="0"/>
                                          </p:stCondLst>
                                        </p:cTn>
                                        <p:tgtEl>
                                          <p:spTgt spid="13"/>
                                        </p:tgtEl>
                                        <p:attrNameLst>
                                          <p:attrName>style.visibility</p:attrName>
                                        </p:attrNameLst>
                                      </p:cBhvr>
                                      <p:to>
                                        <p:strVal val="visible"/>
                                      </p:to>
                                    </p:set>
                                    <p:anim calcmode="lin" valueType="num">
                                      <p:cBhvr additive="base">
                                        <p:cTn id="246" dur="3000" fill="hold"/>
                                        <p:tgtEl>
                                          <p:spTgt spid="13"/>
                                        </p:tgtEl>
                                        <p:attrNameLst>
                                          <p:attrName>ppt_x</p:attrName>
                                        </p:attrNameLst>
                                      </p:cBhvr>
                                      <p:tavLst>
                                        <p:tav tm="0">
                                          <p:val>
                                            <p:strVal val="1+#ppt_w/2"/>
                                          </p:val>
                                        </p:tav>
                                        <p:tav tm="100000">
                                          <p:val>
                                            <p:strVal val="#ppt_x"/>
                                          </p:val>
                                        </p:tav>
                                      </p:tavLst>
                                    </p:anim>
                                    <p:anim calcmode="lin" valueType="num">
                                      <p:cBhvr additive="base">
                                        <p:cTn id="247" dur="3000" fill="hold"/>
                                        <p:tgtEl>
                                          <p:spTgt spid="13"/>
                                        </p:tgtEl>
                                        <p:attrNameLst>
                                          <p:attrName>ppt_y</p:attrName>
                                        </p:attrNameLst>
                                      </p:cBhvr>
                                      <p:tavLst>
                                        <p:tav tm="0">
                                          <p:val>
                                            <p:strVal val="#ppt_y"/>
                                          </p:val>
                                        </p:tav>
                                        <p:tav tm="100000">
                                          <p:val>
                                            <p:strVal val="#ppt_y"/>
                                          </p:val>
                                        </p:tav>
                                      </p:tavLst>
                                    </p:anim>
                                  </p:childTnLst>
                                </p:cTn>
                              </p:par>
                              <p:par>
                                <p:cTn id="248" presetID="2" presetClass="entr" presetSubtype="2" fill="hold"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additive="base">
                                        <p:cTn id="250" dur="3000" fill="hold"/>
                                        <p:tgtEl>
                                          <p:spTgt spid="15"/>
                                        </p:tgtEl>
                                        <p:attrNameLst>
                                          <p:attrName>ppt_x</p:attrName>
                                        </p:attrNameLst>
                                      </p:cBhvr>
                                      <p:tavLst>
                                        <p:tav tm="0">
                                          <p:val>
                                            <p:strVal val="1+#ppt_w/2"/>
                                          </p:val>
                                        </p:tav>
                                        <p:tav tm="100000">
                                          <p:val>
                                            <p:strVal val="#ppt_x"/>
                                          </p:val>
                                        </p:tav>
                                      </p:tavLst>
                                    </p:anim>
                                    <p:anim calcmode="lin" valueType="num">
                                      <p:cBhvr additive="base">
                                        <p:cTn id="251" dur="3000" fill="hold"/>
                                        <p:tgtEl>
                                          <p:spTgt spid="15"/>
                                        </p:tgtEl>
                                        <p:attrNameLst>
                                          <p:attrName>ppt_y</p:attrName>
                                        </p:attrNameLst>
                                      </p:cBhvr>
                                      <p:tavLst>
                                        <p:tav tm="0">
                                          <p:val>
                                            <p:strVal val="#ppt_y"/>
                                          </p:val>
                                        </p:tav>
                                        <p:tav tm="100000">
                                          <p:val>
                                            <p:strVal val="#ppt_y"/>
                                          </p:val>
                                        </p:tav>
                                      </p:tavLst>
                                    </p:anim>
                                  </p:childTnLst>
                                </p:cTn>
                              </p:par>
                              <p:par>
                                <p:cTn id="252" presetID="2" presetClass="entr" presetSubtype="2" fill="hold"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additive="base">
                                        <p:cTn id="254" dur="3000" fill="hold"/>
                                        <p:tgtEl>
                                          <p:spTgt spid="16"/>
                                        </p:tgtEl>
                                        <p:attrNameLst>
                                          <p:attrName>ppt_x</p:attrName>
                                        </p:attrNameLst>
                                      </p:cBhvr>
                                      <p:tavLst>
                                        <p:tav tm="0">
                                          <p:val>
                                            <p:strVal val="1+#ppt_w/2"/>
                                          </p:val>
                                        </p:tav>
                                        <p:tav tm="100000">
                                          <p:val>
                                            <p:strVal val="#ppt_x"/>
                                          </p:val>
                                        </p:tav>
                                      </p:tavLst>
                                    </p:anim>
                                    <p:anim calcmode="lin" valueType="num">
                                      <p:cBhvr additive="base">
                                        <p:cTn id="255" dur="3000" fill="hold"/>
                                        <p:tgtEl>
                                          <p:spTgt spid="16"/>
                                        </p:tgtEl>
                                        <p:attrNameLst>
                                          <p:attrName>ppt_y</p:attrName>
                                        </p:attrNameLst>
                                      </p:cBhvr>
                                      <p:tavLst>
                                        <p:tav tm="0">
                                          <p:val>
                                            <p:strVal val="#ppt_y"/>
                                          </p:val>
                                        </p:tav>
                                        <p:tav tm="100000">
                                          <p:val>
                                            <p:strVal val="#ppt_y"/>
                                          </p:val>
                                        </p:tav>
                                      </p:tavLst>
                                    </p:anim>
                                  </p:childTnLst>
                                </p:cTn>
                              </p:par>
                              <p:par>
                                <p:cTn id="256" presetID="2" presetClass="entr" presetSubtype="2" fill="hold" nodeType="withEffect">
                                  <p:stCondLst>
                                    <p:cond delay="0"/>
                                  </p:stCondLst>
                                  <p:childTnLst>
                                    <p:set>
                                      <p:cBhvr>
                                        <p:cTn id="257" dur="1" fill="hold">
                                          <p:stCondLst>
                                            <p:cond delay="0"/>
                                          </p:stCondLst>
                                        </p:cTn>
                                        <p:tgtEl>
                                          <p:spTgt spid="17"/>
                                        </p:tgtEl>
                                        <p:attrNameLst>
                                          <p:attrName>style.visibility</p:attrName>
                                        </p:attrNameLst>
                                      </p:cBhvr>
                                      <p:to>
                                        <p:strVal val="visible"/>
                                      </p:to>
                                    </p:set>
                                    <p:anim calcmode="lin" valueType="num">
                                      <p:cBhvr additive="base">
                                        <p:cTn id="258" dur="3000" fill="hold"/>
                                        <p:tgtEl>
                                          <p:spTgt spid="17"/>
                                        </p:tgtEl>
                                        <p:attrNameLst>
                                          <p:attrName>ppt_x</p:attrName>
                                        </p:attrNameLst>
                                      </p:cBhvr>
                                      <p:tavLst>
                                        <p:tav tm="0">
                                          <p:val>
                                            <p:strVal val="1+#ppt_w/2"/>
                                          </p:val>
                                        </p:tav>
                                        <p:tav tm="100000">
                                          <p:val>
                                            <p:strVal val="#ppt_x"/>
                                          </p:val>
                                        </p:tav>
                                      </p:tavLst>
                                    </p:anim>
                                    <p:anim calcmode="lin" valueType="num">
                                      <p:cBhvr additive="base">
                                        <p:cTn id="259" dur="3000" fill="hold"/>
                                        <p:tgtEl>
                                          <p:spTgt spid="17"/>
                                        </p:tgtEl>
                                        <p:attrNameLst>
                                          <p:attrName>ppt_y</p:attrName>
                                        </p:attrNameLst>
                                      </p:cBhvr>
                                      <p:tavLst>
                                        <p:tav tm="0">
                                          <p:val>
                                            <p:strVal val="#ppt_y"/>
                                          </p:val>
                                        </p:tav>
                                        <p:tav tm="100000">
                                          <p:val>
                                            <p:strVal val="#ppt_y"/>
                                          </p:val>
                                        </p:tav>
                                      </p:tavLst>
                                    </p:anim>
                                  </p:childTnLst>
                                </p:cTn>
                              </p:par>
                              <p:par>
                                <p:cTn id="260" presetID="2" presetClass="entr" presetSubtype="2" fill="hold" nodeType="withEffect">
                                  <p:stCondLst>
                                    <p:cond delay="0"/>
                                  </p:stCondLst>
                                  <p:childTnLst>
                                    <p:set>
                                      <p:cBhvr>
                                        <p:cTn id="261" dur="1" fill="hold">
                                          <p:stCondLst>
                                            <p:cond delay="0"/>
                                          </p:stCondLst>
                                        </p:cTn>
                                        <p:tgtEl>
                                          <p:spTgt spid="18"/>
                                        </p:tgtEl>
                                        <p:attrNameLst>
                                          <p:attrName>style.visibility</p:attrName>
                                        </p:attrNameLst>
                                      </p:cBhvr>
                                      <p:to>
                                        <p:strVal val="visible"/>
                                      </p:to>
                                    </p:set>
                                    <p:anim calcmode="lin" valueType="num">
                                      <p:cBhvr additive="base">
                                        <p:cTn id="262" dur="3000" fill="hold"/>
                                        <p:tgtEl>
                                          <p:spTgt spid="18"/>
                                        </p:tgtEl>
                                        <p:attrNameLst>
                                          <p:attrName>ppt_x</p:attrName>
                                        </p:attrNameLst>
                                      </p:cBhvr>
                                      <p:tavLst>
                                        <p:tav tm="0">
                                          <p:val>
                                            <p:strVal val="1+#ppt_w/2"/>
                                          </p:val>
                                        </p:tav>
                                        <p:tav tm="100000">
                                          <p:val>
                                            <p:strVal val="#ppt_x"/>
                                          </p:val>
                                        </p:tav>
                                      </p:tavLst>
                                    </p:anim>
                                    <p:anim calcmode="lin" valueType="num">
                                      <p:cBhvr additive="base">
                                        <p:cTn id="263" dur="3000" fill="hold"/>
                                        <p:tgtEl>
                                          <p:spTgt spid="18"/>
                                        </p:tgtEl>
                                        <p:attrNameLst>
                                          <p:attrName>ppt_y</p:attrName>
                                        </p:attrNameLst>
                                      </p:cBhvr>
                                      <p:tavLst>
                                        <p:tav tm="0">
                                          <p:val>
                                            <p:strVal val="#ppt_y"/>
                                          </p:val>
                                        </p:tav>
                                        <p:tav tm="100000">
                                          <p:val>
                                            <p:strVal val="#ppt_y"/>
                                          </p:val>
                                        </p:tav>
                                      </p:tavLst>
                                    </p:anim>
                                  </p:childTnLst>
                                </p:cTn>
                              </p:par>
                              <p:par>
                                <p:cTn id="264" presetID="2" presetClass="entr" presetSubtype="2" fill="hold" nodeType="withEffect">
                                  <p:stCondLst>
                                    <p:cond delay="0"/>
                                  </p:stCondLst>
                                  <p:childTnLst>
                                    <p:set>
                                      <p:cBhvr>
                                        <p:cTn id="265" dur="1" fill="hold">
                                          <p:stCondLst>
                                            <p:cond delay="0"/>
                                          </p:stCondLst>
                                        </p:cTn>
                                        <p:tgtEl>
                                          <p:spTgt spid="19"/>
                                        </p:tgtEl>
                                        <p:attrNameLst>
                                          <p:attrName>style.visibility</p:attrName>
                                        </p:attrNameLst>
                                      </p:cBhvr>
                                      <p:to>
                                        <p:strVal val="visible"/>
                                      </p:to>
                                    </p:set>
                                    <p:anim calcmode="lin" valueType="num">
                                      <p:cBhvr additive="base">
                                        <p:cTn id="266" dur="3000" fill="hold"/>
                                        <p:tgtEl>
                                          <p:spTgt spid="19"/>
                                        </p:tgtEl>
                                        <p:attrNameLst>
                                          <p:attrName>ppt_x</p:attrName>
                                        </p:attrNameLst>
                                      </p:cBhvr>
                                      <p:tavLst>
                                        <p:tav tm="0">
                                          <p:val>
                                            <p:strVal val="1+#ppt_w/2"/>
                                          </p:val>
                                        </p:tav>
                                        <p:tav tm="100000">
                                          <p:val>
                                            <p:strVal val="#ppt_x"/>
                                          </p:val>
                                        </p:tav>
                                      </p:tavLst>
                                    </p:anim>
                                    <p:anim calcmode="lin" valueType="num">
                                      <p:cBhvr additive="base">
                                        <p:cTn id="267" dur="3000" fill="hold"/>
                                        <p:tgtEl>
                                          <p:spTgt spid="19"/>
                                        </p:tgtEl>
                                        <p:attrNameLst>
                                          <p:attrName>ppt_y</p:attrName>
                                        </p:attrNameLst>
                                      </p:cBhvr>
                                      <p:tavLst>
                                        <p:tav tm="0">
                                          <p:val>
                                            <p:strVal val="#ppt_y"/>
                                          </p:val>
                                        </p:tav>
                                        <p:tav tm="100000">
                                          <p:val>
                                            <p:strVal val="#ppt_y"/>
                                          </p:val>
                                        </p:tav>
                                      </p:tavLst>
                                    </p:anim>
                                  </p:childTnLst>
                                </p:cTn>
                              </p:par>
                              <p:par>
                                <p:cTn id="268" presetID="2" presetClass="entr" presetSubtype="2" fill="hold" nodeType="withEffect">
                                  <p:stCondLst>
                                    <p:cond delay="0"/>
                                  </p:stCondLst>
                                  <p:childTnLst>
                                    <p:set>
                                      <p:cBhvr>
                                        <p:cTn id="269" dur="1" fill="hold">
                                          <p:stCondLst>
                                            <p:cond delay="0"/>
                                          </p:stCondLst>
                                        </p:cTn>
                                        <p:tgtEl>
                                          <p:spTgt spid="20"/>
                                        </p:tgtEl>
                                        <p:attrNameLst>
                                          <p:attrName>style.visibility</p:attrName>
                                        </p:attrNameLst>
                                      </p:cBhvr>
                                      <p:to>
                                        <p:strVal val="visible"/>
                                      </p:to>
                                    </p:set>
                                    <p:anim calcmode="lin" valueType="num">
                                      <p:cBhvr additive="base">
                                        <p:cTn id="270" dur="3000" fill="hold"/>
                                        <p:tgtEl>
                                          <p:spTgt spid="20"/>
                                        </p:tgtEl>
                                        <p:attrNameLst>
                                          <p:attrName>ppt_x</p:attrName>
                                        </p:attrNameLst>
                                      </p:cBhvr>
                                      <p:tavLst>
                                        <p:tav tm="0">
                                          <p:val>
                                            <p:strVal val="1+#ppt_w/2"/>
                                          </p:val>
                                        </p:tav>
                                        <p:tav tm="100000">
                                          <p:val>
                                            <p:strVal val="#ppt_x"/>
                                          </p:val>
                                        </p:tav>
                                      </p:tavLst>
                                    </p:anim>
                                    <p:anim calcmode="lin" valueType="num">
                                      <p:cBhvr additive="base">
                                        <p:cTn id="271" dur="3000" fill="hold"/>
                                        <p:tgtEl>
                                          <p:spTgt spid="20"/>
                                        </p:tgtEl>
                                        <p:attrNameLst>
                                          <p:attrName>ppt_y</p:attrName>
                                        </p:attrNameLst>
                                      </p:cBhvr>
                                      <p:tavLst>
                                        <p:tav tm="0">
                                          <p:val>
                                            <p:strVal val="#ppt_y"/>
                                          </p:val>
                                        </p:tav>
                                        <p:tav tm="100000">
                                          <p:val>
                                            <p:strVal val="#ppt_y"/>
                                          </p:val>
                                        </p:tav>
                                      </p:tavLst>
                                    </p:anim>
                                  </p:childTnLst>
                                </p:cTn>
                              </p:par>
                              <p:par>
                                <p:cTn id="272" presetID="2" presetClass="entr" presetSubtype="2" fill="hold" nodeType="withEffect">
                                  <p:stCondLst>
                                    <p:cond delay="0"/>
                                  </p:stCondLst>
                                  <p:childTnLst>
                                    <p:set>
                                      <p:cBhvr>
                                        <p:cTn id="273" dur="1" fill="hold">
                                          <p:stCondLst>
                                            <p:cond delay="0"/>
                                          </p:stCondLst>
                                        </p:cTn>
                                        <p:tgtEl>
                                          <p:spTgt spid="21"/>
                                        </p:tgtEl>
                                        <p:attrNameLst>
                                          <p:attrName>style.visibility</p:attrName>
                                        </p:attrNameLst>
                                      </p:cBhvr>
                                      <p:to>
                                        <p:strVal val="visible"/>
                                      </p:to>
                                    </p:set>
                                    <p:anim calcmode="lin" valueType="num">
                                      <p:cBhvr additive="base">
                                        <p:cTn id="274" dur="3000" fill="hold"/>
                                        <p:tgtEl>
                                          <p:spTgt spid="21"/>
                                        </p:tgtEl>
                                        <p:attrNameLst>
                                          <p:attrName>ppt_x</p:attrName>
                                        </p:attrNameLst>
                                      </p:cBhvr>
                                      <p:tavLst>
                                        <p:tav tm="0">
                                          <p:val>
                                            <p:strVal val="1+#ppt_w/2"/>
                                          </p:val>
                                        </p:tav>
                                        <p:tav tm="100000">
                                          <p:val>
                                            <p:strVal val="#ppt_x"/>
                                          </p:val>
                                        </p:tav>
                                      </p:tavLst>
                                    </p:anim>
                                    <p:anim calcmode="lin" valueType="num">
                                      <p:cBhvr additive="base">
                                        <p:cTn id="275" dur="3000" fill="hold"/>
                                        <p:tgtEl>
                                          <p:spTgt spid="21"/>
                                        </p:tgtEl>
                                        <p:attrNameLst>
                                          <p:attrName>ppt_y</p:attrName>
                                        </p:attrNameLst>
                                      </p:cBhvr>
                                      <p:tavLst>
                                        <p:tav tm="0">
                                          <p:val>
                                            <p:strVal val="#ppt_y"/>
                                          </p:val>
                                        </p:tav>
                                        <p:tav tm="100000">
                                          <p:val>
                                            <p:strVal val="#ppt_y"/>
                                          </p:val>
                                        </p:tav>
                                      </p:tavLst>
                                    </p:anim>
                                  </p:childTnLst>
                                </p:cTn>
                              </p:par>
                              <p:par>
                                <p:cTn id="276" presetID="2" presetClass="entr" presetSubtype="2" fill="hold" nodeType="withEffect">
                                  <p:stCondLst>
                                    <p:cond delay="0"/>
                                  </p:stCondLst>
                                  <p:childTnLst>
                                    <p:set>
                                      <p:cBhvr>
                                        <p:cTn id="277" dur="1" fill="hold">
                                          <p:stCondLst>
                                            <p:cond delay="0"/>
                                          </p:stCondLst>
                                        </p:cTn>
                                        <p:tgtEl>
                                          <p:spTgt spid="22"/>
                                        </p:tgtEl>
                                        <p:attrNameLst>
                                          <p:attrName>style.visibility</p:attrName>
                                        </p:attrNameLst>
                                      </p:cBhvr>
                                      <p:to>
                                        <p:strVal val="visible"/>
                                      </p:to>
                                    </p:set>
                                    <p:anim calcmode="lin" valueType="num">
                                      <p:cBhvr additive="base">
                                        <p:cTn id="278" dur="3000" fill="hold"/>
                                        <p:tgtEl>
                                          <p:spTgt spid="22"/>
                                        </p:tgtEl>
                                        <p:attrNameLst>
                                          <p:attrName>ppt_x</p:attrName>
                                        </p:attrNameLst>
                                      </p:cBhvr>
                                      <p:tavLst>
                                        <p:tav tm="0">
                                          <p:val>
                                            <p:strVal val="1+#ppt_w/2"/>
                                          </p:val>
                                        </p:tav>
                                        <p:tav tm="100000">
                                          <p:val>
                                            <p:strVal val="#ppt_x"/>
                                          </p:val>
                                        </p:tav>
                                      </p:tavLst>
                                    </p:anim>
                                    <p:anim calcmode="lin" valueType="num">
                                      <p:cBhvr additive="base">
                                        <p:cTn id="279" dur="3000" fill="hold"/>
                                        <p:tgtEl>
                                          <p:spTgt spid="22"/>
                                        </p:tgtEl>
                                        <p:attrNameLst>
                                          <p:attrName>ppt_y</p:attrName>
                                        </p:attrNameLst>
                                      </p:cBhvr>
                                      <p:tavLst>
                                        <p:tav tm="0">
                                          <p:val>
                                            <p:strVal val="#ppt_y"/>
                                          </p:val>
                                        </p:tav>
                                        <p:tav tm="100000">
                                          <p:val>
                                            <p:strVal val="#ppt_y"/>
                                          </p:val>
                                        </p:tav>
                                      </p:tavLst>
                                    </p:anim>
                                  </p:childTnLst>
                                </p:cTn>
                              </p:par>
                              <p:par>
                                <p:cTn id="280" presetID="2" presetClass="entr" presetSubtype="2" fill="hold" nodeType="withEffect">
                                  <p:stCondLst>
                                    <p:cond delay="0"/>
                                  </p:stCondLst>
                                  <p:childTnLst>
                                    <p:set>
                                      <p:cBhvr>
                                        <p:cTn id="281" dur="1" fill="hold">
                                          <p:stCondLst>
                                            <p:cond delay="0"/>
                                          </p:stCondLst>
                                        </p:cTn>
                                        <p:tgtEl>
                                          <p:spTgt spid="23"/>
                                        </p:tgtEl>
                                        <p:attrNameLst>
                                          <p:attrName>style.visibility</p:attrName>
                                        </p:attrNameLst>
                                      </p:cBhvr>
                                      <p:to>
                                        <p:strVal val="visible"/>
                                      </p:to>
                                    </p:set>
                                    <p:anim calcmode="lin" valueType="num">
                                      <p:cBhvr additive="base">
                                        <p:cTn id="282" dur="3000" fill="hold"/>
                                        <p:tgtEl>
                                          <p:spTgt spid="23"/>
                                        </p:tgtEl>
                                        <p:attrNameLst>
                                          <p:attrName>ppt_x</p:attrName>
                                        </p:attrNameLst>
                                      </p:cBhvr>
                                      <p:tavLst>
                                        <p:tav tm="0">
                                          <p:val>
                                            <p:strVal val="1+#ppt_w/2"/>
                                          </p:val>
                                        </p:tav>
                                        <p:tav tm="100000">
                                          <p:val>
                                            <p:strVal val="#ppt_x"/>
                                          </p:val>
                                        </p:tav>
                                      </p:tavLst>
                                    </p:anim>
                                    <p:anim calcmode="lin" valueType="num">
                                      <p:cBhvr additive="base">
                                        <p:cTn id="283" dur="3000" fill="hold"/>
                                        <p:tgtEl>
                                          <p:spTgt spid="23"/>
                                        </p:tgtEl>
                                        <p:attrNameLst>
                                          <p:attrName>ppt_y</p:attrName>
                                        </p:attrNameLst>
                                      </p:cBhvr>
                                      <p:tavLst>
                                        <p:tav tm="0">
                                          <p:val>
                                            <p:strVal val="#ppt_y"/>
                                          </p:val>
                                        </p:tav>
                                        <p:tav tm="100000">
                                          <p:val>
                                            <p:strVal val="#ppt_y"/>
                                          </p:val>
                                        </p:tav>
                                      </p:tavLst>
                                    </p:anim>
                                  </p:childTnLst>
                                </p:cTn>
                              </p:par>
                              <p:par>
                                <p:cTn id="284" presetID="2" presetClass="entr" presetSubtype="2" fill="hold" nodeType="withEffect">
                                  <p:stCondLst>
                                    <p:cond delay="0"/>
                                  </p:stCondLst>
                                  <p:childTnLst>
                                    <p:set>
                                      <p:cBhvr>
                                        <p:cTn id="285" dur="1" fill="hold">
                                          <p:stCondLst>
                                            <p:cond delay="0"/>
                                          </p:stCondLst>
                                        </p:cTn>
                                        <p:tgtEl>
                                          <p:spTgt spid="24"/>
                                        </p:tgtEl>
                                        <p:attrNameLst>
                                          <p:attrName>style.visibility</p:attrName>
                                        </p:attrNameLst>
                                      </p:cBhvr>
                                      <p:to>
                                        <p:strVal val="visible"/>
                                      </p:to>
                                    </p:set>
                                    <p:anim calcmode="lin" valueType="num">
                                      <p:cBhvr additive="base">
                                        <p:cTn id="286" dur="3000" fill="hold"/>
                                        <p:tgtEl>
                                          <p:spTgt spid="24"/>
                                        </p:tgtEl>
                                        <p:attrNameLst>
                                          <p:attrName>ppt_x</p:attrName>
                                        </p:attrNameLst>
                                      </p:cBhvr>
                                      <p:tavLst>
                                        <p:tav tm="0">
                                          <p:val>
                                            <p:strVal val="1+#ppt_w/2"/>
                                          </p:val>
                                        </p:tav>
                                        <p:tav tm="100000">
                                          <p:val>
                                            <p:strVal val="#ppt_x"/>
                                          </p:val>
                                        </p:tav>
                                      </p:tavLst>
                                    </p:anim>
                                    <p:anim calcmode="lin" valueType="num">
                                      <p:cBhvr additive="base">
                                        <p:cTn id="287" dur="3000" fill="hold"/>
                                        <p:tgtEl>
                                          <p:spTgt spid="24"/>
                                        </p:tgtEl>
                                        <p:attrNameLst>
                                          <p:attrName>ppt_y</p:attrName>
                                        </p:attrNameLst>
                                      </p:cBhvr>
                                      <p:tavLst>
                                        <p:tav tm="0">
                                          <p:val>
                                            <p:strVal val="#ppt_y"/>
                                          </p:val>
                                        </p:tav>
                                        <p:tav tm="100000">
                                          <p:val>
                                            <p:strVal val="#ppt_y"/>
                                          </p:val>
                                        </p:tav>
                                      </p:tavLst>
                                    </p:anim>
                                  </p:childTnLst>
                                </p:cTn>
                              </p:par>
                              <p:par>
                                <p:cTn id="288" presetID="2" presetClass="entr" presetSubtype="2" fill="hold" nodeType="withEffect">
                                  <p:stCondLst>
                                    <p:cond delay="0"/>
                                  </p:stCondLst>
                                  <p:childTnLst>
                                    <p:set>
                                      <p:cBhvr>
                                        <p:cTn id="289" dur="1" fill="hold">
                                          <p:stCondLst>
                                            <p:cond delay="0"/>
                                          </p:stCondLst>
                                        </p:cTn>
                                        <p:tgtEl>
                                          <p:spTgt spid="25"/>
                                        </p:tgtEl>
                                        <p:attrNameLst>
                                          <p:attrName>style.visibility</p:attrName>
                                        </p:attrNameLst>
                                      </p:cBhvr>
                                      <p:to>
                                        <p:strVal val="visible"/>
                                      </p:to>
                                    </p:set>
                                    <p:anim calcmode="lin" valueType="num">
                                      <p:cBhvr additive="base">
                                        <p:cTn id="290" dur="3000" fill="hold"/>
                                        <p:tgtEl>
                                          <p:spTgt spid="25"/>
                                        </p:tgtEl>
                                        <p:attrNameLst>
                                          <p:attrName>ppt_x</p:attrName>
                                        </p:attrNameLst>
                                      </p:cBhvr>
                                      <p:tavLst>
                                        <p:tav tm="0">
                                          <p:val>
                                            <p:strVal val="1+#ppt_w/2"/>
                                          </p:val>
                                        </p:tav>
                                        <p:tav tm="100000">
                                          <p:val>
                                            <p:strVal val="#ppt_x"/>
                                          </p:val>
                                        </p:tav>
                                      </p:tavLst>
                                    </p:anim>
                                    <p:anim calcmode="lin" valueType="num">
                                      <p:cBhvr additive="base">
                                        <p:cTn id="291" dur="3000" fill="hold"/>
                                        <p:tgtEl>
                                          <p:spTgt spid="25"/>
                                        </p:tgtEl>
                                        <p:attrNameLst>
                                          <p:attrName>ppt_y</p:attrName>
                                        </p:attrNameLst>
                                      </p:cBhvr>
                                      <p:tavLst>
                                        <p:tav tm="0">
                                          <p:val>
                                            <p:strVal val="#ppt_y"/>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26"/>
                                        </p:tgtEl>
                                        <p:attrNameLst>
                                          <p:attrName>style.visibility</p:attrName>
                                        </p:attrNameLst>
                                      </p:cBhvr>
                                      <p:to>
                                        <p:strVal val="visible"/>
                                      </p:to>
                                    </p:set>
                                    <p:anim calcmode="lin" valueType="num">
                                      <p:cBhvr additive="base">
                                        <p:cTn id="294" dur="3000" fill="hold"/>
                                        <p:tgtEl>
                                          <p:spTgt spid="26"/>
                                        </p:tgtEl>
                                        <p:attrNameLst>
                                          <p:attrName>ppt_x</p:attrName>
                                        </p:attrNameLst>
                                      </p:cBhvr>
                                      <p:tavLst>
                                        <p:tav tm="0">
                                          <p:val>
                                            <p:strVal val="1+#ppt_w/2"/>
                                          </p:val>
                                        </p:tav>
                                        <p:tav tm="100000">
                                          <p:val>
                                            <p:strVal val="#ppt_x"/>
                                          </p:val>
                                        </p:tav>
                                      </p:tavLst>
                                    </p:anim>
                                    <p:anim calcmode="lin" valueType="num">
                                      <p:cBhvr additive="base">
                                        <p:cTn id="295" dur="3000" fill="hold"/>
                                        <p:tgtEl>
                                          <p:spTgt spid="26"/>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4"/>
                                        </p:tgtEl>
                                        <p:attrNameLst>
                                          <p:attrName>style.visibility</p:attrName>
                                        </p:attrNameLst>
                                      </p:cBhvr>
                                      <p:to>
                                        <p:strVal val="visible"/>
                                      </p:to>
                                    </p:set>
                                    <p:anim calcmode="lin" valueType="num">
                                      <p:cBhvr additive="base">
                                        <p:cTn id="298" dur="3000" fill="hold"/>
                                        <p:tgtEl>
                                          <p:spTgt spid="4"/>
                                        </p:tgtEl>
                                        <p:attrNameLst>
                                          <p:attrName>ppt_x</p:attrName>
                                        </p:attrNameLst>
                                      </p:cBhvr>
                                      <p:tavLst>
                                        <p:tav tm="0">
                                          <p:val>
                                            <p:strVal val="0-#ppt_w/2"/>
                                          </p:val>
                                        </p:tav>
                                        <p:tav tm="100000">
                                          <p:val>
                                            <p:strVal val="#ppt_x"/>
                                          </p:val>
                                        </p:tav>
                                      </p:tavLst>
                                    </p:anim>
                                    <p:anim calcmode="lin" valueType="num">
                                      <p:cBhvr additive="base">
                                        <p:cTn id="299" dur="3000" fill="hold"/>
                                        <p:tgtEl>
                                          <p:spTgt spid="4"/>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6"/>
                                        </p:tgtEl>
                                        <p:attrNameLst>
                                          <p:attrName>style.visibility</p:attrName>
                                        </p:attrNameLst>
                                      </p:cBhvr>
                                      <p:to>
                                        <p:strVal val="visible"/>
                                      </p:to>
                                    </p:set>
                                    <p:anim calcmode="lin" valueType="num">
                                      <p:cBhvr additive="base">
                                        <p:cTn id="302" dur="3000" fill="hold"/>
                                        <p:tgtEl>
                                          <p:spTgt spid="6"/>
                                        </p:tgtEl>
                                        <p:attrNameLst>
                                          <p:attrName>ppt_x</p:attrName>
                                        </p:attrNameLst>
                                      </p:cBhvr>
                                      <p:tavLst>
                                        <p:tav tm="0">
                                          <p:val>
                                            <p:strVal val="0-#ppt_w/2"/>
                                          </p:val>
                                        </p:tav>
                                        <p:tav tm="100000">
                                          <p:val>
                                            <p:strVal val="#ppt_x"/>
                                          </p:val>
                                        </p:tav>
                                      </p:tavLst>
                                    </p:anim>
                                    <p:anim calcmode="lin" valueType="num">
                                      <p:cBhvr additive="base">
                                        <p:cTn id="303" dur="3000" fill="hold"/>
                                        <p:tgtEl>
                                          <p:spTgt spid="6"/>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8"/>
                                        </p:tgtEl>
                                        <p:attrNameLst>
                                          <p:attrName>style.visibility</p:attrName>
                                        </p:attrNameLst>
                                      </p:cBhvr>
                                      <p:to>
                                        <p:strVal val="visible"/>
                                      </p:to>
                                    </p:set>
                                    <p:anim calcmode="lin" valueType="num">
                                      <p:cBhvr additive="base">
                                        <p:cTn id="306" dur="3000" fill="hold"/>
                                        <p:tgtEl>
                                          <p:spTgt spid="8"/>
                                        </p:tgtEl>
                                        <p:attrNameLst>
                                          <p:attrName>ppt_x</p:attrName>
                                        </p:attrNameLst>
                                      </p:cBhvr>
                                      <p:tavLst>
                                        <p:tav tm="0">
                                          <p:val>
                                            <p:strVal val="0-#ppt_w/2"/>
                                          </p:val>
                                        </p:tav>
                                        <p:tav tm="100000">
                                          <p:val>
                                            <p:strVal val="#ppt_x"/>
                                          </p:val>
                                        </p:tav>
                                      </p:tavLst>
                                    </p:anim>
                                    <p:anim calcmode="lin" valueType="num">
                                      <p:cBhvr additive="base">
                                        <p:cTn id="307" dur="3000" fill="hold"/>
                                        <p:tgtEl>
                                          <p:spTgt spid="8"/>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10"/>
                                        </p:tgtEl>
                                        <p:attrNameLst>
                                          <p:attrName>style.visibility</p:attrName>
                                        </p:attrNameLst>
                                      </p:cBhvr>
                                      <p:to>
                                        <p:strVal val="visible"/>
                                      </p:to>
                                    </p:set>
                                    <p:anim calcmode="lin" valueType="num">
                                      <p:cBhvr additive="base">
                                        <p:cTn id="310" dur="3000" fill="hold"/>
                                        <p:tgtEl>
                                          <p:spTgt spid="10"/>
                                        </p:tgtEl>
                                        <p:attrNameLst>
                                          <p:attrName>ppt_x</p:attrName>
                                        </p:attrNameLst>
                                      </p:cBhvr>
                                      <p:tavLst>
                                        <p:tav tm="0">
                                          <p:val>
                                            <p:strVal val="0-#ppt_w/2"/>
                                          </p:val>
                                        </p:tav>
                                        <p:tav tm="100000">
                                          <p:val>
                                            <p:strVal val="#ppt_x"/>
                                          </p:val>
                                        </p:tav>
                                      </p:tavLst>
                                    </p:anim>
                                    <p:anim calcmode="lin" valueType="num">
                                      <p:cBhvr additive="base">
                                        <p:cTn id="311" dur="3000" fill="hold"/>
                                        <p:tgtEl>
                                          <p:spTgt spid="10"/>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12"/>
                                        </p:tgtEl>
                                        <p:attrNameLst>
                                          <p:attrName>style.visibility</p:attrName>
                                        </p:attrNameLst>
                                      </p:cBhvr>
                                      <p:to>
                                        <p:strVal val="visible"/>
                                      </p:to>
                                    </p:set>
                                    <p:anim calcmode="lin" valueType="num">
                                      <p:cBhvr additive="base">
                                        <p:cTn id="314" dur="3000" fill="hold"/>
                                        <p:tgtEl>
                                          <p:spTgt spid="12"/>
                                        </p:tgtEl>
                                        <p:attrNameLst>
                                          <p:attrName>ppt_x</p:attrName>
                                        </p:attrNameLst>
                                      </p:cBhvr>
                                      <p:tavLst>
                                        <p:tav tm="0">
                                          <p:val>
                                            <p:strVal val="0-#ppt_w/2"/>
                                          </p:val>
                                        </p:tav>
                                        <p:tav tm="100000">
                                          <p:val>
                                            <p:strVal val="#ppt_x"/>
                                          </p:val>
                                        </p:tav>
                                      </p:tavLst>
                                    </p:anim>
                                    <p:anim calcmode="lin" valueType="num">
                                      <p:cBhvr additive="base">
                                        <p:cTn id="315" dur="3000" fill="hold"/>
                                        <p:tgtEl>
                                          <p:spTgt spid="12"/>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14"/>
                                        </p:tgtEl>
                                        <p:attrNameLst>
                                          <p:attrName>style.visibility</p:attrName>
                                        </p:attrNameLst>
                                      </p:cBhvr>
                                      <p:to>
                                        <p:strVal val="visible"/>
                                      </p:to>
                                    </p:set>
                                    <p:anim calcmode="lin" valueType="num">
                                      <p:cBhvr additive="base">
                                        <p:cTn id="318" dur="3000" fill="hold"/>
                                        <p:tgtEl>
                                          <p:spTgt spid="14"/>
                                        </p:tgtEl>
                                        <p:attrNameLst>
                                          <p:attrName>ppt_x</p:attrName>
                                        </p:attrNameLst>
                                      </p:cBhvr>
                                      <p:tavLst>
                                        <p:tav tm="0">
                                          <p:val>
                                            <p:strVal val="0-#ppt_w/2"/>
                                          </p:val>
                                        </p:tav>
                                        <p:tav tm="100000">
                                          <p:val>
                                            <p:strVal val="#ppt_x"/>
                                          </p:val>
                                        </p:tav>
                                      </p:tavLst>
                                    </p:anim>
                                    <p:anim calcmode="lin" valueType="num">
                                      <p:cBhvr additive="base">
                                        <p:cTn id="319" dur="3000" fill="hold"/>
                                        <p:tgtEl>
                                          <p:spTgt spid="14"/>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27"/>
                                        </p:tgtEl>
                                        <p:attrNameLst>
                                          <p:attrName>style.visibility</p:attrName>
                                        </p:attrNameLst>
                                      </p:cBhvr>
                                      <p:to>
                                        <p:strVal val="visible"/>
                                      </p:to>
                                    </p:set>
                                    <p:anim calcmode="lin" valueType="num">
                                      <p:cBhvr additive="base">
                                        <p:cTn id="322" dur="3000" fill="hold"/>
                                        <p:tgtEl>
                                          <p:spTgt spid="27"/>
                                        </p:tgtEl>
                                        <p:attrNameLst>
                                          <p:attrName>ppt_x</p:attrName>
                                        </p:attrNameLst>
                                      </p:cBhvr>
                                      <p:tavLst>
                                        <p:tav tm="0">
                                          <p:val>
                                            <p:strVal val="0-#ppt_w/2"/>
                                          </p:val>
                                        </p:tav>
                                        <p:tav tm="100000">
                                          <p:val>
                                            <p:strVal val="#ppt_x"/>
                                          </p:val>
                                        </p:tav>
                                      </p:tavLst>
                                    </p:anim>
                                    <p:anim calcmode="lin" valueType="num">
                                      <p:cBhvr additive="base">
                                        <p:cTn id="323" dur="3000" fill="hold"/>
                                        <p:tgtEl>
                                          <p:spTgt spid="27"/>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28"/>
                                        </p:tgtEl>
                                        <p:attrNameLst>
                                          <p:attrName>style.visibility</p:attrName>
                                        </p:attrNameLst>
                                      </p:cBhvr>
                                      <p:to>
                                        <p:strVal val="visible"/>
                                      </p:to>
                                    </p:set>
                                    <p:anim calcmode="lin" valueType="num">
                                      <p:cBhvr additive="base">
                                        <p:cTn id="326" dur="3000" fill="hold"/>
                                        <p:tgtEl>
                                          <p:spTgt spid="28"/>
                                        </p:tgtEl>
                                        <p:attrNameLst>
                                          <p:attrName>ppt_x</p:attrName>
                                        </p:attrNameLst>
                                      </p:cBhvr>
                                      <p:tavLst>
                                        <p:tav tm="0">
                                          <p:val>
                                            <p:strVal val="0-#ppt_w/2"/>
                                          </p:val>
                                        </p:tav>
                                        <p:tav tm="100000">
                                          <p:val>
                                            <p:strVal val="#ppt_x"/>
                                          </p:val>
                                        </p:tav>
                                      </p:tavLst>
                                    </p:anim>
                                    <p:anim calcmode="lin" valueType="num">
                                      <p:cBhvr additive="base">
                                        <p:cTn id="327" dur="3000" fill="hold"/>
                                        <p:tgtEl>
                                          <p:spTgt spid="28"/>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29"/>
                                        </p:tgtEl>
                                        <p:attrNameLst>
                                          <p:attrName>style.visibility</p:attrName>
                                        </p:attrNameLst>
                                      </p:cBhvr>
                                      <p:to>
                                        <p:strVal val="visible"/>
                                      </p:to>
                                    </p:set>
                                    <p:anim calcmode="lin" valueType="num">
                                      <p:cBhvr additive="base">
                                        <p:cTn id="330" dur="3000" fill="hold"/>
                                        <p:tgtEl>
                                          <p:spTgt spid="29"/>
                                        </p:tgtEl>
                                        <p:attrNameLst>
                                          <p:attrName>ppt_x</p:attrName>
                                        </p:attrNameLst>
                                      </p:cBhvr>
                                      <p:tavLst>
                                        <p:tav tm="0">
                                          <p:val>
                                            <p:strVal val="0-#ppt_w/2"/>
                                          </p:val>
                                        </p:tav>
                                        <p:tav tm="100000">
                                          <p:val>
                                            <p:strVal val="#ppt_x"/>
                                          </p:val>
                                        </p:tav>
                                      </p:tavLst>
                                    </p:anim>
                                    <p:anim calcmode="lin" valueType="num">
                                      <p:cBhvr additive="base">
                                        <p:cTn id="331" dur="3000" fill="hold"/>
                                        <p:tgtEl>
                                          <p:spTgt spid="29"/>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30"/>
                                        </p:tgtEl>
                                        <p:attrNameLst>
                                          <p:attrName>style.visibility</p:attrName>
                                        </p:attrNameLst>
                                      </p:cBhvr>
                                      <p:to>
                                        <p:strVal val="visible"/>
                                      </p:to>
                                    </p:set>
                                    <p:anim calcmode="lin" valueType="num">
                                      <p:cBhvr additive="base">
                                        <p:cTn id="334" dur="3000" fill="hold"/>
                                        <p:tgtEl>
                                          <p:spTgt spid="30"/>
                                        </p:tgtEl>
                                        <p:attrNameLst>
                                          <p:attrName>ppt_x</p:attrName>
                                        </p:attrNameLst>
                                      </p:cBhvr>
                                      <p:tavLst>
                                        <p:tav tm="0">
                                          <p:val>
                                            <p:strVal val="0-#ppt_w/2"/>
                                          </p:val>
                                        </p:tav>
                                        <p:tav tm="100000">
                                          <p:val>
                                            <p:strVal val="#ppt_x"/>
                                          </p:val>
                                        </p:tav>
                                      </p:tavLst>
                                    </p:anim>
                                    <p:anim calcmode="lin" valueType="num">
                                      <p:cBhvr additive="base">
                                        <p:cTn id="335" dur="3000" fill="hold"/>
                                        <p:tgtEl>
                                          <p:spTgt spid="30"/>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31"/>
                                        </p:tgtEl>
                                        <p:attrNameLst>
                                          <p:attrName>style.visibility</p:attrName>
                                        </p:attrNameLst>
                                      </p:cBhvr>
                                      <p:to>
                                        <p:strVal val="visible"/>
                                      </p:to>
                                    </p:set>
                                    <p:anim calcmode="lin" valueType="num">
                                      <p:cBhvr additive="base">
                                        <p:cTn id="338" dur="3000" fill="hold"/>
                                        <p:tgtEl>
                                          <p:spTgt spid="31"/>
                                        </p:tgtEl>
                                        <p:attrNameLst>
                                          <p:attrName>ppt_x</p:attrName>
                                        </p:attrNameLst>
                                      </p:cBhvr>
                                      <p:tavLst>
                                        <p:tav tm="0">
                                          <p:val>
                                            <p:strVal val="0-#ppt_w/2"/>
                                          </p:val>
                                        </p:tav>
                                        <p:tav tm="100000">
                                          <p:val>
                                            <p:strVal val="#ppt_x"/>
                                          </p:val>
                                        </p:tav>
                                      </p:tavLst>
                                    </p:anim>
                                    <p:anim calcmode="lin" valueType="num">
                                      <p:cBhvr additive="base">
                                        <p:cTn id="339" dur="3000" fill="hold"/>
                                        <p:tgtEl>
                                          <p:spTgt spid="31"/>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2"/>
                                        </p:tgtEl>
                                        <p:attrNameLst>
                                          <p:attrName>style.visibility</p:attrName>
                                        </p:attrNameLst>
                                      </p:cBhvr>
                                      <p:to>
                                        <p:strVal val="visible"/>
                                      </p:to>
                                    </p:set>
                                    <p:anim calcmode="lin" valueType="num">
                                      <p:cBhvr additive="base">
                                        <p:cTn id="342" dur="3000" fill="hold"/>
                                        <p:tgtEl>
                                          <p:spTgt spid="32"/>
                                        </p:tgtEl>
                                        <p:attrNameLst>
                                          <p:attrName>ppt_x</p:attrName>
                                        </p:attrNameLst>
                                      </p:cBhvr>
                                      <p:tavLst>
                                        <p:tav tm="0">
                                          <p:val>
                                            <p:strVal val="0-#ppt_w/2"/>
                                          </p:val>
                                        </p:tav>
                                        <p:tav tm="100000">
                                          <p:val>
                                            <p:strVal val="#ppt_x"/>
                                          </p:val>
                                        </p:tav>
                                      </p:tavLst>
                                    </p:anim>
                                    <p:anim calcmode="lin" valueType="num">
                                      <p:cBhvr additive="base">
                                        <p:cTn id="343" dur="3000" fill="hold"/>
                                        <p:tgtEl>
                                          <p:spTgt spid="32"/>
                                        </p:tgtEl>
                                        <p:attrNameLst>
                                          <p:attrName>ppt_y</p:attrName>
                                        </p:attrNameLst>
                                      </p:cBhvr>
                                      <p:tavLst>
                                        <p:tav tm="0">
                                          <p:val>
                                            <p:strVal val="#ppt_y"/>
                                          </p:val>
                                        </p:tav>
                                        <p:tav tm="100000">
                                          <p:val>
                                            <p:strVal val="#ppt_y"/>
                                          </p:val>
                                        </p:tav>
                                      </p:tavLst>
                                    </p:anim>
                                  </p:childTnLst>
                                </p:cTn>
                              </p:par>
                              <p:par>
                                <p:cTn id="344" presetID="2" presetClass="entr" presetSubtype="8" fill="hold" nodeType="withEffect">
                                  <p:stCondLst>
                                    <p:cond delay="0"/>
                                  </p:stCondLst>
                                  <p:childTnLst>
                                    <p:set>
                                      <p:cBhvr>
                                        <p:cTn id="345" dur="1" fill="hold">
                                          <p:stCondLst>
                                            <p:cond delay="0"/>
                                          </p:stCondLst>
                                        </p:cTn>
                                        <p:tgtEl>
                                          <p:spTgt spid="33"/>
                                        </p:tgtEl>
                                        <p:attrNameLst>
                                          <p:attrName>style.visibility</p:attrName>
                                        </p:attrNameLst>
                                      </p:cBhvr>
                                      <p:to>
                                        <p:strVal val="visible"/>
                                      </p:to>
                                    </p:set>
                                    <p:anim calcmode="lin" valueType="num">
                                      <p:cBhvr additive="base">
                                        <p:cTn id="346" dur="3000" fill="hold"/>
                                        <p:tgtEl>
                                          <p:spTgt spid="33"/>
                                        </p:tgtEl>
                                        <p:attrNameLst>
                                          <p:attrName>ppt_x</p:attrName>
                                        </p:attrNameLst>
                                      </p:cBhvr>
                                      <p:tavLst>
                                        <p:tav tm="0">
                                          <p:val>
                                            <p:strVal val="0-#ppt_w/2"/>
                                          </p:val>
                                        </p:tav>
                                        <p:tav tm="100000">
                                          <p:val>
                                            <p:strVal val="#ppt_x"/>
                                          </p:val>
                                        </p:tav>
                                      </p:tavLst>
                                    </p:anim>
                                    <p:anim calcmode="lin" valueType="num">
                                      <p:cBhvr additive="base">
                                        <p:cTn id="347" dur="3000" fill="hold"/>
                                        <p:tgtEl>
                                          <p:spTgt spid="33"/>
                                        </p:tgtEl>
                                        <p:attrNameLst>
                                          <p:attrName>ppt_y</p:attrName>
                                        </p:attrNameLst>
                                      </p:cBhvr>
                                      <p:tavLst>
                                        <p:tav tm="0">
                                          <p:val>
                                            <p:strVal val="#ppt_y"/>
                                          </p:val>
                                        </p:tav>
                                        <p:tav tm="100000">
                                          <p:val>
                                            <p:strVal val="#ppt_y"/>
                                          </p:val>
                                        </p:tav>
                                      </p:tavLst>
                                    </p:anim>
                                  </p:childTnLst>
                                </p:cTn>
                              </p:par>
                              <p:par>
                                <p:cTn id="348" presetID="2" presetClass="entr" presetSubtype="8" fill="hold" nodeType="withEffect">
                                  <p:stCondLst>
                                    <p:cond delay="0"/>
                                  </p:stCondLst>
                                  <p:childTnLst>
                                    <p:set>
                                      <p:cBhvr>
                                        <p:cTn id="349" dur="1" fill="hold">
                                          <p:stCondLst>
                                            <p:cond delay="0"/>
                                          </p:stCondLst>
                                        </p:cTn>
                                        <p:tgtEl>
                                          <p:spTgt spid="34"/>
                                        </p:tgtEl>
                                        <p:attrNameLst>
                                          <p:attrName>style.visibility</p:attrName>
                                        </p:attrNameLst>
                                      </p:cBhvr>
                                      <p:to>
                                        <p:strVal val="visible"/>
                                      </p:to>
                                    </p:set>
                                    <p:anim calcmode="lin" valueType="num">
                                      <p:cBhvr additive="base">
                                        <p:cTn id="350" dur="3000" fill="hold"/>
                                        <p:tgtEl>
                                          <p:spTgt spid="34"/>
                                        </p:tgtEl>
                                        <p:attrNameLst>
                                          <p:attrName>ppt_x</p:attrName>
                                        </p:attrNameLst>
                                      </p:cBhvr>
                                      <p:tavLst>
                                        <p:tav tm="0">
                                          <p:val>
                                            <p:strVal val="0-#ppt_w/2"/>
                                          </p:val>
                                        </p:tav>
                                        <p:tav tm="100000">
                                          <p:val>
                                            <p:strVal val="#ppt_x"/>
                                          </p:val>
                                        </p:tav>
                                      </p:tavLst>
                                    </p:anim>
                                    <p:anim calcmode="lin" valueType="num">
                                      <p:cBhvr additive="base">
                                        <p:cTn id="351" dur="3000" fill="hold"/>
                                        <p:tgtEl>
                                          <p:spTgt spid="34"/>
                                        </p:tgtEl>
                                        <p:attrNameLst>
                                          <p:attrName>ppt_y</p:attrName>
                                        </p:attrNameLst>
                                      </p:cBhvr>
                                      <p:tavLst>
                                        <p:tav tm="0">
                                          <p:val>
                                            <p:strVal val="#ppt_y"/>
                                          </p:val>
                                        </p:tav>
                                        <p:tav tm="100000">
                                          <p:val>
                                            <p:strVal val="#ppt_y"/>
                                          </p:val>
                                        </p:tav>
                                      </p:tavLst>
                                    </p:anim>
                                  </p:childTnLst>
                                </p:cTn>
                              </p:par>
                              <p:par>
                                <p:cTn id="352" presetID="2" presetClass="entr" presetSubtype="8" fill="hold" nodeType="withEffect">
                                  <p:stCondLst>
                                    <p:cond delay="0"/>
                                  </p:stCondLst>
                                  <p:childTnLst>
                                    <p:set>
                                      <p:cBhvr>
                                        <p:cTn id="353" dur="1" fill="hold">
                                          <p:stCondLst>
                                            <p:cond delay="0"/>
                                          </p:stCondLst>
                                        </p:cTn>
                                        <p:tgtEl>
                                          <p:spTgt spid="35"/>
                                        </p:tgtEl>
                                        <p:attrNameLst>
                                          <p:attrName>style.visibility</p:attrName>
                                        </p:attrNameLst>
                                      </p:cBhvr>
                                      <p:to>
                                        <p:strVal val="visible"/>
                                      </p:to>
                                    </p:set>
                                    <p:anim calcmode="lin" valueType="num">
                                      <p:cBhvr additive="base">
                                        <p:cTn id="354" dur="3000" fill="hold"/>
                                        <p:tgtEl>
                                          <p:spTgt spid="35"/>
                                        </p:tgtEl>
                                        <p:attrNameLst>
                                          <p:attrName>ppt_x</p:attrName>
                                        </p:attrNameLst>
                                      </p:cBhvr>
                                      <p:tavLst>
                                        <p:tav tm="0">
                                          <p:val>
                                            <p:strVal val="0-#ppt_w/2"/>
                                          </p:val>
                                        </p:tav>
                                        <p:tav tm="100000">
                                          <p:val>
                                            <p:strVal val="#ppt_x"/>
                                          </p:val>
                                        </p:tav>
                                      </p:tavLst>
                                    </p:anim>
                                    <p:anim calcmode="lin" valueType="num">
                                      <p:cBhvr additive="base">
                                        <p:cTn id="355" dur="3000" fill="hold"/>
                                        <p:tgtEl>
                                          <p:spTgt spid="35"/>
                                        </p:tgtEl>
                                        <p:attrNameLst>
                                          <p:attrName>ppt_y</p:attrName>
                                        </p:attrNameLst>
                                      </p:cBhvr>
                                      <p:tavLst>
                                        <p:tav tm="0">
                                          <p:val>
                                            <p:strVal val="#ppt_y"/>
                                          </p:val>
                                        </p:tav>
                                        <p:tav tm="100000">
                                          <p:val>
                                            <p:strVal val="#ppt_y"/>
                                          </p:val>
                                        </p:tav>
                                      </p:tavLst>
                                    </p:anim>
                                  </p:childTnLst>
                                </p:cTn>
                              </p:par>
                              <p:par>
                                <p:cTn id="356" presetID="2" presetClass="entr" presetSubtype="8" fill="hold" nodeType="withEffect">
                                  <p:stCondLst>
                                    <p:cond delay="0"/>
                                  </p:stCondLst>
                                  <p:childTnLst>
                                    <p:set>
                                      <p:cBhvr>
                                        <p:cTn id="357" dur="1" fill="hold">
                                          <p:stCondLst>
                                            <p:cond delay="0"/>
                                          </p:stCondLst>
                                        </p:cTn>
                                        <p:tgtEl>
                                          <p:spTgt spid="36"/>
                                        </p:tgtEl>
                                        <p:attrNameLst>
                                          <p:attrName>style.visibility</p:attrName>
                                        </p:attrNameLst>
                                      </p:cBhvr>
                                      <p:to>
                                        <p:strVal val="visible"/>
                                      </p:to>
                                    </p:set>
                                    <p:anim calcmode="lin" valueType="num">
                                      <p:cBhvr additive="base">
                                        <p:cTn id="358" dur="3000" fill="hold"/>
                                        <p:tgtEl>
                                          <p:spTgt spid="36"/>
                                        </p:tgtEl>
                                        <p:attrNameLst>
                                          <p:attrName>ppt_x</p:attrName>
                                        </p:attrNameLst>
                                      </p:cBhvr>
                                      <p:tavLst>
                                        <p:tav tm="0">
                                          <p:val>
                                            <p:strVal val="0-#ppt_w/2"/>
                                          </p:val>
                                        </p:tav>
                                        <p:tav tm="100000">
                                          <p:val>
                                            <p:strVal val="#ppt_x"/>
                                          </p:val>
                                        </p:tav>
                                      </p:tavLst>
                                    </p:anim>
                                    <p:anim calcmode="lin" valueType="num">
                                      <p:cBhvr additive="base">
                                        <p:cTn id="359" dur="3000" fill="hold"/>
                                        <p:tgtEl>
                                          <p:spTgt spid="36"/>
                                        </p:tgtEl>
                                        <p:attrNameLst>
                                          <p:attrName>ppt_y</p:attrName>
                                        </p:attrNameLst>
                                      </p:cBhvr>
                                      <p:tavLst>
                                        <p:tav tm="0">
                                          <p:val>
                                            <p:strVal val="#ppt_y"/>
                                          </p:val>
                                        </p:tav>
                                        <p:tav tm="100000">
                                          <p:val>
                                            <p:strVal val="#ppt_y"/>
                                          </p:val>
                                        </p:tav>
                                      </p:tavLst>
                                    </p:anim>
                                  </p:childTnLst>
                                </p:cTn>
                              </p:par>
                              <p:par>
                                <p:cTn id="360" presetID="2" presetClass="entr" presetSubtype="8" fill="hold" nodeType="withEffect">
                                  <p:stCondLst>
                                    <p:cond delay="0"/>
                                  </p:stCondLst>
                                  <p:childTnLst>
                                    <p:set>
                                      <p:cBhvr>
                                        <p:cTn id="361" dur="1" fill="hold">
                                          <p:stCondLst>
                                            <p:cond delay="0"/>
                                          </p:stCondLst>
                                        </p:cTn>
                                        <p:tgtEl>
                                          <p:spTgt spid="37"/>
                                        </p:tgtEl>
                                        <p:attrNameLst>
                                          <p:attrName>style.visibility</p:attrName>
                                        </p:attrNameLst>
                                      </p:cBhvr>
                                      <p:to>
                                        <p:strVal val="visible"/>
                                      </p:to>
                                    </p:set>
                                    <p:anim calcmode="lin" valueType="num">
                                      <p:cBhvr additive="base">
                                        <p:cTn id="362" dur="3000" fill="hold"/>
                                        <p:tgtEl>
                                          <p:spTgt spid="37"/>
                                        </p:tgtEl>
                                        <p:attrNameLst>
                                          <p:attrName>ppt_x</p:attrName>
                                        </p:attrNameLst>
                                      </p:cBhvr>
                                      <p:tavLst>
                                        <p:tav tm="0">
                                          <p:val>
                                            <p:strVal val="0-#ppt_w/2"/>
                                          </p:val>
                                        </p:tav>
                                        <p:tav tm="100000">
                                          <p:val>
                                            <p:strVal val="#ppt_x"/>
                                          </p:val>
                                        </p:tav>
                                      </p:tavLst>
                                    </p:anim>
                                    <p:anim calcmode="lin" valueType="num">
                                      <p:cBhvr additive="base">
                                        <p:cTn id="363" dur="3000" fill="hold"/>
                                        <p:tgtEl>
                                          <p:spTgt spid="37"/>
                                        </p:tgtEl>
                                        <p:attrNameLst>
                                          <p:attrName>ppt_y</p:attrName>
                                        </p:attrNameLst>
                                      </p:cBhvr>
                                      <p:tavLst>
                                        <p:tav tm="0">
                                          <p:val>
                                            <p:strVal val="#ppt_y"/>
                                          </p:val>
                                        </p:tav>
                                        <p:tav tm="100000">
                                          <p:val>
                                            <p:strVal val="#ppt_y"/>
                                          </p:val>
                                        </p:tav>
                                      </p:tavLst>
                                    </p:anim>
                                  </p:childTnLst>
                                </p:cTn>
                              </p:par>
                              <p:par>
                                <p:cTn id="364" presetID="2" presetClass="entr" presetSubtype="8" fill="hold" nodeType="withEffect">
                                  <p:stCondLst>
                                    <p:cond delay="0"/>
                                  </p:stCondLst>
                                  <p:childTnLst>
                                    <p:set>
                                      <p:cBhvr>
                                        <p:cTn id="365" dur="1" fill="hold">
                                          <p:stCondLst>
                                            <p:cond delay="0"/>
                                          </p:stCondLst>
                                        </p:cTn>
                                        <p:tgtEl>
                                          <p:spTgt spid="38"/>
                                        </p:tgtEl>
                                        <p:attrNameLst>
                                          <p:attrName>style.visibility</p:attrName>
                                        </p:attrNameLst>
                                      </p:cBhvr>
                                      <p:to>
                                        <p:strVal val="visible"/>
                                      </p:to>
                                    </p:set>
                                    <p:anim calcmode="lin" valueType="num">
                                      <p:cBhvr additive="base">
                                        <p:cTn id="366" dur="3000" fill="hold"/>
                                        <p:tgtEl>
                                          <p:spTgt spid="38"/>
                                        </p:tgtEl>
                                        <p:attrNameLst>
                                          <p:attrName>ppt_x</p:attrName>
                                        </p:attrNameLst>
                                      </p:cBhvr>
                                      <p:tavLst>
                                        <p:tav tm="0">
                                          <p:val>
                                            <p:strVal val="0-#ppt_w/2"/>
                                          </p:val>
                                        </p:tav>
                                        <p:tav tm="100000">
                                          <p:val>
                                            <p:strVal val="#ppt_x"/>
                                          </p:val>
                                        </p:tav>
                                      </p:tavLst>
                                    </p:anim>
                                    <p:anim calcmode="lin" valueType="num">
                                      <p:cBhvr additive="base">
                                        <p:cTn id="367" dur="3000" fill="hold"/>
                                        <p:tgtEl>
                                          <p:spTgt spid="38"/>
                                        </p:tgtEl>
                                        <p:attrNameLst>
                                          <p:attrName>ppt_y</p:attrName>
                                        </p:attrNameLst>
                                      </p:cBhvr>
                                      <p:tavLst>
                                        <p:tav tm="0">
                                          <p:val>
                                            <p:strVal val="#ppt_y"/>
                                          </p:val>
                                        </p:tav>
                                        <p:tav tm="100000">
                                          <p:val>
                                            <p:strVal val="#ppt_y"/>
                                          </p:val>
                                        </p:tav>
                                      </p:tavLst>
                                    </p:anim>
                                  </p:childTnLst>
                                </p:cTn>
                              </p:par>
                            </p:childTnLst>
                          </p:cTn>
                        </p:par>
                        <p:par>
                          <p:cTn id="368" fill="hold">
                            <p:stCondLst>
                              <p:cond delay="3000"/>
                            </p:stCondLst>
                            <p:childTnLst>
                              <p:par>
                                <p:cTn id="369" presetID="2" presetClass="exit" presetSubtype="4" fill="hold" nodeType="afterEffect">
                                  <p:stCondLst>
                                    <p:cond delay="0"/>
                                  </p:stCondLst>
                                  <p:childTnLst>
                                    <p:anim calcmode="lin" valueType="num">
                                      <p:cBhvr additive="base">
                                        <p:cTn id="370" dur="3000"/>
                                        <p:tgtEl>
                                          <p:spTgt spid="3"/>
                                        </p:tgtEl>
                                        <p:attrNameLst>
                                          <p:attrName>ppt_x</p:attrName>
                                        </p:attrNameLst>
                                      </p:cBhvr>
                                      <p:tavLst>
                                        <p:tav tm="0">
                                          <p:val>
                                            <p:strVal val="ppt_x"/>
                                          </p:val>
                                        </p:tav>
                                        <p:tav tm="100000">
                                          <p:val>
                                            <p:strVal val="ppt_x"/>
                                          </p:val>
                                        </p:tav>
                                      </p:tavLst>
                                    </p:anim>
                                    <p:anim calcmode="lin" valueType="num">
                                      <p:cBhvr additive="base">
                                        <p:cTn id="371" dur="3000"/>
                                        <p:tgtEl>
                                          <p:spTgt spid="3"/>
                                        </p:tgtEl>
                                        <p:attrNameLst>
                                          <p:attrName>ppt_y</p:attrName>
                                        </p:attrNameLst>
                                      </p:cBhvr>
                                      <p:tavLst>
                                        <p:tav tm="0">
                                          <p:val>
                                            <p:strVal val="ppt_y"/>
                                          </p:val>
                                        </p:tav>
                                        <p:tav tm="100000">
                                          <p:val>
                                            <p:strVal val="1+ppt_h/2"/>
                                          </p:val>
                                        </p:tav>
                                      </p:tavLst>
                                    </p:anim>
                                    <p:set>
                                      <p:cBhvr>
                                        <p:cTn id="372" dur="1" fill="hold">
                                          <p:stCondLst>
                                            <p:cond delay="2999"/>
                                          </p:stCondLst>
                                        </p:cTn>
                                        <p:tgtEl>
                                          <p:spTgt spid="3"/>
                                        </p:tgtEl>
                                        <p:attrNameLst>
                                          <p:attrName>style.visibility</p:attrName>
                                        </p:attrNameLst>
                                      </p:cBhvr>
                                      <p:to>
                                        <p:strVal val="hidden"/>
                                      </p:to>
                                    </p:set>
                                  </p:childTnLst>
                                </p:cTn>
                              </p:par>
                              <p:par>
                                <p:cTn id="373" presetID="2" presetClass="exit" presetSubtype="4" fill="hold" nodeType="withEffect">
                                  <p:stCondLst>
                                    <p:cond delay="0"/>
                                  </p:stCondLst>
                                  <p:childTnLst>
                                    <p:anim calcmode="lin" valueType="num">
                                      <p:cBhvr additive="base">
                                        <p:cTn id="374" dur="3000"/>
                                        <p:tgtEl>
                                          <p:spTgt spid="5"/>
                                        </p:tgtEl>
                                        <p:attrNameLst>
                                          <p:attrName>ppt_x</p:attrName>
                                        </p:attrNameLst>
                                      </p:cBhvr>
                                      <p:tavLst>
                                        <p:tav tm="0">
                                          <p:val>
                                            <p:strVal val="ppt_x"/>
                                          </p:val>
                                        </p:tav>
                                        <p:tav tm="100000">
                                          <p:val>
                                            <p:strVal val="ppt_x"/>
                                          </p:val>
                                        </p:tav>
                                      </p:tavLst>
                                    </p:anim>
                                    <p:anim calcmode="lin" valueType="num">
                                      <p:cBhvr additive="base">
                                        <p:cTn id="375" dur="3000"/>
                                        <p:tgtEl>
                                          <p:spTgt spid="5"/>
                                        </p:tgtEl>
                                        <p:attrNameLst>
                                          <p:attrName>ppt_y</p:attrName>
                                        </p:attrNameLst>
                                      </p:cBhvr>
                                      <p:tavLst>
                                        <p:tav tm="0">
                                          <p:val>
                                            <p:strVal val="ppt_y"/>
                                          </p:val>
                                        </p:tav>
                                        <p:tav tm="100000">
                                          <p:val>
                                            <p:strVal val="1+ppt_h/2"/>
                                          </p:val>
                                        </p:tav>
                                      </p:tavLst>
                                    </p:anim>
                                    <p:set>
                                      <p:cBhvr>
                                        <p:cTn id="376" dur="1" fill="hold">
                                          <p:stCondLst>
                                            <p:cond delay="2999"/>
                                          </p:stCondLst>
                                        </p:cTn>
                                        <p:tgtEl>
                                          <p:spTgt spid="5"/>
                                        </p:tgtEl>
                                        <p:attrNameLst>
                                          <p:attrName>style.visibility</p:attrName>
                                        </p:attrNameLst>
                                      </p:cBhvr>
                                      <p:to>
                                        <p:strVal val="hidden"/>
                                      </p:to>
                                    </p:set>
                                  </p:childTnLst>
                                </p:cTn>
                              </p:par>
                              <p:par>
                                <p:cTn id="377" presetID="2" presetClass="exit" presetSubtype="4" fill="hold" nodeType="withEffect">
                                  <p:stCondLst>
                                    <p:cond delay="0"/>
                                  </p:stCondLst>
                                  <p:childTnLst>
                                    <p:anim calcmode="lin" valueType="num">
                                      <p:cBhvr additive="base">
                                        <p:cTn id="378" dur="3000"/>
                                        <p:tgtEl>
                                          <p:spTgt spid="7"/>
                                        </p:tgtEl>
                                        <p:attrNameLst>
                                          <p:attrName>ppt_x</p:attrName>
                                        </p:attrNameLst>
                                      </p:cBhvr>
                                      <p:tavLst>
                                        <p:tav tm="0">
                                          <p:val>
                                            <p:strVal val="ppt_x"/>
                                          </p:val>
                                        </p:tav>
                                        <p:tav tm="100000">
                                          <p:val>
                                            <p:strVal val="ppt_x"/>
                                          </p:val>
                                        </p:tav>
                                      </p:tavLst>
                                    </p:anim>
                                    <p:anim calcmode="lin" valueType="num">
                                      <p:cBhvr additive="base">
                                        <p:cTn id="379" dur="3000"/>
                                        <p:tgtEl>
                                          <p:spTgt spid="7"/>
                                        </p:tgtEl>
                                        <p:attrNameLst>
                                          <p:attrName>ppt_y</p:attrName>
                                        </p:attrNameLst>
                                      </p:cBhvr>
                                      <p:tavLst>
                                        <p:tav tm="0">
                                          <p:val>
                                            <p:strVal val="ppt_y"/>
                                          </p:val>
                                        </p:tav>
                                        <p:tav tm="100000">
                                          <p:val>
                                            <p:strVal val="1+ppt_h/2"/>
                                          </p:val>
                                        </p:tav>
                                      </p:tavLst>
                                    </p:anim>
                                    <p:set>
                                      <p:cBhvr>
                                        <p:cTn id="380" dur="1" fill="hold">
                                          <p:stCondLst>
                                            <p:cond delay="2999"/>
                                          </p:stCondLst>
                                        </p:cTn>
                                        <p:tgtEl>
                                          <p:spTgt spid="7"/>
                                        </p:tgtEl>
                                        <p:attrNameLst>
                                          <p:attrName>style.visibility</p:attrName>
                                        </p:attrNameLst>
                                      </p:cBhvr>
                                      <p:to>
                                        <p:strVal val="hidden"/>
                                      </p:to>
                                    </p:set>
                                  </p:childTnLst>
                                </p:cTn>
                              </p:par>
                              <p:par>
                                <p:cTn id="381" presetID="2" presetClass="exit" presetSubtype="4" fill="hold" nodeType="withEffect">
                                  <p:stCondLst>
                                    <p:cond delay="0"/>
                                  </p:stCondLst>
                                  <p:childTnLst>
                                    <p:anim calcmode="lin" valueType="num">
                                      <p:cBhvr additive="base">
                                        <p:cTn id="382" dur="3000"/>
                                        <p:tgtEl>
                                          <p:spTgt spid="9"/>
                                        </p:tgtEl>
                                        <p:attrNameLst>
                                          <p:attrName>ppt_x</p:attrName>
                                        </p:attrNameLst>
                                      </p:cBhvr>
                                      <p:tavLst>
                                        <p:tav tm="0">
                                          <p:val>
                                            <p:strVal val="ppt_x"/>
                                          </p:val>
                                        </p:tav>
                                        <p:tav tm="100000">
                                          <p:val>
                                            <p:strVal val="ppt_x"/>
                                          </p:val>
                                        </p:tav>
                                      </p:tavLst>
                                    </p:anim>
                                    <p:anim calcmode="lin" valueType="num">
                                      <p:cBhvr additive="base">
                                        <p:cTn id="383" dur="3000"/>
                                        <p:tgtEl>
                                          <p:spTgt spid="9"/>
                                        </p:tgtEl>
                                        <p:attrNameLst>
                                          <p:attrName>ppt_y</p:attrName>
                                        </p:attrNameLst>
                                      </p:cBhvr>
                                      <p:tavLst>
                                        <p:tav tm="0">
                                          <p:val>
                                            <p:strVal val="ppt_y"/>
                                          </p:val>
                                        </p:tav>
                                        <p:tav tm="100000">
                                          <p:val>
                                            <p:strVal val="1+ppt_h/2"/>
                                          </p:val>
                                        </p:tav>
                                      </p:tavLst>
                                    </p:anim>
                                    <p:set>
                                      <p:cBhvr>
                                        <p:cTn id="384" dur="1" fill="hold">
                                          <p:stCondLst>
                                            <p:cond delay="2999"/>
                                          </p:stCondLst>
                                        </p:cTn>
                                        <p:tgtEl>
                                          <p:spTgt spid="9"/>
                                        </p:tgtEl>
                                        <p:attrNameLst>
                                          <p:attrName>style.visibility</p:attrName>
                                        </p:attrNameLst>
                                      </p:cBhvr>
                                      <p:to>
                                        <p:strVal val="hidden"/>
                                      </p:to>
                                    </p:set>
                                  </p:childTnLst>
                                </p:cTn>
                              </p:par>
                              <p:par>
                                <p:cTn id="385" presetID="2" presetClass="exit" presetSubtype="4" fill="hold" nodeType="withEffect">
                                  <p:stCondLst>
                                    <p:cond delay="0"/>
                                  </p:stCondLst>
                                  <p:childTnLst>
                                    <p:anim calcmode="lin" valueType="num">
                                      <p:cBhvr additive="base">
                                        <p:cTn id="386" dur="3000"/>
                                        <p:tgtEl>
                                          <p:spTgt spid="11"/>
                                        </p:tgtEl>
                                        <p:attrNameLst>
                                          <p:attrName>ppt_x</p:attrName>
                                        </p:attrNameLst>
                                      </p:cBhvr>
                                      <p:tavLst>
                                        <p:tav tm="0">
                                          <p:val>
                                            <p:strVal val="ppt_x"/>
                                          </p:val>
                                        </p:tav>
                                        <p:tav tm="100000">
                                          <p:val>
                                            <p:strVal val="ppt_x"/>
                                          </p:val>
                                        </p:tav>
                                      </p:tavLst>
                                    </p:anim>
                                    <p:anim calcmode="lin" valueType="num">
                                      <p:cBhvr additive="base">
                                        <p:cTn id="387" dur="3000"/>
                                        <p:tgtEl>
                                          <p:spTgt spid="11"/>
                                        </p:tgtEl>
                                        <p:attrNameLst>
                                          <p:attrName>ppt_y</p:attrName>
                                        </p:attrNameLst>
                                      </p:cBhvr>
                                      <p:tavLst>
                                        <p:tav tm="0">
                                          <p:val>
                                            <p:strVal val="ppt_y"/>
                                          </p:val>
                                        </p:tav>
                                        <p:tav tm="100000">
                                          <p:val>
                                            <p:strVal val="1+ppt_h/2"/>
                                          </p:val>
                                        </p:tav>
                                      </p:tavLst>
                                    </p:anim>
                                    <p:set>
                                      <p:cBhvr>
                                        <p:cTn id="388" dur="1" fill="hold">
                                          <p:stCondLst>
                                            <p:cond delay="2999"/>
                                          </p:stCondLst>
                                        </p:cTn>
                                        <p:tgtEl>
                                          <p:spTgt spid="11"/>
                                        </p:tgtEl>
                                        <p:attrNameLst>
                                          <p:attrName>style.visibility</p:attrName>
                                        </p:attrNameLst>
                                      </p:cBhvr>
                                      <p:to>
                                        <p:strVal val="hidden"/>
                                      </p:to>
                                    </p:set>
                                  </p:childTnLst>
                                </p:cTn>
                              </p:par>
                              <p:par>
                                <p:cTn id="389" presetID="2" presetClass="exit" presetSubtype="4" fill="hold" nodeType="withEffect">
                                  <p:stCondLst>
                                    <p:cond delay="0"/>
                                  </p:stCondLst>
                                  <p:childTnLst>
                                    <p:anim calcmode="lin" valueType="num">
                                      <p:cBhvr additive="base">
                                        <p:cTn id="390" dur="3000"/>
                                        <p:tgtEl>
                                          <p:spTgt spid="13"/>
                                        </p:tgtEl>
                                        <p:attrNameLst>
                                          <p:attrName>ppt_x</p:attrName>
                                        </p:attrNameLst>
                                      </p:cBhvr>
                                      <p:tavLst>
                                        <p:tav tm="0">
                                          <p:val>
                                            <p:strVal val="ppt_x"/>
                                          </p:val>
                                        </p:tav>
                                        <p:tav tm="100000">
                                          <p:val>
                                            <p:strVal val="ppt_x"/>
                                          </p:val>
                                        </p:tav>
                                      </p:tavLst>
                                    </p:anim>
                                    <p:anim calcmode="lin" valueType="num">
                                      <p:cBhvr additive="base">
                                        <p:cTn id="391" dur="3000"/>
                                        <p:tgtEl>
                                          <p:spTgt spid="13"/>
                                        </p:tgtEl>
                                        <p:attrNameLst>
                                          <p:attrName>ppt_y</p:attrName>
                                        </p:attrNameLst>
                                      </p:cBhvr>
                                      <p:tavLst>
                                        <p:tav tm="0">
                                          <p:val>
                                            <p:strVal val="ppt_y"/>
                                          </p:val>
                                        </p:tav>
                                        <p:tav tm="100000">
                                          <p:val>
                                            <p:strVal val="1+ppt_h/2"/>
                                          </p:val>
                                        </p:tav>
                                      </p:tavLst>
                                    </p:anim>
                                    <p:set>
                                      <p:cBhvr>
                                        <p:cTn id="392" dur="1" fill="hold">
                                          <p:stCondLst>
                                            <p:cond delay="2999"/>
                                          </p:stCondLst>
                                        </p:cTn>
                                        <p:tgtEl>
                                          <p:spTgt spid="13"/>
                                        </p:tgtEl>
                                        <p:attrNameLst>
                                          <p:attrName>style.visibility</p:attrName>
                                        </p:attrNameLst>
                                      </p:cBhvr>
                                      <p:to>
                                        <p:strVal val="hidden"/>
                                      </p:to>
                                    </p:set>
                                  </p:childTnLst>
                                </p:cTn>
                              </p:par>
                              <p:par>
                                <p:cTn id="393" presetID="2" presetClass="exit" presetSubtype="4" fill="hold"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4"/>
                                        </p:tgtEl>
                                        <p:attrNameLst>
                                          <p:attrName>ppt_x</p:attrName>
                                        </p:attrNameLst>
                                      </p:cBhvr>
                                      <p:tavLst>
                                        <p:tav tm="0">
                                          <p:val>
                                            <p:strVal val="ppt_x"/>
                                          </p:val>
                                        </p:tav>
                                        <p:tav tm="100000">
                                          <p:val>
                                            <p:strVal val="ppt_x"/>
                                          </p:val>
                                        </p:tav>
                                      </p:tavLst>
                                    </p:anim>
                                    <p:anim calcmode="lin" valueType="num">
                                      <p:cBhvr additive="base">
                                        <p:cTn id="443" dur="3000"/>
                                        <p:tgtEl>
                                          <p:spTgt spid="4"/>
                                        </p:tgtEl>
                                        <p:attrNameLst>
                                          <p:attrName>ppt_y</p:attrName>
                                        </p:attrNameLst>
                                      </p:cBhvr>
                                      <p:tavLst>
                                        <p:tav tm="0">
                                          <p:val>
                                            <p:strVal val="ppt_y"/>
                                          </p:val>
                                        </p:tav>
                                        <p:tav tm="100000">
                                          <p:val>
                                            <p:strVal val="0-ppt_h/2"/>
                                          </p:val>
                                        </p:tav>
                                      </p:tavLst>
                                    </p:anim>
                                    <p:set>
                                      <p:cBhvr>
                                        <p:cTn id="444" dur="1" fill="hold">
                                          <p:stCondLst>
                                            <p:cond delay="2999"/>
                                          </p:stCondLst>
                                        </p:cTn>
                                        <p:tgtEl>
                                          <p:spTgt spid="4"/>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ppt_x"/>
                                          </p:val>
                                        </p:tav>
                                      </p:tavLst>
                                    </p:anim>
                                    <p:anim calcmode="lin" valueType="num">
                                      <p:cBhvr additive="base">
                                        <p:cTn id="447" dur="3000"/>
                                        <p:tgtEl>
                                          <p:spTgt spid="6"/>
                                        </p:tgtEl>
                                        <p:attrNameLst>
                                          <p:attrName>ppt_y</p:attrName>
                                        </p:attrNameLst>
                                      </p:cBhvr>
                                      <p:tavLst>
                                        <p:tav tm="0">
                                          <p:val>
                                            <p:strVal val="ppt_y"/>
                                          </p:val>
                                        </p:tav>
                                        <p:tav tm="100000">
                                          <p:val>
                                            <p:strVal val="0-ppt_h/2"/>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8"/>
                                        </p:tgtEl>
                                        <p:attrNameLst>
                                          <p:attrName>ppt_x</p:attrName>
                                        </p:attrNameLst>
                                      </p:cBhvr>
                                      <p:tavLst>
                                        <p:tav tm="0">
                                          <p:val>
                                            <p:strVal val="ppt_x"/>
                                          </p:val>
                                        </p:tav>
                                        <p:tav tm="100000">
                                          <p:val>
                                            <p:strVal val="ppt_x"/>
                                          </p:val>
                                        </p:tav>
                                      </p:tavLst>
                                    </p:anim>
                                    <p:anim calcmode="lin" valueType="num">
                                      <p:cBhvr additive="base">
                                        <p:cTn id="451" dur="3000"/>
                                        <p:tgtEl>
                                          <p:spTgt spid="8"/>
                                        </p:tgtEl>
                                        <p:attrNameLst>
                                          <p:attrName>ppt_y</p:attrName>
                                        </p:attrNameLst>
                                      </p:cBhvr>
                                      <p:tavLst>
                                        <p:tav tm="0">
                                          <p:val>
                                            <p:strVal val="ppt_y"/>
                                          </p:val>
                                        </p:tav>
                                        <p:tav tm="100000">
                                          <p:val>
                                            <p:strVal val="0-ppt_h/2"/>
                                          </p:val>
                                        </p:tav>
                                      </p:tavLst>
                                    </p:anim>
                                    <p:set>
                                      <p:cBhvr>
                                        <p:cTn id="452" dur="1" fill="hold">
                                          <p:stCondLst>
                                            <p:cond delay="2999"/>
                                          </p:stCondLst>
                                        </p:cTn>
                                        <p:tgtEl>
                                          <p:spTgt spid="8"/>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nodeType="withEffect">
                                  <p:stCondLst>
                                    <p:cond delay="0"/>
                                  </p:stCondLst>
                                  <p:childTnLst>
                                    <p:anim calcmode="lin" valueType="num">
                                      <p:cBhvr additive="base">
                                        <p:cTn id="458" dur="3000"/>
                                        <p:tgtEl>
                                          <p:spTgt spid="12"/>
                                        </p:tgtEl>
                                        <p:attrNameLst>
                                          <p:attrName>ppt_x</p:attrName>
                                        </p:attrNameLst>
                                      </p:cBhvr>
                                      <p:tavLst>
                                        <p:tav tm="0">
                                          <p:val>
                                            <p:strVal val="ppt_x"/>
                                          </p:val>
                                        </p:tav>
                                        <p:tav tm="100000">
                                          <p:val>
                                            <p:strVal val="ppt_x"/>
                                          </p:val>
                                        </p:tav>
                                      </p:tavLst>
                                    </p:anim>
                                    <p:anim calcmode="lin" valueType="num">
                                      <p:cBhvr additive="base">
                                        <p:cTn id="459" dur="3000"/>
                                        <p:tgtEl>
                                          <p:spTgt spid="12"/>
                                        </p:tgtEl>
                                        <p:attrNameLst>
                                          <p:attrName>ppt_y</p:attrName>
                                        </p:attrNameLst>
                                      </p:cBhvr>
                                      <p:tavLst>
                                        <p:tav tm="0">
                                          <p:val>
                                            <p:strVal val="ppt_y"/>
                                          </p:val>
                                        </p:tav>
                                        <p:tav tm="100000">
                                          <p:val>
                                            <p:strVal val="0-ppt_h/2"/>
                                          </p:val>
                                        </p:tav>
                                      </p:tavLst>
                                    </p:anim>
                                    <p:set>
                                      <p:cBhvr>
                                        <p:cTn id="460" dur="1" fill="hold">
                                          <p:stCondLst>
                                            <p:cond delay="2999"/>
                                          </p:stCondLst>
                                        </p:cTn>
                                        <p:tgtEl>
                                          <p:spTgt spid="12"/>
                                        </p:tgtEl>
                                        <p:attrNameLst>
                                          <p:attrName>style.visibility</p:attrName>
                                        </p:attrNameLst>
                                      </p:cBhvr>
                                      <p:to>
                                        <p:strVal val="hidden"/>
                                      </p:to>
                                    </p:set>
                                  </p:childTnLst>
                                </p:cTn>
                              </p:par>
                              <p:par>
                                <p:cTn id="461" presetID="2" presetClass="exit" presetSubtype="1" fill="hold" nodeType="withEffect">
                                  <p:stCondLst>
                                    <p:cond delay="0"/>
                                  </p:stCondLst>
                                  <p:childTnLst>
                                    <p:anim calcmode="lin" valueType="num">
                                      <p:cBhvr additive="base">
                                        <p:cTn id="462" dur="3000"/>
                                        <p:tgtEl>
                                          <p:spTgt spid="14"/>
                                        </p:tgtEl>
                                        <p:attrNameLst>
                                          <p:attrName>ppt_x</p:attrName>
                                        </p:attrNameLst>
                                      </p:cBhvr>
                                      <p:tavLst>
                                        <p:tav tm="0">
                                          <p:val>
                                            <p:strVal val="ppt_x"/>
                                          </p:val>
                                        </p:tav>
                                        <p:tav tm="100000">
                                          <p:val>
                                            <p:strVal val="ppt_x"/>
                                          </p:val>
                                        </p:tav>
                                      </p:tavLst>
                                    </p:anim>
                                    <p:anim calcmode="lin" valueType="num">
                                      <p:cBhvr additive="base">
                                        <p:cTn id="463" dur="3000"/>
                                        <p:tgtEl>
                                          <p:spTgt spid="14"/>
                                        </p:tgtEl>
                                        <p:attrNameLst>
                                          <p:attrName>ppt_y</p:attrName>
                                        </p:attrNameLst>
                                      </p:cBhvr>
                                      <p:tavLst>
                                        <p:tav tm="0">
                                          <p:val>
                                            <p:strVal val="ppt_y"/>
                                          </p:val>
                                        </p:tav>
                                        <p:tav tm="100000">
                                          <p:val>
                                            <p:strVal val="0-ppt_h/2"/>
                                          </p:val>
                                        </p:tav>
                                      </p:tavLst>
                                    </p:anim>
                                    <p:set>
                                      <p:cBhvr>
                                        <p:cTn id="464" dur="1" fill="hold">
                                          <p:stCondLst>
                                            <p:cond delay="2999"/>
                                          </p:stCondLst>
                                        </p:cTn>
                                        <p:tgtEl>
                                          <p:spTgt spid="14"/>
                                        </p:tgtEl>
                                        <p:attrNameLst>
                                          <p:attrName>style.visibility</p:attrName>
                                        </p:attrNameLst>
                                      </p:cBhvr>
                                      <p:to>
                                        <p:strVal val="hidden"/>
                                      </p:to>
                                    </p:set>
                                  </p:childTnLst>
                                </p:cTn>
                              </p:par>
                              <p:par>
                                <p:cTn id="465" presetID="2" presetClass="exit" presetSubtype="1" fill="hold" nodeType="withEffect">
                                  <p:stCondLst>
                                    <p:cond delay="0"/>
                                  </p:stCondLst>
                                  <p:childTnLst>
                                    <p:anim calcmode="lin" valueType="num">
                                      <p:cBhvr additive="base">
                                        <p:cTn id="466" dur="3000"/>
                                        <p:tgtEl>
                                          <p:spTgt spid="27"/>
                                        </p:tgtEl>
                                        <p:attrNameLst>
                                          <p:attrName>ppt_x</p:attrName>
                                        </p:attrNameLst>
                                      </p:cBhvr>
                                      <p:tavLst>
                                        <p:tav tm="0">
                                          <p:val>
                                            <p:strVal val="ppt_x"/>
                                          </p:val>
                                        </p:tav>
                                        <p:tav tm="100000">
                                          <p:val>
                                            <p:strVal val="ppt_x"/>
                                          </p:val>
                                        </p:tav>
                                      </p:tavLst>
                                    </p:anim>
                                    <p:anim calcmode="lin" valueType="num">
                                      <p:cBhvr additive="base">
                                        <p:cTn id="467" dur="3000"/>
                                        <p:tgtEl>
                                          <p:spTgt spid="27"/>
                                        </p:tgtEl>
                                        <p:attrNameLst>
                                          <p:attrName>ppt_y</p:attrName>
                                        </p:attrNameLst>
                                      </p:cBhvr>
                                      <p:tavLst>
                                        <p:tav tm="0">
                                          <p:val>
                                            <p:strVal val="ppt_y"/>
                                          </p:val>
                                        </p:tav>
                                        <p:tav tm="100000">
                                          <p:val>
                                            <p:strVal val="0-ppt_h/2"/>
                                          </p:val>
                                        </p:tav>
                                      </p:tavLst>
                                    </p:anim>
                                    <p:set>
                                      <p:cBhvr>
                                        <p:cTn id="468" dur="1" fill="hold">
                                          <p:stCondLst>
                                            <p:cond delay="2999"/>
                                          </p:stCondLst>
                                        </p:cTn>
                                        <p:tgtEl>
                                          <p:spTgt spid="27"/>
                                        </p:tgtEl>
                                        <p:attrNameLst>
                                          <p:attrName>style.visibility</p:attrName>
                                        </p:attrNameLst>
                                      </p:cBhvr>
                                      <p:to>
                                        <p:strVal val="hidden"/>
                                      </p:to>
                                    </p:set>
                                  </p:childTnLst>
                                </p:cTn>
                              </p:par>
                              <p:par>
                                <p:cTn id="469" presetID="2" presetClass="exit" presetSubtype="1" fill="hold" nodeType="withEffect">
                                  <p:stCondLst>
                                    <p:cond delay="0"/>
                                  </p:stCondLst>
                                  <p:childTnLst>
                                    <p:anim calcmode="lin" valueType="num">
                                      <p:cBhvr additive="base">
                                        <p:cTn id="470" dur="3000"/>
                                        <p:tgtEl>
                                          <p:spTgt spid="28"/>
                                        </p:tgtEl>
                                        <p:attrNameLst>
                                          <p:attrName>ppt_x</p:attrName>
                                        </p:attrNameLst>
                                      </p:cBhvr>
                                      <p:tavLst>
                                        <p:tav tm="0">
                                          <p:val>
                                            <p:strVal val="ppt_x"/>
                                          </p:val>
                                        </p:tav>
                                        <p:tav tm="100000">
                                          <p:val>
                                            <p:strVal val="ppt_x"/>
                                          </p:val>
                                        </p:tav>
                                      </p:tavLst>
                                    </p:anim>
                                    <p:anim calcmode="lin" valueType="num">
                                      <p:cBhvr additive="base">
                                        <p:cTn id="471" dur="3000"/>
                                        <p:tgtEl>
                                          <p:spTgt spid="28"/>
                                        </p:tgtEl>
                                        <p:attrNameLst>
                                          <p:attrName>ppt_y</p:attrName>
                                        </p:attrNameLst>
                                      </p:cBhvr>
                                      <p:tavLst>
                                        <p:tav tm="0">
                                          <p:val>
                                            <p:strVal val="ppt_y"/>
                                          </p:val>
                                        </p:tav>
                                        <p:tav tm="100000">
                                          <p:val>
                                            <p:strVal val="0-ppt_h/2"/>
                                          </p:val>
                                        </p:tav>
                                      </p:tavLst>
                                    </p:anim>
                                    <p:set>
                                      <p:cBhvr>
                                        <p:cTn id="472" dur="1" fill="hold">
                                          <p:stCondLst>
                                            <p:cond delay="2999"/>
                                          </p:stCondLst>
                                        </p:cTn>
                                        <p:tgtEl>
                                          <p:spTgt spid="28"/>
                                        </p:tgtEl>
                                        <p:attrNameLst>
                                          <p:attrName>style.visibility</p:attrName>
                                        </p:attrNameLst>
                                      </p:cBhvr>
                                      <p:to>
                                        <p:strVal val="hidden"/>
                                      </p:to>
                                    </p:set>
                                  </p:childTnLst>
                                </p:cTn>
                              </p:par>
                              <p:par>
                                <p:cTn id="473" presetID="2" presetClass="exit" presetSubtype="1" fill="hold"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nodeType="withEffect">
                                  <p:stCondLst>
                                    <p:cond delay="0"/>
                                  </p:stCondLst>
                                  <p:childTnLst>
                                    <p:anim calcmode="lin" valueType="num">
                                      <p:cBhvr additive="base">
                                        <p:cTn id="478" dur="3000"/>
                                        <p:tgtEl>
                                          <p:spTgt spid="30"/>
                                        </p:tgtEl>
                                        <p:attrNameLst>
                                          <p:attrName>ppt_x</p:attrName>
                                        </p:attrNameLst>
                                      </p:cBhvr>
                                      <p:tavLst>
                                        <p:tav tm="0">
                                          <p:val>
                                            <p:strVal val="ppt_x"/>
                                          </p:val>
                                        </p:tav>
                                        <p:tav tm="100000">
                                          <p:val>
                                            <p:strVal val="ppt_x"/>
                                          </p:val>
                                        </p:tav>
                                      </p:tavLst>
                                    </p:anim>
                                    <p:anim calcmode="lin" valueType="num">
                                      <p:cBhvr additive="base">
                                        <p:cTn id="479" dur="3000"/>
                                        <p:tgtEl>
                                          <p:spTgt spid="30"/>
                                        </p:tgtEl>
                                        <p:attrNameLst>
                                          <p:attrName>ppt_y</p:attrName>
                                        </p:attrNameLst>
                                      </p:cBhvr>
                                      <p:tavLst>
                                        <p:tav tm="0">
                                          <p:val>
                                            <p:strVal val="ppt_y"/>
                                          </p:val>
                                        </p:tav>
                                        <p:tav tm="100000">
                                          <p:val>
                                            <p:strVal val="0-ppt_h/2"/>
                                          </p:val>
                                        </p:tav>
                                      </p:tavLst>
                                    </p:anim>
                                    <p:set>
                                      <p:cBhvr>
                                        <p:cTn id="480" dur="1" fill="hold">
                                          <p:stCondLst>
                                            <p:cond delay="2999"/>
                                          </p:stCondLst>
                                        </p:cTn>
                                        <p:tgtEl>
                                          <p:spTgt spid="30"/>
                                        </p:tgtEl>
                                        <p:attrNameLst>
                                          <p:attrName>style.visibility</p:attrName>
                                        </p:attrNameLst>
                                      </p:cBhvr>
                                      <p:to>
                                        <p:strVal val="hidden"/>
                                      </p:to>
                                    </p:set>
                                  </p:childTnLst>
                                </p:cTn>
                              </p:par>
                              <p:par>
                                <p:cTn id="481" presetID="2" presetClass="exit" presetSubtype="1" fill="hold" nodeType="withEffect">
                                  <p:stCondLst>
                                    <p:cond delay="0"/>
                                  </p:stCondLst>
                                  <p:childTnLst>
                                    <p:anim calcmode="lin" valueType="num">
                                      <p:cBhvr additive="base">
                                        <p:cTn id="482" dur="3000"/>
                                        <p:tgtEl>
                                          <p:spTgt spid="31"/>
                                        </p:tgtEl>
                                        <p:attrNameLst>
                                          <p:attrName>ppt_x</p:attrName>
                                        </p:attrNameLst>
                                      </p:cBhvr>
                                      <p:tavLst>
                                        <p:tav tm="0">
                                          <p:val>
                                            <p:strVal val="ppt_x"/>
                                          </p:val>
                                        </p:tav>
                                        <p:tav tm="100000">
                                          <p:val>
                                            <p:strVal val="ppt_x"/>
                                          </p:val>
                                        </p:tav>
                                      </p:tavLst>
                                    </p:anim>
                                    <p:anim calcmode="lin" valueType="num">
                                      <p:cBhvr additive="base">
                                        <p:cTn id="483" dur="3000"/>
                                        <p:tgtEl>
                                          <p:spTgt spid="31"/>
                                        </p:tgtEl>
                                        <p:attrNameLst>
                                          <p:attrName>ppt_y</p:attrName>
                                        </p:attrNameLst>
                                      </p:cBhvr>
                                      <p:tavLst>
                                        <p:tav tm="0">
                                          <p:val>
                                            <p:strVal val="ppt_y"/>
                                          </p:val>
                                        </p:tav>
                                        <p:tav tm="100000">
                                          <p:val>
                                            <p:strVal val="0-ppt_h/2"/>
                                          </p:val>
                                        </p:tav>
                                      </p:tavLst>
                                    </p:anim>
                                    <p:set>
                                      <p:cBhvr>
                                        <p:cTn id="484" dur="1" fill="hold">
                                          <p:stCondLst>
                                            <p:cond delay="2999"/>
                                          </p:stCondLst>
                                        </p:cTn>
                                        <p:tgtEl>
                                          <p:spTgt spid="31"/>
                                        </p:tgtEl>
                                        <p:attrNameLst>
                                          <p:attrName>style.visibility</p:attrName>
                                        </p:attrNameLst>
                                      </p:cBhvr>
                                      <p:to>
                                        <p:strVal val="hidden"/>
                                      </p:to>
                                    </p:set>
                                  </p:childTnLst>
                                </p:cTn>
                              </p:par>
                              <p:par>
                                <p:cTn id="485" presetID="2" presetClass="exit" presetSubtype="1" fill="hold" nodeType="withEffect">
                                  <p:stCondLst>
                                    <p:cond delay="0"/>
                                  </p:stCondLst>
                                  <p:childTnLst>
                                    <p:anim calcmode="lin" valueType="num">
                                      <p:cBhvr additive="base">
                                        <p:cTn id="486" dur="3000"/>
                                        <p:tgtEl>
                                          <p:spTgt spid="32"/>
                                        </p:tgtEl>
                                        <p:attrNameLst>
                                          <p:attrName>ppt_x</p:attrName>
                                        </p:attrNameLst>
                                      </p:cBhvr>
                                      <p:tavLst>
                                        <p:tav tm="0">
                                          <p:val>
                                            <p:strVal val="ppt_x"/>
                                          </p:val>
                                        </p:tav>
                                        <p:tav tm="100000">
                                          <p:val>
                                            <p:strVal val="ppt_x"/>
                                          </p:val>
                                        </p:tav>
                                      </p:tavLst>
                                    </p:anim>
                                    <p:anim calcmode="lin" valueType="num">
                                      <p:cBhvr additive="base">
                                        <p:cTn id="487" dur="3000"/>
                                        <p:tgtEl>
                                          <p:spTgt spid="32"/>
                                        </p:tgtEl>
                                        <p:attrNameLst>
                                          <p:attrName>ppt_y</p:attrName>
                                        </p:attrNameLst>
                                      </p:cBhvr>
                                      <p:tavLst>
                                        <p:tav tm="0">
                                          <p:val>
                                            <p:strVal val="ppt_y"/>
                                          </p:val>
                                        </p:tav>
                                        <p:tav tm="100000">
                                          <p:val>
                                            <p:strVal val="0-ppt_h/2"/>
                                          </p:val>
                                        </p:tav>
                                      </p:tavLst>
                                    </p:anim>
                                    <p:set>
                                      <p:cBhvr>
                                        <p:cTn id="488" dur="1" fill="hold">
                                          <p:stCondLst>
                                            <p:cond delay="2999"/>
                                          </p:stCondLst>
                                        </p:cTn>
                                        <p:tgtEl>
                                          <p:spTgt spid="32"/>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33"/>
                                        </p:tgtEl>
                                        <p:attrNameLst>
                                          <p:attrName>ppt_x</p:attrName>
                                        </p:attrNameLst>
                                      </p:cBhvr>
                                      <p:tavLst>
                                        <p:tav tm="0">
                                          <p:val>
                                            <p:strVal val="ppt_x"/>
                                          </p:val>
                                        </p:tav>
                                        <p:tav tm="100000">
                                          <p:val>
                                            <p:strVal val="ppt_x"/>
                                          </p:val>
                                        </p:tav>
                                      </p:tavLst>
                                    </p:anim>
                                    <p:anim calcmode="lin" valueType="num">
                                      <p:cBhvr additive="base">
                                        <p:cTn id="491" dur="3000"/>
                                        <p:tgtEl>
                                          <p:spTgt spid="33"/>
                                        </p:tgtEl>
                                        <p:attrNameLst>
                                          <p:attrName>ppt_y</p:attrName>
                                        </p:attrNameLst>
                                      </p:cBhvr>
                                      <p:tavLst>
                                        <p:tav tm="0">
                                          <p:val>
                                            <p:strVal val="ppt_y"/>
                                          </p:val>
                                        </p:tav>
                                        <p:tav tm="100000">
                                          <p:val>
                                            <p:strVal val="0-ppt_h/2"/>
                                          </p:val>
                                        </p:tav>
                                      </p:tavLst>
                                    </p:anim>
                                    <p:set>
                                      <p:cBhvr>
                                        <p:cTn id="492" dur="1" fill="hold">
                                          <p:stCondLst>
                                            <p:cond delay="2999"/>
                                          </p:stCondLst>
                                        </p:cTn>
                                        <p:tgtEl>
                                          <p:spTgt spid="33"/>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34"/>
                                        </p:tgtEl>
                                        <p:attrNameLst>
                                          <p:attrName>ppt_x</p:attrName>
                                        </p:attrNameLst>
                                      </p:cBhvr>
                                      <p:tavLst>
                                        <p:tav tm="0">
                                          <p:val>
                                            <p:strVal val="ppt_x"/>
                                          </p:val>
                                        </p:tav>
                                        <p:tav tm="100000">
                                          <p:val>
                                            <p:strVal val="ppt_x"/>
                                          </p:val>
                                        </p:tav>
                                      </p:tavLst>
                                    </p:anim>
                                    <p:anim calcmode="lin" valueType="num">
                                      <p:cBhvr additive="base">
                                        <p:cTn id="495" dur="3000"/>
                                        <p:tgtEl>
                                          <p:spTgt spid="34"/>
                                        </p:tgtEl>
                                        <p:attrNameLst>
                                          <p:attrName>ppt_y</p:attrName>
                                        </p:attrNameLst>
                                      </p:cBhvr>
                                      <p:tavLst>
                                        <p:tav tm="0">
                                          <p:val>
                                            <p:strVal val="ppt_y"/>
                                          </p:val>
                                        </p:tav>
                                        <p:tav tm="100000">
                                          <p:val>
                                            <p:strVal val="0-ppt_h/2"/>
                                          </p:val>
                                        </p:tav>
                                      </p:tavLst>
                                    </p:anim>
                                    <p:set>
                                      <p:cBhvr>
                                        <p:cTn id="496" dur="1" fill="hold">
                                          <p:stCondLst>
                                            <p:cond delay="2999"/>
                                          </p:stCondLst>
                                        </p:cTn>
                                        <p:tgtEl>
                                          <p:spTgt spid="34"/>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35"/>
                                        </p:tgtEl>
                                        <p:attrNameLst>
                                          <p:attrName>ppt_x</p:attrName>
                                        </p:attrNameLst>
                                      </p:cBhvr>
                                      <p:tavLst>
                                        <p:tav tm="0">
                                          <p:val>
                                            <p:strVal val="ppt_x"/>
                                          </p:val>
                                        </p:tav>
                                        <p:tav tm="100000">
                                          <p:val>
                                            <p:strVal val="ppt_x"/>
                                          </p:val>
                                        </p:tav>
                                      </p:tavLst>
                                    </p:anim>
                                    <p:anim calcmode="lin" valueType="num">
                                      <p:cBhvr additive="base">
                                        <p:cTn id="499" dur="3000"/>
                                        <p:tgtEl>
                                          <p:spTgt spid="35"/>
                                        </p:tgtEl>
                                        <p:attrNameLst>
                                          <p:attrName>ppt_y</p:attrName>
                                        </p:attrNameLst>
                                      </p:cBhvr>
                                      <p:tavLst>
                                        <p:tav tm="0">
                                          <p:val>
                                            <p:strVal val="ppt_y"/>
                                          </p:val>
                                        </p:tav>
                                        <p:tav tm="100000">
                                          <p:val>
                                            <p:strVal val="0-ppt_h/2"/>
                                          </p:val>
                                        </p:tav>
                                      </p:tavLst>
                                    </p:anim>
                                    <p:set>
                                      <p:cBhvr>
                                        <p:cTn id="500" dur="1" fill="hold">
                                          <p:stCondLst>
                                            <p:cond delay="2999"/>
                                          </p:stCondLst>
                                        </p:cTn>
                                        <p:tgtEl>
                                          <p:spTgt spid="35"/>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36"/>
                                        </p:tgtEl>
                                        <p:attrNameLst>
                                          <p:attrName>ppt_x</p:attrName>
                                        </p:attrNameLst>
                                      </p:cBhvr>
                                      <p:tavLst>
                                        <p:tav tm="0">
                                          <p:val>
                                            <p:strVal val="ppt_x"/>
                                          </p:val>
                                        </p:tav>
                                        <p:tav tm="100000">
                                          <p:val>
                                            <p:strVal val="ppt_x"/>
                                          </p:val>
                                        </p:tav>
                                      </p:tavLst>
                                    </p:anim>
                                    <p:anim calcmode="lin" valueType="num">
                                      <p:cBhvr additive="base">
                                        <p:cTn id="503" dur="3000"/>
                                        <p:tgtEl>
                                          <p:spTgt spid="36"/>
                                        </p:tgtEl>
                                        <p:attrNameLst>
                                          <p:attrName>ppt_y</p:attrName>
                                        </p:attrNameLst>
                                      </p:cBhvr>
                                      <p:tavLst>
                                        <p:tav tm="0">
                                          <p:val>
                                            <p:strVal val="ppt_y"/>
                                          </p:val>
                                        </p:tav>
                                        <p:tav tm="100000">
                                          <p:val>
                                            <p:strVal val="0-ppt_h/2"/>
                                          </p:val>
                                        </p:tav>
                                      </p:tavLst>
                                    </p:anim>
                                    <p:set>
                                      <p:cBhvr>
                                        <p:cTn id="504" dur="1" fill="hold">
                                          <p:stCondLst>
                                            <p:cond delay="2999"/>
                                          </p:stCondLst>
                                        </p:cTn>
                                        <p:tgtEl>
                                          <p:spTgt spid="36"/>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38"/>
                                        </p:tgtEl>
                                        <p:attrNameLst>
                                          <p:attrName>ppt_x</p:attrName>
                                        </p:attrNameLst>
                                      </p:cBhvr>
                                      <p:tavLst>
                                        <p:tav tm="0">
                                          <p:val>
                                            <p:strVal val="ppt_x"/>
                                          </p:val>
                                        </p:tav>
                                        <p:tav tm="100000">
                                          <p:val>
                                            <p:strVal val="ppt_x"/>
                                          </p:val>
                                        </p:tav>
                                      </p:tavLst>
                                    </p:anim>
                                    <p:anim calcmode="lin" valueType="num">
                                      <p:cBhvr additive="base">
                                        <p:cTn id="511" dur="3000"/>
                                        <p:tgtEl>
                                          <p:spTgt spid="38"/>
                                        </p:tgtEl>
                                        <p:attrNameLst>
                                          <p:attrName>ppt_y</p:attrName>
                                        </p:attrNameLst>
                                      </p:cBhvr>
                                      <p:tavLst>
                                        <p:tav tm="0">
                                          <p:val>
                                            <p:strVal val="ppt_y"/>
                                          </p:val>
                                        </p:tav>
                                        <p:tav tm="100000">
                                          <p:val>
                                            <p:strVal val="0-ppt_h/2"/>
                                          </p:val>
                                        </p:tav>
                                      </p:tavLst>
                                    </p:anim>
                                    <p:set>
                                      <p:cBhvr>
                                        <p:cTn id="512" dur="1" fill="hold">
                                          <p:stCondLst>
                                            <p:cond delay="2999"/>
                                          </p:stCondLst>
                                        </p:cTn>
                                        <p:tgtEl>
                                          <p:spTgt spid="38"/>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3000" fill="hold"/>
                                        <p:tgtEl>
                                          <p:spTgt spid="3"/>
                                        </p:tgtEl>
                                        <p:attrNameLst>
                                          <p:attrName>r</p:attrName>
                                        </p:attrNameLst>
                                      </p:cBhvr>
                                    </p:animRot>
                                  </p:childTnLst>
                                </p:cTn>
                              </p:par>
                              <p:par>
                                <p:cTn id="515" presetID="8" presetClass="emph" presetSubtype="0" fill="hold" nodeType="withEffect">
                                  <p:stCondLst>
                                    <p:cond delay="0"/>
                                  </p:stCondLst>
                                  <p:childTnLst>
                                    <p:animRot by="21600000">
                                      <p:cBhvr>
                                        <p:cTn id="516" dur="3000" fill="hold"/>
                                        <p:tgtEl>
                                          <p:spTgt spid="4"/>
                                        </p:tgtEl>
                                        <p:attrNameLst>
                                          <p:attrName>r</p:attrName>
                                        </p:attrNameLst>
                                      </p:cBhvr>
                                    </p:animRot>
                                  </p:childTnLst>
                                </p:cTn>
                              </p:par>
                              <p:par>
                                <p:cTn id="517" presetID="8" presetClass="emph" presetSubtype="0" fill="hold"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nodeType="withEffect">
                                  <p:stCondLst>
                                    <p:cond delay="0"/>
                                  </p:stCondLst>
                                  <p:childTnLst>
                                    <p:animRot by="21600000">
                                      <p:cBhvr>
                                        <p:cTn id="520" dur="3000" fill="hold"/>
                                        <p:tgtEl>
                                          <p:spTgt spid="6"/>
                                        </p:tgtEl>
                                        <p:attrNameLst>
                                          <p:attrName>r</p:attrName>
                                        </p:attrNameLst>
                                      </p:cBhvr>
                                    </p:animRot>
                                  </p:childTnLst>
                                </p:cTn>
                              </p:par>
                              <p:par>
                                <p:cTn id="521" presetID="8" presetClass="emph" presetSubtype="0" fill="hold" nodeType="withEffect">
                                  <p:stCondLst>
                                    <p:cond delay="0"/>
                                  </p:stCondLst>
                                  <p:childTnLst>
                                    <p:animRot by="21600000">
                                      <p:cBhvr>
                                        <p:cTn id="522" dur="3000" fill="hold"/>
                                        <p:tgtEl>
                                          <p:spTgt spid="7"/>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8"/>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9"/>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10"/>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11"/>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2"/>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3"/>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5"/>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6"/>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7"/>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8"/>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9"/>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20"/>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21"/>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2"/>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3"/>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4"/>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5"/>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6"/>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7"/>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8"/>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9"/>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30"/>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31"/>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2"/>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3"/>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4"/>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5"/>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6"/>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7"/>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8"/>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Horizont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000364"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357686"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2364942" y="214297"/>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079586" y="214296"/>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947593" y="357172"/>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805242" y="428610"/>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304651" y="500049"/>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448184" y="500048"/>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357686"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364942" y="1857353"/>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079586" y="1857351"/>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947593" y="2000228"/>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805241" y="2071666"/>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304651" y="2143105"/>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448183" y="2143103"/>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3000364"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357686"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64942" y="3657495"/>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079586" y="3657493"/>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1947593" y="3817206"/>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805241" y="3888644"/>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1304651" y="3970187"/>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448183" y="3970185"/>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0-#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0-#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0-#ppt_w/2"/>
                                          </p:val>
                                        </p:tav>
                                        <p:tav tm="100000">
                                          <p:val>
                                            <p:strVal val="#ppt_x"/>
                                          </p:val>
                                        </p:tav>
                                      </p:tavLst>
                                    </p:anim>
                                    <p:anim calcmode="lin" valueType="num">
                                      <p:cBhvr additive="base">
                                        <p:cTn id="99" dur="3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p:val>
                                            <p:strVal val="#ppt_w"/>
                                          </p:val>
                                        </p:tav>
                                        <p:tav tm="100000">
                                          <p:val>
                                            <p:strVal val="#ppt_w"/>
                                          </p:val>
                                        </p:tav>
                                      </p:tavLst>
                                    </p:anim>
                                    <p:anim calcmode="lin" valueType="num">
                                      <p:cBhvr>
                                        <p:cTn id="111" dur="3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p:val>
                                            <p:strVal val="#ppt_w"/>
                                          </p:val>
                                        </p:tav>
                                        <p:tav tm="100000">
                                          <p:val>
                                            <p:strVal val="#ppt_w"/>
                                          </p:val>
                                        </p:tav>
                                      </p:tavLst>
                                    </p:anim>
                                    <p:anim calcmode="lin" valueType="num">
                                      <p:cBhvr>
                                        <p:cTn id="115" dur="3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3000" fill="hold"/>
                                        <p:tgtEl>
                                          <p:spTgt spid="9"/>
                                        </p:tgtEl>
                                        <p:attrNameLst>
                                          <p:attrName>ppt_w</p:attrName>
                                        </p:attrNameLst>
                                      </p:cBhvr>
                                      <p:tavLst>
                                        <p:tav tm="0">
                                          <p:val>
                                            <p:strVal val="#ppt_w"/>
                                          </p:val>
                                        </p:tav>
                                        <p:tav tm="100000">
                                          <p:val>
                                            <p:strVal val="#ppt_w"/>
                                          </p:val>
                                        </p:tav>
                                      </p:tavLst>
                                    </p:anim>
                                    <p:anim calcmode="lin" valueType="num">
                                      <p:cBhvr>
                                        <p:cTn id="119" dur="3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p:val>
                                            <p:strVal val="#ppt_w"/>
                                          </p:val>
                                        </p:tav>
                                        <p:tav tm="100000">
                                          <p:val>
                                            <p:strVal val="#ppt_w"/>
                                          </p:val>
                                        </p:tav>
                                      </p:tavLst>
                                    </p:anim>
                                    <p:anim calcmode="lin" valueType="num">
                                      <p:cBhvr>
                                        <p:cTn id="127" dur="3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ppt_w</p:attrName>
                                        </p:attrNameLst>
                                      </p:cBhvr>
                                      <p:tavLst>
                                        <p:tav tm="0">
                                          <p:val>
                                            <p:strVal val="#ppt_w"/>
                                          </p:val>
                                        </p:tav>
                                        <p:tav tm="100000">
                                          <p:val>
                                            <p:strVal val="#ppt_w"/>
                                          </p:val>
                                        </p:tav>
                                      </p:tavLst>
                                    </p:anim>
                                    <p:anim calcmode="lin" valueType="num">
                                      <p:cBhvr>
                                        <p:cTn id="135" dur="3000" fill="hold"/>
                                        <p:tgtEl>
                                          <p:spTgt spid="1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p:val>
                                            <p:strVal val="#ppt_w"/>
                                          </p:val>
                                        </p:tav>
                                        <p:tav tm="100000">
                                          <p:val>
                                            <p:strVal val="#ppt_w"/>
                                          </p:val>
                                        </p:tav>
                                      </p:tavLst>
                                    </p:anim>
                                    <p:anim calcmode="lin" valueType="num">
                                      <p:cBhvr>
                                        <p:cTn id="139" dur="3000" fill="hold"/>
                                        <p:tgtEl>
                                          <p:spTgt spid="1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p:val>
                                            <p:strVal val="#ppt_w"/>
                                          </p:val>
                                        </p:tav>
                                        <p:tav tm="100000">
                                          <p:val>
                                            <p:strVal val="#ppt_w"/>
                                          </p:val>
                                        </p:tav>
                                      </p:tavLst>
                                    </p:anim>
                                    <p:anim calcmode="lin" valueType="num">
                                      <p:cBhvr>
                                        <p:cTn id="143" dur="3000" fill="hold"/>
                                        <p:tgtEl>
                                          <p:spTgt spid="21"/>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3000" fill="hold"/>
                                        <p:tgtEl>
                                          <p:spTgt spid="23"/>
                                        </p:tgtEl>
                                        <p:attrNameLst>
                                          <p:attrName>ppt_w</p:attrName>
                                        </p:attrNameLst>
                                      </p:cBhvr>
                                      <p:tavLst>
                                        <p:tav tm="0">
                                          <p:val>
                                            <p:strVal val="#ppt_w"/>
                                          </p:val>
                                        </p:tav>
                                        <p:tav tm="100000">
                                          <p:val>
                                            <p:strVal val="#ppt_w"/>
                                          </p:val>
                                        </p:tav>
                                      </p:tavLst>
                                    </p:anim>
                                    <p:anim calcmode="lin" valueType="num">
                                      <p:cBhvr>
                                        <p:cTn id="147" dur="3000" fill="hold"/>
                                        <p:tgtEl>
                                          <p:spTgt spid="2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p:cTn id="150" dur="3000" fill="hold"/>
                                        <p:tgtEl>
                                          <p:spTgt spid="25"/>
                                        </p:tgtEl>
                                        <p:attrNameLst>
                                          <p:attrName>ppt_w</p:attrName>
                                        </p:attrNameLst>
                                      </p:cBhvr>
                                      <p:tavLst>
                                        <p:tav tm="0">
                                          <p:val>
                                            <p:strVal val="#ppt_w"/>
                                          </p:val>
                                        </p:tav>
                                        <p:tav tm="100000">
                                          <p:val>
                                            <p:strVal val="#ppt_w"/>
                                          </p:val>
                                        </p:tav>
                                      </p:tavLst>
                                    </p:anim>
                                    <p:anim calcmode="lin" valueType="num">
                                      <p:cBhvr>
                                        <p:cTn id="151" dur="3000" fill="hold"/>
                                        <p:tgtEl>
                                          <p:spTgt spid="2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ppt_w"/>
                                          </p:val>
                                        </p:tav>
                                        <p:tav tm="100000">
                                          <p:val>
                                            <p:strVal val="#ppt_w"/>
                                          </p:val>
                                        </p:tav>
                                      </p:tavLst>
                                    </p:anim>
                                    <p:anim calcmode="lin" valueType="num">
                                      <p:cBhvr>
                                        <p:cTn id="155" dur="3000" fill="hold"/>
                                        <p:tgtEl>
                                          <p:spTgt spid="4"/>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6"/>
                                        </p:tgtEl>
                                        <p:attrNameLst>
                                          <p:attrName>style.visibility</p:attrName>
                                        </p:attrNameLst>
                                      </p:cBhvr>
                                      <p:to>
                                        <p:strVal val="visible"/>
                                      </p:to>
                                    </p:set>
                                    <p:anim calcmode="lin" valueType="num">
                                      <p:cBhvr>
                                        <p:cTn id="158" dur="3000" fill="hold"/>
                                        <p:tgtEl>
                                          <p:spTgt spid="6"/>
                                        </p:tgtEl>
                                        <p:attrNameLst>
                                          <p:attrName>ppt_w</p:attrName>
                                        </p:attrNameLst>
                                      </p:cBhvr>
                                      <p:tavLst>
                                        <p:tav tm="0">
                                          <p:val>
                                            <p:strVal val="#ppt_w"/>
                                          </p:val>
                                        </p:tav>
                                        <p:tav tm="100000">
                                          <p:val>
                                            <p:strVal val="#ppt_w"/>
                                          </p:val>
                                        </p:tav>
                                      </p:tavLst>
                                    </p:anim>
                                    <p:anim calcmode="lin" valueType="num">
                                      <p:cBhvr>
                                        <p:cTn id="159" dur="3000" fill="hold"/>
                                        <p:tgtEl>
                                          <p:spTgt spid="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p:cTn id="162" dur="3000" fill="hold"/>
                                        <p:tgtEl>
                                          <p:spTgt spid="8"/>
                                        </p:tgtEl>
                                        <p:attrNameLst>
                                          <p:attrName>ppt_w</p:attrName>
                                        </p:attrNameLst>
                                      </p:cBhvr>
                                      <p:tavLst>
                                        <p:tav tm="0">
                                          <p:val>
                                            <p:strVal val="#ppt_w"/>
                                          </p:val>
                                        </p:tav>
                                        <p:tav tm="100000">
                                          <p:val>
                                            <p:strVal val="#ppt_w"/>
                                          </p:val>
                                        </p:tav>
                                      </p:tavLst>
                                    </p:anim>
                                    <p:anim calcmode="lin" valueType="num">
                                      <p:cBhvr>
                                        <p:cTn id="163" dur="3000" fill="hold"/>
                                        <p:tgtEl>
                                          <p:spTgt spid="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3000" fill="hold"/>
                                        <p:tgtEl>
                                          <p:spTgt spid="10"/>
                                        </p:tgtEl>
                                        <p:attrNameLst>
                                          <p:attrName>ppt_w</p:attrName>
                                        </p:attrNameLst>
                                      </p:cBhvr>
                                      <p:tavLst>
                                        <p:tav tm="0">
                                          <p:val>
                                            <p:strVal val="#ppt_w"/>
                                          </p:val>
                                        </p:tav>
                                        <p:tav tm="100000">
                                          <p:val>
                                            <p:strVal val="#ppt_w"/>
                                          </p:val>
                                        </p:tav>
                                      </p:tavLst>
                                    </p:anim>
                                    <p:anim calcmode="lin" valueType="num">
                                      <p:cBhvr>
                                        <p:cTn id="167" dur="3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2"/>
                                        </p:tgtEl>
                                        <p:attrNameLst>
                                          <p:attrName>style.visibility</p:attrName>
                                        </p:attrNameLst>
                                      </p:cBhvr>
                                      <p:to>
                                        <p:strVal val="visible"/>
                                      </p:to>
                                    </p:set>
                                    <p:anim calcmode="lin" valueType="num">
                                      <p:cBhvr>
                                        <p:cTn id="170" dur="3000" fill="hold"/>
                                        <p:tgtEl>
                                          <p:spTgt spid="12"/>
                                        </p:tgtEl>
                                        <p:attrNameLst>
                                          <p:attrName>ppt_w</p:attrName>
                                        </p:attrNameLst>
                                      </p:cBhvr>
                                      <p:tavLst>
                                        <p:tav tm="0">
                                          <p:val>
                                            <p:strVal val="#ppt_w"/>
                                          </p:val>
                                        </p:tav>
                                        <p:tav tm="100000">
                                          <p:val>
                                            <p:strVal val="#ppt_w"/>
                                          </p:val>
                                        </p:tav>
                                      </p:tavLst>
                                    </p:anim>
                                    <p:anim calcmode="lin" valueType="num">
                                      <p:cBhvr>
                                        <p:cTn id="171" dur="3000" fill="hold"/>
                                        <p:tgtEl>
                                          <p:spTgt spid="12"/>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p:cTn id="174" dur="3000" fill="hold"/>
                                        <p:tgtEl>
                                          <p:spTgt spid="14"/>
                                        </p:tgtEl>
                                        <p:attrNameLst>
                                          <p:attrName>ppt_w</p:attrName>
                                        </p:attrNameLst>
                                      </p:cBhvr>
                                      <p:tavLst>
                                        <p:tav tm="0">
                                          <p:val>
                                            <p:strVal val="#ppt_w"/>
                                          </p:val>
                                        </p:tav>
                                        <p:tav tm="100000">
                                          <p:val>
                                            <p:strVal val="#ppt_w"/>
                                          </p:val>
                                        </p:tav>
                                      </p:tavLst>
                                    </p:anim>
                                    <p:anim calcmode="lin" valueType="num">
                                      <p:cBhvr>
                                        <p:cTn id="175" dur="3000" fill="hold"/>
                                        <p:tgtEl>
                                          <p:spTgt spid="14"/>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000" fill="hold"/>
                                        <p:tgtEl>
                                          <p:spTgt spid="16"/>
                                        </p:tgtEl>
                                        <p:attrNameLst>
                                          <p:attrName>ppt_w</p:attrName>
                                        </p:attrNameLst>
                                      </p:cBhvr>
                                      <p:tavLst>
                                        <p:tav tm="0">
                                          <p:val>
                                            <p:strVal val="#ppt_w"/>
                                          </p:val>
                                        </p:tav>
                                        <p:tav tm="100000">
                                          <p:val>
                                            <p:strVal val="#ppt_w"/>
                                          </p:val>
                                        </p:tav>
                                      </p:tavLst>
                                    </p:anim>
                                    <p:anim calcmode="lin" valueType="num">
                                      <p:cBhvr>
                                        <p:cTn id="179" dur="3000" fill="hold"/>
                                        <p:tgtEl>
                                          <p:spTgt spid="16"/>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p:cTn id="186" dur="3000" fill="hold"/>
                                        <p:tgtEl>
                                          <p:spTgt spid="20"/>
                                        </p:tgtEl>
                                        <p:attrNameLst>
                                          <p:attrName>ppt_w</p:attrName>
                                        </p:attrNameLst>
                                      </p:cBhvr>
                                      <p:tavLst>
                                        <p:tav tm="0">
                                          <p:val>
                                            <p:strVal val="#ppt_w"/>
                                          </p:val>
                                        </p:tav>
                                        <p:tav tm="100000">
                                          <p:val>
                                            <p:strVal val="#ppt_w"/>
                                          </p:val>
                                        </p:tav>
                                      </p:tavLst>
                                    </p:anim>
                                    <p:anim calcmode="lin" valueType="num">
                                      <p:cBhvr>
                                        <p:cTn id="187" dur="3000" fill="hold"/>
                                        <p:tgtEl>
                                          <p:spTgt spid="20"/>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4"/>
                                        </p:tgtEl>
                                        <p:attrNameLst>
                                          <p:attrName>style.visibility</p:attrName>
                                        </p:attrNameLst>
                                      </p:cBhvr>
                                      <p:to>
                                        <p:strVal val="visible"/>
                                      </p:to>
                                    </p:set>
                                    <p:anim calcmode="lin" valueType="num">
                                      <p:cBhvr>
                                        <p:cTn id="194" dur="3000" fill="hold"/>
                                        <p:tgtEl>
                                          <p:spTgt spid="24"/>
                                        </p:tgtEl>
                                        <p:attrNameLst>
                                          <p:attrName>ppt_w</p:attrName>
                                        </p:attrNameLst>
                                      </p:cBhvr>
                                      <p:tavLst>
                                        <p:tav tm="0">
                                          <p:val>
                                            <p:strVal val="#ppt_w"/>
                                          </p:val>
                                        </p:tav>
                                        <p:tav tm="100000">
                                          <p:val>
                                            <p:strVal val="#ppt_w"/>
                                          </p:val>
                                        </p:tav>
                                      </p:tavLst>
                                    </p:anim>
                                    <p:anim calcmode="lin" valueType="num">
                                      <p:cBhvr>
                                        <p:cTn id="195" dur="3000" fill="hold"/>
                                        <p:tgtEl>
                                          <p:spTgt spid="24"/>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13" presetClass="entr" presetSubtype="16"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plus(in)">
                                      <p:cBhvr>
                                        <p:cTn id="202" dur="3000"/>
                                        <p:tgtEl>
                                          <p:spTgt spid="3"/>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plus(in)">
                                      <p:cBhvr>
                                        <p:cTn id="205" dur="3000"/>
                                        <p:tgtEl>
                                          <p:spTgt spid="4"/>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plus(in)">
                                      <p:cBhvr>
                                        <p:cTn id="208" dur="3000"/>
                                        <p:tgtEl>
                                          <p:spTgt spid="5"/>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plus(in)">
                                      <p:cBhvr>
                                        <p:cTn id="211" dur="3000"/>
                                        <p:tgtEl>
                                          <p:spTgt spid="6"/>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plus(in)">
                                      <p:cBhvr>
                                        <p:cTn id="217" dur="3000"/>
                                        <p:tgtEl>
                                          <p:spTgt spid="8"/>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plus(in)">
                                      <p:cBhvr>
                                        <p:cTn id="220" dur="3000"/>
                                        <p:tgtEl>
                                          <p:spTgt spid="9"/>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plus(in)">
                                      <p:cBhvr>
                                        <p:cTn id="223" dur="3000"/>
                                        <p:tgtEl>
                                          <p:spTgt spid="10"/>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plus(in)">
                                      <p:cBhvr>
                                        <p:cTn id="226" dur="3000"/>
                                        <p:tgtEl>
                                          <p:spTgt spid="11"/>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plus(in)">
                                      <p:cBhvr>
                                        <p:cTn id="229" dur="3000"/>
                                        <p:tgtEl>
                                          <p:spTgt spid="12"/>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plus(in)">
                                      <p:cBhvr>
                                        <p:cTn id="232" dur="3000"/>
                                        <p:tgtEl>
                                          <p:spTgt spid="13"/>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plus(in)">
                                      <p:cBhvr>
                                        <p:cTn id="235" dur="3000"/>
                                        <p:tgtEl>
                                          <p:spTgt spid="14"/>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plus(in)">
                                      <p:cBhvr>
                                        <p:cTn id="238" dur="3000"/>
                                        <p:tgtEl>
                                          <p:spTgt spid="15"/>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plus(in)">
                                      <p:cBhvr>
                                        <p:cTn id="241" dur="3000"/>
                                        <p:tgtEl>
                                          <p:spTgt spid="16"/>
                                        </p:tgtEl>
                                      </p:cBhvr>
                                    </p:animEffect>
                                  </p:childTnLst>
                                </p:cTn>
                              </p:par>
                              <p:par>
                                <p:cTn id="242" presetID="13" presetClass="entr" presetSubtype="16"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plus(in)">
                                      <p:cBhvr>
                                        <p:cTn id="244" dur="3000"/>
                                        <p:tgtEl>
                                          <p:spTgt spid="17"/>
                                        </p:tgtEl>
                                      </p:cBhvr>
                                    </p:animEffect>
                                  </p:childTnLst>
                                </p:cTn>
                              </p:par>
                              <p:par>
                                <p:cTn id="245" presetID="13" presetClass="entr" presetSubtype="16"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plus(in)">
                                      <p:cBhvr>
                                        <p:cTn id="247" dur="3000"/>
                                        <p:tgtEl>
                                          <p:spTgt spid="18"/>
                                        </p:tgtEl>
                                      </p:cBhvr>
                                    </p:animEffect>
                                  </p:childTnLst>
                                </p:cTn>
                              </p:par>
                              <p:par>
                                <p:cTn id="248" presetID="13" presetClass="entr" presetSubtype="16"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plus(in)">
                                      <p:cBhvr>
                                        <p:cTn id="250" dur="3000"/>
                                        <p:tgtEl>
                                          <p:spTgt spid="19"/>
                                        </p:tgtEl>
                                      </p:cBhvr>
                                    </p:animEffect>
                                  </p:childTnLst>
                                </p:cTn>
                              </p:par>
                              <p:par>
                                <p:cTn id="251" presetID="13" presetClass="entr" presetSubtype="16"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plus(in)">
                                      <p:cBhvr>
                                        <p:cTn id="253" dur="3000"/>
                                        <p:tgtEl>
                                          <p:spTgt spid="20"/>
                                        </p:tgtEl>
                                      </p:cBhvr>
                                    </p:animEffect>
                                  </p:childTnLst>
                                </p:cTn>
                              </p:par>
                              <p:par>
                                <p:cTn id="254" presetID="13" presetClass="entr" presetSubtype="16"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plus(in)">
                                      <p:cBhvr>
                                        <p:cTn id="256" dur="3000"/>
                                        <p:tgtEl>
                                          <p:spTgt spid="21"/>
                                        </p:tgtEl>
                                      </p:cBhvr>
                                    </p:animEffect>
                                  </p:childTnLst>
                                </p:cTn>
                              </p:par>
                              <p:par>
                                <p:cTn id="257" presetID="13" presetClass="entr" presetSubtype="16"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plus(in)">
                                      <p:cBhvr>
                                        <p:cTn id="259" dur="3000"/>
                                        <p:tgtEl>
                                          <p:spTgt spid="22"/>
                                        </p:tgtEl>
                                      </p:cBhvr>
                                    </p:animEffect>
                                  </p:childTnLst>
                                </p:cTn>
                              </p:par>
                              <p:par>
                                <p:cTn id="260" presetID="13" presetClass="entr" presetSubtype="16"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plus(in)">
                                      <p:cBhvr>
                                        <p:cTn id="262" dur="3000"/>
                                        <p:tgtEl>
                                          <p:spTgt spid="23"/>
                                        </p:tgtEl>
                                      </p:cBhvr>
                                    </p:animEffect>
                                  </p:childTnLst>
                                </p:cTn>
                              </p:par>
                              <p:par>
                                <p:cTn id="263" presetID="13" presetClass="entr" presetSubtype="16"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plus(in)">
                                      <p:cBhvr>
                                        <p:cTn id="265" dur="3000"/>
                                        <p:tgtEl>
                                          <p:spTgt spid="24"/>
                                        </p:tgtEl>
                                      </p:cBhvr>
                                    </p:animEffect>
                                  </p:childTnLst>
                                </p:cTn>
                              </p:par>
                              <p:par>
                                <p:cTn id="266" presetID="13" presetClass="entr" presetSubtype="16"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plus(in)">
                                      <p:cBhvr>
                                        <p:cTn id="268" dur="3000"/>
                                        <p:tgtEl>
                                          <p:spTgt spid="25"/>
                                        </p:tgtEl>
                                      </p:cBhvr>
                                    </p:animEffect>
                                  </p:childTnLst>
                                </p:cTn>
                              </p:par>
                              <p:par>
                                <p:cTn id="269" presetID="13" presetClass="entr" presetSubtype="16"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childTnLst>
                          </p:cTn>
                        </p:par>
                        <p:par>
                          <p:cTn id="272" fill="hold">
                            <p:stCondLst>
                              <p:cond delay="3000"/>
                            </p:stCondLst>
                            <p:childTnLst>
                              <p:par>
                                <p:cTn id="273" presetID="2" presetClass="exit" presetSubtype="2" fill="hold" grpId="3" nodeType="after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1+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2" fill="hold" grpId="3" nodeType="withEffect">
                                  <p:stCondLst>
                                    <p:cond delay="0"/>
                                  </p:stCondLst>
                                  <p:childTnLst>
                                    <p:anim calcmode="lin" valueType="num">
                                      <p:cBhvr additive="base">
                                        <p:cTn id="278" dur="3000"/>
                                        <p:tgtEl>
                                          <p:spTgt spid="5"/>
                                        </p:tgtEl>
                                        <p:attrNameLst>
                                          <p:attrName>ppt_x</p:attrName>
                                        </p:attrNameLst>
                                      </p:cBhvr>
                                      <p:tavLst>
                                        <p:tav tm="0">
                                          <p:val>
                                            <p:strVal val="ppt_x"/>
                                          </p:val>
                                        </p:tav>
                                        <p:tav tm="100000">
                                          <p:val>
                                            <p:strVal val="1+ppt_w/2"/>
                                          </p:val>
                                        </p:tav>
                                      </p:tavLst>
                                    </p:anim>
                                    <p:anim calcmode="lin" valueType="num">
                                      <p:cBhvr additive="base">
                                        <p:cTn id="279" dur="3000"/>
                                        <p:tgtEl>
                                          <p:spTgt spid="5"/>
                                        </p:tgtEl>
                                        <p:attrNameLst>
                                          <p:attrName>ppt_y</p:attrName>
                                        </p:attrNameLst>
                                      </p:cBhvr>
                                      <p:tavLst>
                                        <p:tav tm="0">
                                          <p:val>
                                            <p:strVal val="ppt_y"/>
                                          </p:val>
                                        </p:tav>
                                        <p:tav tm="100000">
                                          <p:val>
                                            <p:strVal val="ppt_y"/>
                                          </p:val>
                                        </p:tav>
                                      </p:tavLst>
                                    </p:anim>
                                    <p:set>
                                      <p:cBhvr>
                                        <p:cTn id="280" dur="1" fill="hold">
                                          <p:stCondLst>
                                            <p:cond delay="2999"/>
                                          </p:stCondLst>
                                        </p:cTn>
                                        <p:tgtEl>
                                          <p:spTgt spid="5"/>
                                        </p:tgtEl>
                                        <p:attrNameLst>
                                          <p:attrName>style.visibility</p:attrName>
                                        </p:attrNameLst>
                                      </p:cBhvr>
                                      <p:to>
                                        <p:strVal val="hidden"/>
                                      </p:to>
                                    </p:set>
                                  </p:childTnLst>
                                </p:cTn>
                              </p:par>
                              <p:par>
                                <p:cTn id="281" presetID="2" presetClass="exit" presetSubtype="2" fill="hold" grpId="3"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1+ppt_w/2"/>
                                          </p:val>
                                        </p:tav>
                                      </p:tavLst>
                                    </p:anim>
                                    <p:anim calcmode="lin" valueType="num">
                                      <p:cBhvr additive="base">
                                        <p:cTn id="283" dur="3000"/>
                                        <p:tgtEl>
                                          <p:spTgt spid="7"/>
                                        </p:tgtEl>
                                        <p:attrNameLst>
                                          <p:attrName>ppt_y</p:attrName>
                                        </p:attrNameLst>
                                      </p:cBhvr>
                                      <p:tavLst>
                                        <p:tav tm="0">
                                          <p:val>
                                            <p:strVal val="ppt_y"/>
                                          </p:val>
                                        </p:tav>
                                        <p:tav tm="100000">
                                          <p:val>
                                            <p:strVal val="ppt_y"/>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2" fill="hold" grpId="3"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3"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3" nodeType="withEffect">
                                  <p:stCondLst>
                                    <p:cond delay="0"/>
                                  </p:stCondLst>
                                  <p:childTnLst>
                                    <p:anim calcmode="lin" valueType="num">
                                      <p:cBhvr additive="base">
                                        <p:cTn id="294" dur="3000"/>
                                        <p:tgtEl>
                                          <p:spTgt spid="13"/>
                                        </p:tgtEl>
                                        <p:attrNameLst>
                                          <p:attrName>ppt_x</p:attrName>
                                        </p:attrNameLst>
                                      </p:cBhvr>
                                      <p:tavLst>
                                        <p:tav tm="0">
                                          <p:val>
                                            <p:strVal val="ppt_x"/>
                                          </p:val>
                                        </p:tav>
                                        <p:tav tm="100000">
                                          <p:val>
                                            <p:strVal val="1+ppt_w/2"/>
                                          </p:val>
                                        </p:tav>
                                      </p:tavLst>
                                    </p:anim>
                                    <p:anim calcmode="lin" valueType="num">
                                      <p:cBhvr additive="base">
                                        <p:cTn id="295" dur="3000"/>
                                        <p:tgtEl>
                                          <p:spTgt spid="13"/>
                                        </p:tgtEl>
                                        <p:attrNameLst>
                                          <p:attrName>ppt_y</p:attrName>
                                        </p:attrNameLst>
                                      </p:cBhvr>
                                      <p:tavLst>
                                        <p:tav tm="0">
                                          <p:val>
                                            <p:strVal val="ppt_y"/>
                                          </p:val>
                                        </p:tav>
                                        <p:tav tm="100000">
                                          <p:val>
                                            <p:strVal val="ppt_y"/>
                                          </p:val>
                                        </p:tav>
                                      </p:tavLst>
                                    </p:anim>
                                    <p:set>
                                      <p:cBhvr>
                                        <p:cTn id="296" dur="1" fill="hold">
                                          <p:stCondLst>
                                            <p:cond delay="2999"/>
                                          </p:stCondLst>
                                        </p:cTn>
                                        <p:tgtEl>
                                          <p:spTgt spid="13"/>
                                        </p:tgtEl>
                                        <p:attrNameLst>
                                          <p:attrName>style.visibility</p:attrName>
                                        </p:attrNameLst>
                                      </p:cBhvr>
                                      <p:to>
                                        <p:strVal val="hidden"/>
                                      </p:to>
                                    </p:set>
                                  </p:childTnLst>
                                </p:cTn>
                              </p:par>
                              <p:par>
                                <p:cTn id="297" presetID="2" presetClass="exit" presetSubtype="2" fill="hold" grpId="3"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1+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17"/>
                                        </p:tgtEl>
                                        <p:attrNameLst>
                                          <p:attrName>ppt_x</p:attrName>
                                        </p:attrNameLst>
                                      </p:cBhvr>
                                      <p:tavLst>
                                        <p:tav tm="0">
                                          <p:val>
                                            <p:strVal val="ppt_x"/>
                                          </p:val>
                                        </p:tav>
                                        <p:tav tm="100000">
                                          <p:val>
                                            <p:strVal val="1+ppt_w/2"/>
                                          </p:val>
                                        </p:tav>
                                      </p:tavLst>
                                    </p:anim>
                                    <p:anim calcmode="lin" valueType="num">
                                      <p:cBhvr additive="base">
                                        <p:cTn id="303" dur="3000"/>
                                        <p:tgtEl>
                                          <p:spTgt spid="17"/>
                                        </p:tgtEl>
                                        <p:attrNameLst>
                                          <p:attrName>ppt_y</p:attrName>
                                        </p:attrNameLst>
                                      </p:cBhvr>
                                      <p:tavLst>
                                        <p:tav tm="0">
                                          <p:val>
                                            <p:strVal val="ppt_y"/>
                                          </p:val>
                                        </p:tav>
                                        <p:tav tm="100000">
                                          <p:val>
                                            <p:strVal val="ppt_y"/>
                                          </p:val>
                                        </p:tav>
                                      </p:tavLst>
                                    </p:anim>
                                    <p:set>
                                      <p:cBhvr>
                                        <p:cTn id="304" dur="1" fill="hold">
                                          <p:stCondLst>
                                            <p:cond delay="2999"/>
                                          </p:stCondLst>
                                        </p:cTn>
                                        <p:tgtEl>
                                          <p:spTgt spid="17"/>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19"/>
                                        </p:tgtEl>
                                        <p:attrNameLst>
                                          <p:attrName>ppt_x</p:attrName>
                                        </p:attrNameLst>
                                      </p:cBhvr>
                                      <p:tavLst>
                                        <p:tav tm="0">
                                          <p:val>
                                            <p:strVal val="ppt_x"/>
                                          </p:val>
                                        </p:tav>
                                        <p:tav tm="100000">
                                          <p:val>
                                            <p:strVal val="1+ppt_w/2"/>
                                          </p:val>
                                        </p:tav>
                                      </p:tavLst>
                                    </p:anim>
                                    <p:anim calcmode="lin" valueType="num">
                                      <p:cBhvr additive="base">
                                        <p:cTn id="307" dur="3000"/>
                                        <p:tgtEl>
                                          <p:spTgt spid="19"/>
                                        </p:tgtEl>
                                        <p:attrNameLst>
                                          <p:attrName>ppt_y</p:attrName>
                                        </p:attrNameLst>
                                      </p:cBhvr>
                                      <p:tavLst>
                                        <p:tav tm="0">
                                          <p:val>
                                            <p:strVal val="ppt_y"/>
                                          </p:val>
                                        </p:tav>
                                        <p:tav tm="100000">
                                          <p:val>
                                            <p:strVal val="ppt_y"/>
                                          </p:val>
                                        </p:tav>
                                      </p:tavLst>
                                    </p:anim>
                                    <p:set>
                                      <p:cBhvr>
                                        <p:cTn id="308" dur="1" fill="hold">
                                          <p:stCondLst>
                                            <p:cond delay="2999"/>
                                          </p:stCondLst>
                                        </p:cTn>
                                        <p:tgtEl>
                                          <p:spTgt spid="19"/>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1+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1+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
                                        </p:tgtEl>
                                        <p:attrNameLst>
                                          <p:attrName>ppt_x</p:attrName>
                                        </p:attrNameLst>
                                      </p:cBhvr>
                                      <p:tavLst>
                                        <p:tav tm="0">
                                          <p:val>
                                            <p:strVal val="ppt_x"/>
                                          </p:val>
                                        </p:tav>
                                        <p:tav tm="100000">
                                          <p:val>
                                            <p:strVal val="0-ppt_w/2"/>
                                          </p:val>
                                        </p:tav>
                                      </p:tavLst>
                                    </p:anim>
                                    <p:anim calcmode="lin" valueType="num">
                                      <p:cBhvr additive="base">
                                        <p:cTn id="323" dur="3000"/>
                                        <p:tgtEl>
                                          <p:spTgt spid="4"/>
                                        </p:tgtEl>
                                        <p:attrNameLst>
                                          <p:attrName>ppt_y</p:attrName>
                                        </p:attrNameLst>
                                      </p:cBhvr>
                                      <p:tavLst>
                                        <p:tav tm="0">
                                          <p:val>
                                            <p:strVal val="ppt_y"/>
                                          </p:val>
                                        </p:tav>
                                        <p:tav tm="100000">
                                          <p:val>
                                            <p:strVal val="ppt_y"/>
                                          </p:val>
                                        </p:tav>
                                      </p:tavLst>
                                    </p:anim>
                                    <p:set>
                                      <p:cBhvr>
                                        <p:cTn id="324" dur="1" fill="hold">
                                          <p:stCondLst>
                                            <p:cond delay="2999"/>
                                          </p:stCondLst>
                                        </p:cTn>
                                        <p:tgtEl>
                                          <p:spTgt spid="4"/>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3000"/>
                                        <p:tgtEl>
                                          <p:spTgt spid="6"/>
                                        </p:tgtEl>
                                        <p:attrNameLst>
                                          <p:attrName>ppt_x</p:attrName>
                                        </p:attrNameLst>
                                      </p:cBhvr>
                                      <p:tavLst>
                                        <p:tav tm="0">
                                          <p:val>
                                            <p:strVal val="ppt_x"/>
                                          </p:val>
                                        </p:tav>
                                        <p:tav tm="100000">
                                          <p:val>
                                            <p:strVal val="0-ppt_w/2"/>
                                          </p:val>
                                        </p:tav>
                                      </p:tavLst>
                                    </p:anim>
                                    <p:anim calcmode="lin" valueType="num">
                                      <p:cBhvr additive="base">
                                        <p:cTn id="327" dur="3000"/>
                                        <p:tgtEl>
                                          <p:spTgt spid="6"/>
                                        </p:tgtEl>
                                        <p:attrNameLst>
                                          <p:attrName>ppt_y</p:attrName>
                                        </p:attrNameLst>
                                      </p:cBhvr>
                                      <p:tavLst>
                                        <p:tav tm="0">
                                          <p:val>
                                            <p:strVal val="ppt_y"/>
                                          </p:val>
                                        </p:tav>
                                        <p:tav tm="100000">
                                          <p:val>
                                            <p:strVal val="ppt_y"/>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0-ppt_w/2"/>
                                          </p:val>
                                        </p:tav>
                                      </p:tavLst>
                                    </p:anim>
                                    <p:anim calcmode="lin" valueType="num">
                                      <p:cBhvr additive="base">
                                        <p:cTn id="331" dur="3000"/>
                                        <p:tgtEl>
                                          <p:spTgt spid="8"/>
                                        </p:tgtEl>
                                        <p:attrNameLst>
                                          <p:attrName>ppt_y</p:attrName>
                                        </p:attrNameLst>
                                      </p:cBhvr>
                                      <p:tavLst>
                                        <p:tav tm="0">
                                          <p:val>
                                            <p:strVal val="ppt_y"/>
                                          </p:val>
                                        </p:tav>
                                        <p:tav tm="100000">
                                          <p:val>
                                            <p:strVal val="ppt_y"/>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2"/>
                                        </p:tgtEl>
                                        <p:attrNameLst>
                                          <p:attrName>ppt_x</p:attrName>
                                        </p:attrNameLst>
                                      </p:cBhvr>
                                      <p:tavLst>
                                        <p:tav tm="0">
                                          <p:val>
                                            <p:strVal val="ppt_x"/>
                                          </p:val>
                                        </p:tav>
                                        <p:tav tm="100000">
                                          <p:val>
                                            <p:strVal val="0-ppt_w/2"/>
                                          </p:val>
                                        </p:tav>
                                      </p:tavLst>
                                    </p:anim>
                                    <p:anim calcmode="lin" valueType="num">
                                      <p:cBhvr additive="base">
                                        <p:cTn id="339" dur="3000"/>
                                        <p:tgtEl>
                                          <p:spTgt spid="12"/>
                                        </p:tgtEl>
                                        <p:attrNameLst>
                                          <p:attrName>ppt_y</p:attrName>
                                        </p:attrNameLst>
                                      </p:cBhvr>
                                      <p:tavLst>
                                        <p:tav tm="0">
                                          <p:val>
                                            <p:strVal val="ppt_y"/>
                                          </p:val>
                                        </p:tav>
                                        <p:tav tm="100000">
                                          <p:val>
                                            <p:strVal val="ppt_y"/>
                                          </p:val>
                                        </p:tav>
                                      </p:tavLst>
                                    </p:anim>
                                    <p:set>
                                      <p:cBhvr>
                                        <p:cTn id="340" dur="1" fill="hold">
                                          <p:stCondLst>
                                            <p:cond delay="2999"/>
                                          </p:stCondLst>
                                        </p:cTn>
                                        <p:tgtEl>
                                          <p:spTgt spid="1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0-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6"/>
                                        </p:tgtEl>
                                        <p:attrNameLst>
                                          <p:attrName>ppt_x</p:attrName>
                                        </p:attrNameLst>
                                      </p:cBhvr>
                                      <p:tavLst>
                                        <p:tav tm="0">
                                          <p:val>
                                            <p:strVal val="ppt_x"/>
                                          </p:val>
                                        </p:tav>
                                        <p:tav tm="100000">
                                          <p:val>
                                            <p:strVal val="0-ppt_w/2"/>
                                          </p:val>
                                        </p:tav>
                                      </p:tavLst>
                                    </p:anim>
                                    <p:anim calcmode="lin" valueType="num">
                                      <p:cBhvr additive="base">
                                        <p:cTn id="347" dur="3000"/>
                                        <p:tgtEl>
                                          <p:spTgt spid="16"/>
                                        </p:tgtEl>
                                        <p:attrNameLst>
                                          <p:attrName>ppt_y</p:attrName>
                                        </p:attrNameLst>
                                      </p:cBhvr>
                                      <p:tavLst>
                                        <p:tav tm="0">
                                          <p:val>
                                            <p:strVal val="ppt_y"/>
                                          </p:val>
                                        </p:tav>
                                        <p:tav tm="100000">
                                          <p:val>
                                            <p:strVal val="ppt_y"/>
                                          </p:val>
                                        </p:tav>
                                      </p:tavLst>
                                    </p:anim>
                                    <p:set>
                                      <p:cBhvr>
                                        <p:cTn id="348" dur="1" fill="hold">
                                          <p:stCondLst>
                                            <p:cond delay="2999"/>
                                          </p:stCondLst>
                                        </p:cTn>
                                        <p:tgtEl>
                                          <p:spTgt spid="16"/>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20"/>
                                        </p:tgtEl>
                                        <p:attrNameLst>
                                          <p:attrName>ppt_x</p:attrName>
                                        </p:attrNameLst>
                                      </p:cBhvr>
                                      <p:tavLst>
                                        <p:tav tm="0">
                                          <p:val>
                                            <p:strVal val="ppt_x"/>
                                          </p:val>
                                        </p:tav>
                                        <p:tav tm="100000">
                                          <p:val>
                                            <p:strVal val="0-ppt_w/2"/>
                                          </p:val>
                                        </p:tav>
                                      </p:tavLst>
                                    </p:anim>
                                    <p:anim calcmode="lin" valueType="num">
                                      <p:cBhvr additive="base">
                                        <p:cTn id="355" dur="3000"/>
                                        <p:tgtEl>
                                          <p:spTgt spid="20"/>
                                        </p:tgtEl>
                                        <p:attrNameLst>
                                          <p:attrName>ppt_y</p:attrName>
                                        </p:attrNameLst>
                                      </p:cBhvr>
                                      <p:tavLst>
                                        <p:tav tm="0">
                                          <p:val>
                                            <p:strVal val="ppt_y"/>
                                          </p:val>
                                        </p:tav>
                                        <p:tav tm="100000">
                                          <p:val>
                                            <p:strVal val="ppt_y"/>
                                          </p:val>
                                        </p:tav>
                                      </p:tavLst>
                                    </p:anim>
                                    <p:set>
                                      <p:cBhvr>
                                        <p:cTn id="356" dur="1" fill="hold">
                                          <p:stCondLst>
                                            <p:cond delay="2999"/>
                                          </p:stCondLst>
                                        </p:cTn>
                                        <p:tgtEl>
                                          <p:spTgt spid="2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22"/>
                                        </p:tgtEl>
                                        <p:attrNameLst>
                                          <p:attrName>ppt_x</p:attrName>
                                        </p:attrNameLst>
                                      </p:cBhvr>
                                      <p:tavLst>
                                        <p:tav tm="0">
                                          <p:val>
                                            <p:strVal val="ppt_x"/>
                                          </p:val>
                                        </p:tav>
                                        <p:tav tm="100000">
                                          <p:val>
                                            <p:strVal val="0-ppt_w/2"/>
                                          </p:val>
                                        </p:tav>
                                      </p:tavLst>
                                    </p:anim>
                                    <p:anim calcmode="lin" valueType="num">
                                      <p:cBhvr additive="base">
                                        <p:cTn id="359" dur="3000"/>
                                        <p:tgtEl>
                                          <p:spTgt spid="22"/>
                                        </p:tgtEl>
                                        <p:attrNameLst>
                                          <p:attrName>ppt_y</p:attrName>
                                        </p:attrNameLst>
                                      </p:cBhvr>
                                      <p:tavLst>
                                        <p:tav tm="0">
                                          <p:val>
                                            <p:strVal val="ppt_y"/>
                                          </p:val>
                                        </p:tav>
                                        <p:tav tm="100000">
                                          <p:val>
                                            <p:strVal val="ppt_y"/>
                                          </p:val>
                                        </p:tav>
                                      </p:tavLst>
                                    </p:anim>
                                    <p:set>
                                      <p:cBhvr>
                                        <p:cTn id="360" dur="1" fill="hold">
                                          <p:stCondLst>
                                            <p:cond delay="2999"/>
                                          </p:stCondLst>
                                        </p:cTn>
                                        <p:tgtEl>
                                          <p:spTgt spid="2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4"/>
                                        </p:tgtEl>
                                        <p:attrNameLst>
                                          <p:attrName>ppt_x</p:attrName>
                                        </p:attrNameLst>
                                      </p:cBhvr>
                                      <p:tavLst>
                                        <p:tav tm="0">
                                          <p:val>
                                            <p:strVal val="ppt_x"/>
                                          </p:val>
                                        </p:tav>
                                        <p:tav tm="100000">
                                          <p:val>
                                            <p:strVal val="0-ppt_w/2"/>
                                          </p:val>
                                        </p:tav>
                                      </p:tavLst>
                                    </p:anim>
                                    <p:anim calcmode="lin" valueType="num">
                                      <p:cBhvr additive="base">
                                        <p:cTn id="363" dur="3000"/>
                                        <p:tgtEl>
                                          <p:spTgt spid="24"/>
                                        </p:tgtEl>
                                        <p:attrNameLst>
                                          <p:attrName>ppt_y</p:attrName>
                                        </p:attrNameLst>
                                      </p:cBhvr>
                                      <p:tavLst>
                                        <p:tav tm="0">
                                          <p:val>
                                            <p:strVal val="ppt_y"/>
                                          </p:val>
                                        </p:tav>
                                        <p:tav tm="100000">
                                          <p:val>
                                            <p:strVal val="ppt_y"/>
                                          </p:val>
                                        </p:tav>
                                      </p:tavLst>
                                    </p:anim>
                                    <p:set>
                                      <p:cBhvr>
                                        <p:cTn id="364" dur="1" fill="hold">
                                          <p:stCondLst>
                                            <p:cond delay="2999"/>
                                          </p:stCondLst>
                                        </p:cTn>
                                        <p:tgtEl>
                                          <p:spTgt spid="2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6"/>
                                        </p:tgtEl>
                                        <p:attrNameLst>
                                          <p:attrName>ppt_x</p:attrName>
                                        </p:attrNameLst>
                                      </p:cBhvr>
                                      <p:tavLst>
                                        <p:tav tm="0">
                                          <p:val>
                                            <p:strVal val="ppt_x"/>
                                          </p:val>
                                        </p:tav>
                                        <p:tav tm="100000">
                                          <p:val>
                                            <p:strVal val="0-ppt_w/2"/>
                                          </p:val>
                                        </p:tav>
                                      </p:tavLst>
                                    </p:anim>
                                    <p:anim calcmode="lin" valueType="num">
                                      <p:cBhvr additive="base">
                                        <p:cTn id="367" dur="3000"/>
                                        <p:tgtEl>
                                          <p:spTgt spid="26"/>
                                        </p:tgtEl>
                                        <p:attrNameLst>
                                          <p:attrName>ppt_y</p:attrName>
                                        </p:attrNameLst>
                                      </p:cBhvr>
                                      <p:tavLst>
                                        <p:tav tm="0">
                                          <p:val>
                                            <p:strVal val="ppt_y"/>
                                          </p:val>
                                        </p:tav>
                                        <p:tav tm="100000">
                                          <p:val>
                                            <p:strVal val="ppt_y"/>
                                          </p:val>
                                        </p:tav>
                                      </p:tavLst>
                                    </p:anim>
                                    <p:set>
                                      <p:cBhvr>
                                        <p:cTn id="368" dur="1" fill="hold">
                                          <p:stCondLst>
                                            <p:cond delay="2999"/>
                                          </p:stCondLst>
                                        </p:cTn>
                                        <p:tgtEl>
                                          <p:spTgt spid="26"/>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3000"/>
                                        <p:tgtEl>
                                          <p:spTgt spid="4"/>
                                        </p:tgtEl>
                                        <p:attrNameLst>
                                          <p:attrName>ppt_h</p:attrName>
                                        </p:attrNameLst>
                                      </p:cBhvr>
                                      <p:tavLst>
                                        <p:tav tm="0">
                                          <p:val>
                                            <p:strVal val="ppt_h"/>
                                          </p:val>
                                        </p:tav>
                                        <p:tav tm="100000">
                                          <p:val>
                                            <p:strVal val="ppt_h"/>
                                          </p:val>
                                        </p:tav>
                                      </p:tavLst>
                                    </p:anim>
                                    <p:anim calcmode="lin" valueType="num">
                                      <p:cBhvr>
                                        <p:cTn id="3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3000"/>
                                        <p:tgtEl>
                                          <p:spTgt spid="6"/>
                                        </p:tgtEl>
                                        <p:attrNameLst>
                                          <p:attrName>ppt_h</p:attrName>
                                        </p:attrNameLst>
                                      </p:cBhvr>
                                      <p:tavLst>
                                        <p:tav tm="0">
                                          <p:val>
                                            <p:strVal val="ppt_h"/>
                                          </p:val>
                                        </p:tav>
                                        <p:tav tm="100000">
                                          <p:val>
                                            <p:strVal val="ppt_h"/>
                                          </p:val>
                                        </p:tav>
                                      </p:tavLst>
                                    </p:anim>
                                    <p:anim calcmode="lin" valueType="num">
                                      <p:cBhvr>
                                        <p:cTn id="3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3000"/>
                                        <p:tgtEl>
                                          <p:spTgt spid="8"/>
                                        </p:tgtEl>
                                        <p:attrNameLst>
                                          <p:attrName>ppt_h</p:attrName>
                                        </p:attrNameLst>
                                      </p:cBhvr>
                                      <p:tavLst>
                                        <p:tav tm="0">
                                          <p:val>
                                            <p:strVal val="ppt_h"/>
                                          </p:val>
                                        </p:tav>
                                        <p:tav tm="100000">
                                          <p:val>
                                            <p:strVal val="ppt_h"/>
                                          </p:val>
                                        </p:tav>
                                      </p:tavLst>
                                    </p:anim>
                                    <p:anim calcmode="lin" valueType="num">
                                      <p:cBhvr>
                                        <p:cTn id="3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3000"/>
                                        <p:tgtEl>
                                          <p:spTgt spid="10"/>
                                        </p:tgtEl>
                                        <p:attrNameLst>
                                          <p:attrName>ppt_h</p:attrName>
                                        </p:attrNameLst>
                                      </p:cBhvr>
                                      <p:tavLst>
                                        <p:tav tm="0">
                                          <p:val>
                                            <p:strVal val="ppt_h"/>
                                          </p:val>
                                        </p:tav>
                                        <p:tav tm="100000">
                                          <p:val>
                                            <p:strVal val="ppt_h"/>
                                          </p:val>
                                        </p:tav>
                                      </p:tavLst>
                                    </p:anim>
                                    <p:anim calcmode="lin" valueType="num">
                                      <p:cBhvr>
                                        <p:cTn id="3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10"/>
                                        </p:tgtEl>
                                        <p:attrNameLst>
                                          <p:attrName>style.visibility</p:attrName>
                                        </p:attrNameLst>
                                      </p:cBhvr>
                                      <p:to>
                                        <p:strVal val="hidden"/>
                                      </p:to>
                                    </p:set>
                                  </p:childTnLst>
                                </p:cTn>
                              </p:par>
                              <p:par>
                                <p:cTn id="385" presetID="19" presetClass="exit" presetSubtype="10" fill="hold" grpId="4" nodeType="withEffect">
                                  <p:stCondLst>
                                    <p:cond delay="0"/>
                                  </p:stCondLst>
                                  <p:childTnLst>
                                    <p:anim calcmode="lin" valueType="num">
                                      <p:cBhvr>
                                        <p:cTn id="386" dur="3000"/>
                                        <p:tgtEl>
                                          <p:spTgt spid="12"/>
                                        </p:tgtEl>
                                        <p:attrNameLst>
                                          <p:attrName>ppt_h</p:attrName>
                                        </p:attrNameLst>
                                      </p:cBhvr>
                                      <p:tavLst>
                                        <p:tav tm="0">
                                          <p:val>
                                            <p:strVal val="ppt_h"/>
                                          </p:val>
                                        </p:tav>
                                        <p:tav tm="100000">
                                          <p:val>
                                            <p:strVal val="ppt_h"/>
                                          </p:val>
                                        </p:tav>
                                      </p:tavLst>
                                    </p:anim>
                                    <p:anim calcmode="lin" valueType="num">
                                      <p:cBhvr>
                                        <p:cTn id="38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12"/>
                                        </p:tgtEl>
                                        <p:attrNameLst>
                                          <p:attrName>style.visibility</p:attrName>
                                        </p:attrNameLst>
                                      </p:cBhvr>
                                      <p:to>
                                        <p:strVal val="hidden"/>
                                      </p:to>
                                    </p:set>
                                  </p:childTnLst>
                                </p:cTn>
                              </p:par>
                              <p:par>
                                <p:cTn id="389" presetID="19" presetClass="exit" presetSubtype="10" fill="hold" grpId="4" nodeType="withEffect">
                                  <p:stCondLst>
                                    <p:cond delay="0"/>
                                  </p:stCondLst>
                                  <p:childTnLst>
                                    <p:anim calcmode="lin" valueType="num">
                                      <p:cBhvr>
                                        <p:cTn id="390" dur="3000"/>
                                        <p:tgtEl>
                                          <p:spTgt spid="14"/>
                                        </p:tgtEl>
                                        <p:attrNameLst>
                                          <p:attrName>ppt_h</p:attrName>
                                        </p:attrNameLst>
                                      </p:cBhvr>
                                      <p:tavLst>
                                        <p:tav tm="0">
                                          <p:val>
                                            <p:strVal val="ppt_h"/>
                                          </p:val>
                                        </p:tav>
                                        <p:tav tm="100000">
                                          <p:val>
                                            <p:strVal val="ppt_h"/>
                                          </p:val>
                                        </p:tav>
                                      </p:tavLst>
                                    </p:anim>
                                    <p:anim calcmode="lin" valueType="num">
                                      <p:cBhvr>
                                        <p:cTn id="39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14"/>
                                        </p:tgtEl>
                                        <p:attrNameLst>
                                          <p:attrName>style.visibility</p:attrName>
                                        </p:attrNameLst>
                                      </p:cBhvr>
                                      <p:to>
                                        <p:strVal val="hidden"/>
                                      </p:to>
                                    </p:set>
                                  </p:childTnLst>
                                </p:cTn>
                              </p:par>
                              <p:par>
                                <p:cTn id="393" presetID="19" presetClass="exit" presetSubtype="10" fill="hold" grpId="4" nodeType="withEffect">
                                  <p:stCondLst>
                                    <p:cond delay="0"/>
                                  </p:stCondLst>
                                  <p:childTnLst>
                                    <p:anim calcmode="lin" valueType="num">
                                      <p:cBhvr>
                                        <p:cTn id="394" dur="3000"/>
                                        <p:tgtEl>
                                          <p:spTgt spid="16"/>
                                        </p:tgtEl>
                                        <p:attrNameLst>
                                          <p:attrName>ppt_h</p:attrName>
                                        </p:attrNameLst>
                                      </p:cBhvr>
                                      <p:tavLst>
                                        <p:tav tm="0">
                                          <p:val>
                                            <p:strVal val="ppt_h"/>
                                          </p:val>
                                        </p:tav>
                                        <p:tav tm="100000">
                                          <p:val>
                                            <p:strVal val="ppt_h"/>
                                          </p:val>
                                        </p:tav>
                                      </p:tavLst>
                                    </p:anim>
                                    <p:anim calcmode="lin" valueType="num">
                                      <p:cBhvr>
                                        <p:cTn id="39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10" fill="hold" grpId="4" nodeType="withEffect">
                                  <p:stCondLst>
                                    <p:cond delay="0"/>
                                  </p:stCondLst>
                                  <p:childTnLst>
                                    <p:anim calcmode="lin" valueType="num">
                                      <p:cBhvr>
                                        <p:cTn id="398" dur="3000"/>
                                        <p:tgtEl>
                                          <p:spTgt spid="18"/>
                                        </p:tgtEl>
                                        <p:attrNameLst>
                                          <p:attrName>ppt_h</p:attrName>
                                        </p:attrNameLst>
                                      </p:cBhvr>
                                      <p:tavLst>
                                        <p:tav tm="0">
                                          <p:val>
                                            <p:strVal val="ppt_h"/>
                                          </p:val>
                                        </p:tav>
                                        <p:tav tm="100000">
                                          <p:val>
                                            <p:strVal val="ppt_h"/>
                                          </p:val>
                                        </p:tav>
                                      </p:tavLst>
                                    </p:anim>
                                    <p:anim calcmode="lin" valueType="num">
                                      <p:cBhvr>
                                        <p:cTn id="39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18"/>
                                        </p:tgtEl>
                                        <p:attrNameLst>
                                          <p:attrName>style.visibility</p:attrName>
                                        </p:attrNameLst>
                                      </p:cBhvr>
                                      <p:to>
                                        <p:strVal val="hidden"/>
                                      </p:to>
                                    </p:set>
                                  </p:childTnLst>
                                </p:cTn>
                              </p:par>
                              <p:par>
                                <p:cTn id="401" presetID="19" presetClass="exit" presetSubtype="10" fill="hold" grpId="4" nodeType="withEffect">
                                  <p:stCondLst>
                                    <p:cond delay="0"/>
                                  </p:stCondLst>
                                  <p:childTnLst>
                                    <p:anim calcmode="lin" valueType="num">
                                      <p:cBhvr>
                                        <p:cTn id="402" dur="3000"/>
                                        <p:tgtEl>
                                          <p:spTgt spid="20"/>
                                        </p:tgtEl>
                                        <p:attrNameLst>
                                          <p:attrName>ppt_h</p:attrName>
                                        </p:attrNameLst>
                                      </p:cBhvr>
                                      <p:tavLst>
                                        <p:tav tm="0">
                                          <p:val>
                                            <p:strVal val="ppt_h"/>
                                          </p:val>
                                        </p:tav>
                                        <p:tav tm="100000">
                                          <p:val>
                                            <p:strVal val="ppt_h"/>
                                          </p:val>
                                        </p:tav>
                                      </p:tavLst>
                                    </p:anim>
                                    <p:anim calcmode="lin" valueType="num">
                                      <p:cBhvr>
                                        <p:cTn id="40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20"/>
                                        </p:tgtEl>
                                        <p:attrNameLst>
                                          <p:attrName>style.visibility</p:attrName>
                                        </p:attrNameLst>
                                      </p:cBhvr>
                                      <p:to>
                                        <p:strVal val="hidden"/>
                                      </p:to>
                                    </p:set>
                                  </p:childTnLst>
                                </p:cTn>
                              </p:par>
                              <p:par>
                                <p:cTn id="405" presetID="19" presetClass="exit" presetSubtype="10" fill="hold" grpId="4" nodeType="withEffect">
                                  <p:stCondLst>
                                    <p:cond delay="0"/>
                                  </p:stCondLst>
                                  <p:childTnLst>
                                    <p:anim calcmode="lin" valueType="num">
                                      <p:cBhvr>
                                        <p:cTn id="406" dur="3000"/>
                                        <p:tgtEl>
                                          <p:spTgt spid="22"/>
                                        </p:tgtEl>
                                        <p:attrNameLst>
                                          <p:attrName>ppt_h</p:attrName>
                                        </p:attrNameLst>
                                      </p:cBhvr>
                                      <p:tavLst>
                                        <p:tav tm="0">
                                          <p:val>
                                            <p:strVal val="ppt_h"/>
                                          </p:val>
                                        </p:tav>
                                        <p:tav tm="100000">
                                          <p:val>
                                            <p:strVal val="ppt_h"/>
                                          </p:val>
                                        </p:tav>
                                      </p:tavLst>
                                    </p:anim>
                                    <p:anim calcmode="lin" valueType="num">
                                      <p:cBhvr>
                                        <p:cTn id="40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22"/>
                                        </p:tgtEl>
                                        <p:attrNameLst>
                                          <p:attrName>style.visibility</p:attrName>
                                        </p:attrNameLst>
                                      </p:cBhvr>
                                      <p:to>
                                        <p:strVal val="hidden"/>
                                      </p:to>
                                    </p:set>
                                  </p:childTnLst>
                                </p:cTn>
                              </p:par>
                              <p:par>
                                <p:cTn id="409" presetID="19" presetClass="exit" presetSubtype="10" fill="hold" grpId="4" nodeType="withEffect">
                                  <p:stCondLst>
                                    <p:cond delay="0"/>
                                  </p:stCondLst>
                                  <p:childTnLst>
                                    <p:anim calcmode="lin" valueType="num">
                                      <p:cBhvr>
                                        <p:cTn id="410" dur="3000"/>
                                        <p:tgtEl>
                                          <p:spTgt spid="24"/>
                                        </p:tgtEl>
                                        <p:attrNameLst>
                                          <p:attrName>ppt_h</p:attrName>
                                        </p:attrNameLst>
                                      </p:cBhvr>
                                      <p:tavLst>
                                        <p:tav tm="0">
                                          <p:val>
                                            <p:strVal val="ppt_h"/>
                                          </p:val>
                                        </p:tav>
                                        <p:tav tm="100000">
                                          <p:val>
                                            <p:strVal val="ppt_h"/>
                                          </p:val>
                                        </p:tav>
                                      </p:tavLst>
                                    </p:anim>
                                    <p:anim calcmode="lin" valueType="num">
                                      <p:cBhvr>
                                        <p:cTn id="4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24"/>
                                        </p:tgtEl>
                                        <p:attrNameLst>
                                          <p:attrName>style.visibility</p:attrName>
                                        </p:attrNameLst>
                                      </p:cBhvr>
                                      <p:to>
                                        <p:strVal val="hidden"/>
                                      </p:to>
                                    </p:set>
                                  </p:childTnLst>
                                </p:cTn>
                              </p:par>
                              <p:par>
                                <p:cTn id="413" presetID="19" presetClass="exit" presetSubtype="10" fill="hold" grpId="4" nodeType="withEffect">
                                  <p:stCondLst>
                                    <p:cond delay="0"/>
                                  </p:stCondLst>
                                  <p:childTnLst>
                                    <p:anim calcmode="lin" valueType="num">
                                      <p:cBhvr>
                                        <p:cTn id="414" dur="3000"/>
                                        <p:tgtEl>
                                          <p:spTgt spid="26"/>
                                        </p:tgtEl>
                                        <p:attrNameLst>
                                          <p:attrName>ppt_h</p:attrName>
                                        </p:attrNameLst>
                                      </p:cBhvr>
                                      <p:tavLst>
                                        <p:tav tm="0">
                                          <p:val>
                                            <p:strVal val="ppt_h"/>
                                          </p:val>
                                        </p:tav>
                                        <p:tav tm="100000">
                                          <p:val>
                                            <p:strVal val="ppt_h"/>
                                          </p:val>
                                        </p:tav>
                                      </p:tavLst>
                                    </p:anim>
                                    <p:anim calcmode="lin" valueType="num">
                                      <p:cBhvr>
                                        <p:cTn id="41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10" fill="hold" grpId="4" nodeType="withEffect">
                                  <p:stCondLst>
                                    <p:cond delay="0"/>
                                  </p:stCondLst>
                                  <p:childTnLst>
                                    <p:anim calcmode="lin" valueType="num">
                                      <p:cBhvr>
                                        <p:cTn id="418" dur="3000"/>
                                        <p:tgtEl>
                                          <p:spTgt spid="3"/>
                                        </p:tgtEl>
                                        <p:attrNameLst>
                                          <p:attrName>ppt_h</p:attrName>
                                        </p:attrNameLst>
                                      </p:cBhvr>
                                      <p:tavLst>
                                        <p:tav tm="0">
                                          <p:val>
                                            <p:strVal val="ppt_h"/>
                                          </p:val>
                                        </p:tav>
                                        <p:tav tm="100000">
                                          <p:val>
                                            <p:strVal val="ppt_h"/>
                                          </p:val>
                                        </p:tav>
                                      </p:tavLst>
                                    </p:anim>
                                    <p:anim calcmode="lin" valueType="num">
                                      <p:cBhvr>
                                        <p:cTn id="41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3"/>
                                        </p:tgtEl>
                                        <p:attrNameLst>
                                          <p:attrName>style.visibility</p:attrName>
                                        </p:attrNameLst>
                                      </p:cBhvr>
                                      <p:to>
                                        <p:strVal val="hidden"/>
                                      </p:to>
                                    </p:set>
                                  </p:childTnLst>
                                </p:cTn>
                              </p:par>
                              <p:par>
                                <p:cTn id="421" presetID="19" presetClass="exit" presetSubtype="10" fill="hold" grpId="4" nodeType="withEffect">
                                  <p:stCondLst>
                                    <p:cond delay="0"/>
                                  </p:stCondLst>
                                  <p:childTnLst>
                                    <p:anim calcmode="lin" valueType="num">
                                      <p:cBhvr>
                                        <p:cTn id="422" dur="3000"/>
                                        <p:tgtEl>
                                          <p:spTgt spid="5"/>
                                        </p:tgtEl>
                                        <p:attrNameLst>
                                          <p:attrName>ppt_h</p:attrName>
                                        </p:attrNameLst>
                                      </p:cBhvr>
                                      <p:tavLst>
                                        <p:tav tm="0">
                                          <p:val>
                                            <p:strVal val="ppt_h"/>
                                          </p:val>
                                        </p:tav>
                                        <p:tav tm="100000">
                                          <p:val>
                                            <p:strVal val="ppt_h"/>
                                          </p:val>
                                        </p:tav>
                                      </p:tavLst>
                                    </p:anim>
                                    <p:anim calcmode="lin" valueType="num">
                                      <p:cBhvr>
                                        <p:cTn id="4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5"/>
                                        </p:tgtEl>
                                        <p:attrNameLst>
                                          <p:attrName>style.visibility</p:attrName>
                                        </p:attrNameLst>
                                      </p:cBhvr>
                                      <p:to>
                                        <p:strVal val="hidden"/>
                                      </p:to>
                                    </p:set>
                                  </p:childTnLst>
                                </p:cTn>
                              </p:par>
                              <p:par>
                                <p:cTn id="425" presetID="19" presetClass="exit" presetSubtype="10" fill="hold" grpId="4" nodeType="withEffect">
                                  <p:stCondLst>
                                    <p:cond delay="0"/>
                                  </p:stCondLst>
                                  <p:childTnLst>
                                    <p:anim calcmode="lin" valueType="num">
                                      <p:cBhvr>
                                        <p:cTn id="426" dur="3000"/>
                                        <p:tgtEl>
                                          <p:spTgt spid="7"/>
                                        </p:tgtEl>
                                        <p:attrNameLst>
                                          <p:attrName>ppt_h</p:attrName>
                                        </p:attrNameLst>
                                      </p:cBhvr>
                                      <p:tavLst>
                                        <p:tav tm="0">
                                          <p:val>
                                            <p:strVal val="ppt_h"/>
                                          </p:val>
                                        </p:tav>
                                        <p:tav tm="100000">
                                          <p:val>
                                            <p:strVal val="ppt_h"/>
                                          </p:val>
                                        </p:tav>
                                      </p:tavLst>
                                    </p:anim>
                                    <p:anim calcmode="lin" valueType="num">
                                      <p:cBhvr>
                                        <p:cTn id="4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7"/>
                                        </p:tgtEl>
                                        <p:attrNameLst>
                                          <p:attrName>style.visibility</p:attrName>
                                        </p:attrNameLst>
                                      </p:cBhvr>
                                      <p:to>
                                        <p:strVal val="hidden"/>
                                      </p:to>
                                    </p:set>
                                  </p:childTnLst>
                                </p:cTn>
                              </p:par>
                              <p:par>
                                <p:cTn id="429" presetID="19" presetClass="exit" presetSubtype="10" fill="hold" grpId="4" nodeType="withEffect">
                                  <p:stCondLst>
                                    <p:cond delay="0"/>
                                  </p:stCondLst>
                                  <p:childTnLst>
                                    <p:anim calcmode="lin" valueType="num">
                                      <p:cBhvr>
                                        <p:cTn id="430" dur="3000"/>
                                        <p:tgtEl>
                                          <p:spTgt spid="9"/>
                                        </p:tgtEl>
                                        <p:attrNameLst>
                                          <p:attrName>ppt_h</p:attrName>
                                        </p:attrNameLst>
                                      </p:cBhvr>
                                      <p:tavLst>
                                        <p:tav tm="0">
                                          <p:val>
                                            <p:strVal val="ppt_h"/>
                                          </p:val>
                                        </p:tav>
                                        <p:tav tm="100000">
                                          <p:val>
                                            <p:strVal val="ppt_h"/>
                                          </p:val>
                                        </p:tav>
                                      </p:tavLst>
                                    </p:anim>
                                    <p:anim calcmode="lin" valueType="num">
                                      <p:cBhvr>
                                        <p:cTn id="4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9"/>
                                        </p:tgtEl>
                                        <p:attrNameLst>
                                          <p:attrName>style.visibility</p:attrName>
                                        </p:attrNameLst>
                                      </p:cBhvr>
                                      <p:to>
                                        <p:strVal val="hidden"/>
                                      </p:to>
                                    </p:set>
                                  </p:childTnLst>
                                </p:cTn>
                              </p:par>
                              <p:par>
                                <p:cTn id="433" presetID="19" presetClass="exit" presetSubtype="10" fill="hold" grpId="4" nodeType="withEffect">
                                  <p:stCondLst>
                                    <p:cond delay="0"/>
                                  </p:stCondLst>
                                  <p:childTnLst>
                                    <p:anim calcmode="lin" valueType="num">
                                      <p:cBhvr>
                                        <p:cTn id="434" dur="3000"/>
                                        <p:tgtEl>
                                          <p:spTgt spid="11"/>
                                        </p:tgtEl>
                                        <p:attrNameLst>
                                          <p:attrName>ppt_h</p:attrName>
                                        </p:attrNameLst>
                                      </p:cBhvr>
                                      <p:tavLst>
                                        <p:tav tm="0">
                                          <p:val>
                                            <p:strVal val="ppt_h"/>
                                          </p:val>
                                        </p:tav>
                                        <p:tav tm="100000">
                                          <p:val>
                                            <p:strVal val="ppt_h"/>
                                          </p:val>
                                        </p:tav>
                                      </p:tavLst>
                                    </p:anim>
                                    <p:anim calcmode="lin" valueType="num">
                                      <p:cBhvr>
                                        <p:cTn id="43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11"/>
                                        </p:tgtEl>
                                        <p:attrNameLst>
                                          <p:attrName>style.visibility</p:attrName>
                                        </p:attrNameLst>
                                      </p:cBhvr>
                                      <p:to>
                                        <p:strVal val="hidden"/>
                                      </p:to>
                                    </p:set>
                                  </p:childTnLst>
                                </p:cTn>
                              </p:par>
                              <p:par>
                                <p:cTn id="437" presetID="19" presetClass="exit" presetSubtype="10" fill="hold" grpId="4" nodeType="withEffect">
                                  <p:stCondLst>
                                    <p:cond delay="0"/>
                                  </p:stCondLst>
                                  <p:childTnLst>
                                    <p:anim calcmode="lin" valueType="num">
                                      <p:cBhvr>
                                        <p:cTn id="438" dur="3000"/>
                                        <p:tgtEl>
                                          <p:spTgt spid="13"/>
                                        </p:tgtEl>
                                        <p:attrNameLst>
                                          <p:attrName>ppt_h</p:attrName>
                                        </p:attrNameLst>
                                      </p:cBhvr>
                                      <p:tavLst>
                                        <p:tav tm="0">
                                          <p:val>
                                            <p:strVal val="ppt_h"/>
                                          </p:val>
                                        </p:tav>
                                        <p:tav tm="100000">
                                          <p:val>
                                            <p:strVal val="ppt_h"/>
                                          </p:val>
                                        </p:tav>
                                      </p:tavLst>
                                    </p:anim>
                                    <p:anim calcmode="lin" valueType="num">
                                      <p:cBhvr>
                                        <p:cTn id="4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10" fill="hold" grpId="4" nodeType="withEffect">
                                  <p:stCondLst>
                                    <p:cond delay="0"/>
                                  </p:stCondLst>
                                  <p:childTnLst>
                                    <p:anim calcmode="lin" valueType="num">
                                      <p:cBhvr>
                                        <p:cTn id="442" dur="3000"/>
                                        <p:tgtEl>
                                          <p:spTgt spid="15"/>
                                        </p:tgtEl>
                                        <p:attrNameLst>
                                          <p:attrName>ppt_h</p:attrName>
                                        </p:attrNameLst>
                                      </p:cBhvr>
                                      <p:tavLst>
                                        <p:tav tm="0">
                                          <p:val>
                                            <p:strVal val="ppt_h"/>
                                          </p:val>
                                        </p:tav>
                                        <p:tav tm="100000">
                                          <p:val>
                                            <p:strVal val="ppt_h"/>
                                          </p:val>
                                        </p:tav>
                                      </p:tavLst>
                                    </p:anim>
                                    <p:anim calcmode="lin" valueType="num">
                                      <p:cBhvr>
                                        <p:cTn id="4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15"/>
                                        </p:tgtEl>
                                        <p:attrNameLst>
                                          <p:attrName>style.visibility</p:attrName>
                                        </p:attrNameLst>
                                      </p:cBhvr>
                                      <p:to>
                                        <p:strVal val="hidden"/>
                                      </p:to>
                                    </p:set>
                                  </p:childTnLst>
                                </p:cTn>
                              </p:par>
                              <p:par>
                                <p:cTn id="445" presetID="19" presetClass="exit" presetSubtype="10" fill="hold" grpId="4" nodeType="withEffect">
                                  <p:stCondLst>
                                    <p:cond delay="0"/>
                                  </p:stCondLst>
                                  <p:childTnLst>
                                    <p:anim calcmode="lin" valueType="num">
                                      <p:cBhvr>
                                        <p:cTn id="446" dur="3000"/>
                                        <p:tgtEl>
                                          <p:spTgt spid="17"/>
                                        </p:tgtEl>
                                        <p:attrNameLst>
                                          <p:attrName>ppt_h</p:attrName>
                                        </p:attrNameLst>
                                      </p:cBhvr>
                                      <p:tavLst>
                                        <p:tav tm="0">
                                          <p:val>
                                            <p:strVal val="ppt_h"/>
                                          </p:val>
                                        </p:tav>
                                        <p:tav tm="100000">
                                          <p:val>
                                            <p:strVal val="ppt_h"/>
                                          </p:val>
                                        </p:tav>
                                      </p:tavLst>
                                    </p:anim>
                                    <p:anim calcmode="lin" valueType="num">
                                      <p:cBhvr>
                                        <p:cTn id="44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17"/>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3000"/>
                                        <p:tgtEl>
                                          <p:spTgt spid="19"/>
                                        </p:tgtEl>
                                        <p:attrNameLst>
                                          <p:attrName>ppt_h</p:attrName>
                                        </p:attrNameLst>
                                      </p:cBhvr>
                                      <p:tavLst>
                                        <p:tav tm="0">
                                          <p:val>
                                            <p:strVal val="ppt_h"/>
                                          </p:val>
                                        </p:tav>
                                        <p:tav tm="100000">
                                          <p:val>
                                            <p:strVal val="ppt_h"/>
                                          </p:val>
                                        </p:tav>
                                      </p:tavLst>
                                    </p:anim>
                                    <p:anim calcmode="lin" valueType="num">
                                      <p:cBhvr>
                                        <p:cTn id="45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19"/>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3000"/>
                                        <p:tgtEl>
                                          <p:spTgt spid="21"/>
                                        </p:tgtEl>
                                        <p:attrNameLst>
                                          <p:attrName>ppt_h</p:attrName>
                                        </p:attrNameLst>
                                      </p:cBhvr>
                                      <p:tavLst>
                                        <p:tav tm="0">
                                          <p:val>
                                            <p:strVal val="ppt_h"/>
                                          </p:val>
                                        </p:tav>
                                        <p:tav tm="100000">
                                          <p:val>
                                            <p:strVal val="ppt_h"/>
                                          </p:val>
                                        </p:tav>
                                      </p:tavLst>
                                    </p:anim>
                                    <p:anim calcmode="lin" valueType="num">
                                      <p:cBhvr>
                                        <p:cTn id="45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21"/>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3000"/>
                                        <p:tgtEl>
                                          <p:spTgt spid="23"/>
                                        </p:tgtEl>
                                        <p:attrNameLst>
                                          <p:attrName>ppt_h</p:attrName>
                                        </p:attrNameLst>
                                      </p:cBhvr>
                                      <p:tavLst>
                                        <p:tav tm="0">
                                          <p:val>
                                            <p:strVal val="ppt_h"/>
                                          </p:val>
                                        </p:tav>
                                        <p:tav tm="100000">
                                          <p:val>
                                            <p:strVal val="ppt_h"/>
                                          </p:val>
                                        </p:tav>
                                      </p:tavLst>
                                    </p:anim>
                                    <p:anim calcmode="lin" valueType="num">
                                      <p:cBhvr>
                                        <p:cTn id="459"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999"/>
                                          </p:stCondLst>
                                        </p:cTn>
                                        <p:tgtEl>
                                          <p:spTgt spid="23"/>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3000"/>
                                        <p:tgtEl>
                                          <p:spTgt spid="25"/>
                                        </p:tgtEl>
                                        <p:attrNameLst>
                                          <p:attrName>ppt_h</p:attrName>
                                        </p:attrNameLst>
                                      </p:cBhvr>
                                      <p:tavLst>
                                        <p:tav tm="0">
                                          <p:val>
                                            <p:strVal val="ppt_h"/>
                                          </p:val>
                                        </p:tav>
                                        <p:tav tm="100000">
                                          <p:val>
                                            <p:strVal val="ppt_h"/>
                                          </p:val>
                                        </p:tav>
                                      </p:tavLst>
                                    </p:anim>
                                    <p:anim calcmode="lin" valueType="num">
                                      <p:cBhvr>
                                        <p:cTn id="46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999"/>
                                          </p:stCondLst>
                                        </p:cTn>
                                        <p:tgtEl>
                                          <p:spTgt spid="25"/>
                                        </p:tgtEl>
                                        <p:attrNameLst>
                                          <p:attrName>style.visibility</p:attrName>
                                        </p:attrNameLst>
                                      </p:cBhvr>
                                      <p:to>
                                        <p:strVal val="hidden"/>
                                      </p:to>
                                    </p:set>
                                  </p:childTnLst>
                                </p:cTn>
                              </p:par>
                              <p:par>
                                <p:cTn id="465" presetID="23" presetClass="entr" presetSubtype="288"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4/3*#ppt_w"/>
                                          </p:val>
                                        </p:tav>
                                        <p:tav tm="100000">
                                          <p:val>
                                            <p:strVal val="#ppt_w"/>
                                          </p:val>
                                        </p:tav>
                                      </p:tavLst>
                                    </p:anim>
                                    <p:anim calcmode="lin" valueType="num">
                                      <p:cBhvr>
                                        <p:cTn id="468" dur="3000" fill="hold"/>
                                        <p:tgtEl>
                                          <p:spTgt spid="2"/>
                                        </p:tgtEl>
                                        <p:attrNameLst>
                                          <p:attrName>ppt_h</p:attrName>
                                        </p:attrNameLst>
                                      </p:cBhvr>
                                      <p:tavLst>
                                        <p:tav tm="0">
                                          <p:val>
                                            <p:strVal val="4/3*#ppt_h"/>
                                          </p:val>
                                        </p:tav>
                                        <p:tav tm="100000">
                                          <p:val>
                                            <p:strVal val="#ppt_h"/>
                                          </p:val>
                                        </p:tav>
                                      </p:tavLst>
                                    </p:anim>
                                  </p:childTnLst>
                                </p:cTn>
                              </p:par>
                              <p:par>
                                <p:cTn id="469" presetID="16" presetClass="entr" presetSubtype="37"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arn(outVertical)">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dbc348aedc46f37ea097c17a792cb1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57491">
            <a:off x="3867631" y="3224703"/>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3267">
            <a:off x="3939211" y="58163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446689">
            <a:off x="2433260" y="200464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6" name="5 Lágrima"/>
          <p:cNvSpPr/>
          <p:nvPr/>
        </p:nvSpPr>
        <p:spPr>
          <a:xfrm rot="13590196">
            <a:off x="5296186" y="193861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2928926" y="928676"/>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8" name="7 Lágrima"/>
          <p:cNvSpPr/>
          <p:nvPr/>
        </p:nvSpPr>
        <p:spPr>
          <a:xfrm rot="10617001">
            <a:off x="4894750" y="82279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9" name="8 Lágrima"/>
          <p:cNvSpPr/>
          <p:nvPr/>
        </p:nvSpPr>
        <p:spPr>
          <a:xfrm>
            <a:off x="2928926" y="2857502"/>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0" name="9 Lágrima"/>
          <p:cNvSpPr/>
          <p:nvPr/>
        </p:nvSpPr>
        <p:spPr>
          <a:xfrm rot="16438361">
            <a:off x="4784401" y="2855588"/>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00562" y="0"/>
            <a:ext cx="2928958" cy="5143500"/>
          </a:xfrm>
          <a:prstGeom prst="moon">
            <a:avLst>
              <a:gd name="adj" fmla="val 23906"/>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428728" y="0"/>
            <a:ext cx="3071834"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71472" y="0"/>
            <a:ext cx="3071834"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786050" cy="5143500"/>
          </a:xfrm>
          <a:prstGeom prst="moon">
            <a:avLst>
              <a:gd name="adj" fmla="val 24231"/>
            </a:avLst>
          </a:prstGeom>
          <a:blipFill dpi="0" rotWithShape="1">
            <a:blip r:embed="rId3">
              <a:duotone>
                <a:prstClr val="black"/>
                <a:schemeClr val="accent6">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357818" y="0"/>
            <a:ext cx="2928958" cy="5143500"/>
          </a:xfrm>
          <a:prstGeom prst="moon">
            <a:avLst>
              <a:gd name="adj" fmla="val 23906"/>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0-#ppt_w/2"/>
                                          </p:val>
                                        </p:tav>
                                        <p:tav tm="100000">
                                          <p:val>
                                            <p:strVal val="#ppt_x"/>
                                          </p:val>
                                        </p:tav>
                                      </p:tavLst>
                                    </p:anim>
                                    <p:anim calcmode="lin" valueType="num">
                                      <p:cBhvr additive="base">
                                        <p:cTn id="23" dur="30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fmla="#ppt_w*sin(2.5*pi*$)">
                                          <p:val>
                                            <p:fltVal val="0"/>
                                          </p:val>
                                        </p:tav>
                                        <p:tav tm="100000">
                                          <p:val>
                                            <p:fltVal val="1"/>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childTnLst>
                          </p:cTn>
                        </p:par>
                        <p:par>
                          <p:cTn id="48" fill="hold">
                            <p:stCondLst>
                              <p:cond delay="3000"/>
                            </p:stCondLst>
                            <p:childTnLst>
                              <p:par>
                                <p:cTn id="49" presetID="2" presetClass="exit" presetSubtype="2" fill="hold" grpId="2" nodeType="afterEffect">
                                  <p:stCondLst>
                                    <p:cond delay="0"/>
                                  </p:stCondLst>
                                  <p:childTnLst>
                                    <p:anim calcmode="lin" valueType="num">
                                      <p:cBhvr additive="base">
                                        <p:cTn id="50" dur="3000"/>
                                        <p:tgtEl>
                                          <p:spTgt spid="4"/>
                                        </p:tgtEl>
                                        <p:attrNameLst>
                                          <p:attrName>ppt_x</p:attrName>
                                        </p:attrNameLst>
                                      </p:cBhvr>
                                      <p:tavLst>
                                        <p:tav tm="0">
                                          <p:val>
                                            <p:strVal val="ppt_x"/>
                                          </p:val>
                                        </p:tav>
                                        <p:tav tm="100000">
                                          <p:val>
                                            <p:strVal val="1+ppt_w/2"/>
                                          </p:val>
                                        </p:tav>
                                      </p:tavLst>
                                    </p:anim>
                                    <p:anim calcmode="lin" valueType="num">
                                      <p:cBhvr additive="base">
                                        <p:cTn id="51" dur="3000"/>
                                        <p:tgtEl>
                                          <p:spTgt spid="4"/>
                                        </p:tgtEl>
                                        <p:attrNameLst>
                                          <p:attrName>ppt_y</p:attrName>
                                        </p:attrNameLst>
                                      </p:cBhvr>
                                      <p:tavLst>
                                        <p:tav tm="0">
                                          <p:val>
                                            <p:strVal val="ppt_y"/>
                                          </p:val>
                                        </p:tav>
                                        <p:tav tm="100000">
                                          <p:val>
                                            <p:strVal val="ppt_y"/>
                                          </p:val>
                                        </p:tav>
                                      </p:tavLst>
                                    </p:anim>
                                    <p:set>
                                      <p:cBhvr>
                                        <p:cTn id="52" dur="1" fill="hold">
                                          <p:stCondLst>
                                            <p:cond delay="2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0-ppt_w/2"/>
                                          </p:val>
                                        </p:tav>
                                      </p:tavLst>
                                    </p:anim>
                                    <p:anim calcmode="lin" valueType="num">
                                      <p:cBhvr additive="base">
                                        <p:cTn id="63" dur="3000"/>
                                        <p:tgtEl>
                                          <p:spTgt spid="3"/>
                                        </p:tgtEl>
                                        <p:attrNameLst>
                                          <p:attrName>ppt_y</p:attrName>
                                        </p:attrNameLst>
                                      </p:cBhvr>
                                      <p:tavLst>
                                        <p:tav tm="0">
                                          <p:val>
                                            <p:strVal val="ppt_y"/>
                                          </p:val>
                                        </p:tav>
                                        <p:tav tm="100000">
                                          <p:val>
                                            <p:strVal val="ppt_y"/>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4"/>
                                        </p:tgtEl>
                                        <p:attrNameLst>
                                          <p:attrName>ppt_h</p:attrName>
                                        </p:attrNameLst>
                                      </p:cBhvr>
                                      <p:tavLst>
                                        <p:tav tm="0">
                                          <p:val>
                                            <p:strVal val="ppt_h"/>
                                          </p:val>
                                        </p:tav>
                                        <p:tav tm="100000">
                                          <p:val>
                                            <p:strVal val="ppt_h"/>
                                          </p:val>
                                        </p:tav>
                                      </p:tavLst>
                                    </p:anim>
                                    <p:anim calcmode="lin" valueType="num">
                                      <p:cBhvr>
                                        <p:cTn id="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7"/>
                                        </p:tgtEl>
                                        <p:attrNameLst>
                                          <p:attrName>ppt_h</p:attrName>
                                        </p:attrNameLst>
                                      </p:cBhvr>
                                      <p:tavLst>
                                        <p:tav tm="0">
                                          <p:val>
                                            <p:strVal val="ppt_h"/>
                                          </p:val>
                                        </p:tav>
                                        <p:tav tm="100000">
                                          <p:val>
                                            <p:strVal val="ppt_h"/>
                                          </p:val>
                                        </p:tav>
                                      </p:tavLst>
                                    </p:anim>
                                    <p:anim calcmode="lin" valueType="num">
                                      <p:cBhvr>
                                        <p:cTn id="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3000" fill="hold"/>
                                        <p:tgtEl>
                                          <p:spTgt spid="2"/>
                                        </p:tgtEl>
                                        <p:attrNameLst>
                                          <p:attrName>ppt_w</p:attrName>
                                        </p:attrNameLst>
                                      </p:cBhvr>
                                      <p:tavLst>
                                        <p:tav tm="0">
                                          <p:val>
                                            <p:strVal val="4/3*#ppt_w"/>
                                          </p:val>
                                        </p:tav>
                                        <p:tav tm="100000">
                                          <p:val>
                                            <p:strVal val="#ppt_w"/>
                                          </p:val>
                                        </p:tav>
                                      </p:tavLst>
                                    </p:anim>
                                    <p:anim calcmode="lin" valueType="num">
                                      <p:cBhvr>
                                        <p:cTn id="92" dur="3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b220e42170a032cdac5c9684de4b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857620" y="857238"/>
            <a:ext cx="1428760" cy="1714494"/>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857620" y="2571750"/>
            <a:ext cx="1428760" cy="1643056"/>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428860" y="857238"/>
            <a:ext cx="1428760" cy="1714494"/>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428860" y="2571750"/>
            <a:ext cx="1428760" cy="1643056"/>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357818" y="857238"/>
            <a:ext cx="1428760" cy="1714494"/>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357818" y="2571750"/>
            <a:ext cx="1428760" cy="1643056"/>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928662" y="857238"/>
            <a:ext cx="1428760" cy="1714494"/>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928662" y="2571750"/>
            <a:ext cx="1428760" cy="1643056"/>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86578" y="857238"/>
            <a:ext cx="1428760" cy="1714494"/>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786578" y="2571750"/>
            <a:ext cx="1428760" cy="1643056"/>
          </a:xfrm>
          <a:prstGeom prst="diamond">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3"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3000"/>
                                        <p:tgtEl>
                                          <p:spTgt spid="3"/>
                                        </p:tgtEl>
                                      </p:cBhvr>
                                    </p:animEffect>
                                  </p:childTnLst>
                                </p:cTn>
                              </p:par>
                              <p:par>
                                <p:cTn id="11" presetID="5" presetClass="entr" presetSubtype="10" fill="hold" grpId="3"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5" presetClass="entr" presetSubtype="10" fill="hold" grpId="3"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3000"/>
                                        <p:tgtEl>
                                          <p:spTgt spid="5"/>
                                        </p:tgtEl>
                                      </p:cBhvr>
                                    </p:animEffect>
                                  </p:childTnLst>
                                </p:cTn>
                              </p:par>
                              <p:par>
                                <p:cTn id="17" presetID="5" presetClass="entr" presetSubtype="10" fill="hold" grpId="3"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3000"/>
                                        <p:tgtEl>
                                          <p:spTgt spid="6"/>
                                        </p:tgtEl>
                                      </p:cBhvr>
                                    </p:animEffect>
                                  </p:childTnLst>
                                </p:cTn>
                              </p:par>
                              <p:par>
                                <p:cTn id="20" presetID="5" presetClass="entr" presetSubtype="10" fill="hold" grpId="3"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3000"/>
                                        <p:tgtEl>
                                          <p:spTgt spid="7"/>
                                        </p:tgtEl>
                                      </p:cBhvr>
                                    </p:animEffect>
                                  </p:childTnLst>
                                </p:cTn>
                              </p:par>
                              <p:par>
                                <p:cTn id="23" presetID="5" presetClass="entr" presetSubtype="10" fill="hold" grpId="3" nodeType="withEffect">
                                  <p:stCondLst>
                                    <p:cond delay="0"/>
                                  </p:stCondLst>
                                  <p:iterate type="lt">
                                    <p:tmPct val="0"/>
                                  </p:iterate>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3000"/>
                                        <p:tgtEl>
                                          <p:spTgt spid="8"/>
                                        </p:tgtEl>
                                      </p:cBhvr>
                                    </p:animEffect>
                                  </p:childTnLst>
                                </p:cTn>
                              </p:par>
                              <p:par>
                                <p:cTn id="26" presetID="5" presetClass="entr" presetSubtype="10" fill="hold" grpId="3" nodeType="withEffect">
                                  <p:stCondLst>
                                    <p:cond delay="0"/>
                                  </p:stCondLst>
                                  <p:iterate type="lt">
                                    <p:tmPct val="0"/>
                                  </p:iterate>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3000"/>
                                        <p:tgtEl>
                                          <p:spTgt spid="9"/>
                                        </p:tgtEl>
                                      </p:cBhvr>
                                    </p:animEffect>
                                  </p:childTnLst>
                                </p:cTn>
                              </p:par>
                              <p:par>
                                <p:cTn id="29" presetID="5" presetClass="entr" presetSubtype="10" fill="hold" grpId="3"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3000"/>
                                        <p:tgtEl>
                                          <p:spTgt spid="10"/>
                                        </p:tgtEl>
                                      </p:cBhvr>
                                    </p:animEffect>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Effect transition="in" filter="checkerboard(across)">
                                      <p:cBhvr>
                                        <p:cTn id="34" dur="3000"/>
                                        <p:tgtEl>
                                          <p:spTgt spid="11"/>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3000"/>
                                        <p:tgtEl>
                                          <p:spTgt spid="12"/>
                                        </p:tgtEl>
                                      </p:cBhvr>
                                    </p:animEffect>
                                  </p:childTnLst>
                                </p:cTn>
                              </p:par>
                              <p:par>
                                <p:cTn id="38" presetID="17" presetClass="entr" presetSubtype="1" fill="hold" grpId="0" nodeType="withEffect">
                                  <p:stCondLst>
                                    <p:cond delay="0"/>
                                  </p:stCondLst>
                                  <p:iterate type="lt">
                                    <p:tmPct val="0"/>
                                  </p:iterate>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ppt_h/2"/>
                                          </p:val>
                                        </p:tav>
                                        <p:tav tm="100000">
                                          <p:val>
                                            <p:strVal val="#ppt_y"/>
                                          </p:val>
                                        </p:tav>
                                      </p:tavLst>
                                    </p:anim>
                                    <p:anim calcmode="lin" valueType="num">
                                      <p:cBhvr>
                                        <p:cTn id="42" dur="3000" fill="hold"/>
                                        <p:tgtEl>
                                          <p:spTgt spid="3"/>
                                        </p:tgtEl>
                                        <p:attrNameLst>
                                          <p:attrName>ppt_w</p:attrName>
                                        </p:attrNameLst>
                                      </p:cBhvr>
                                      <p:tavLst>
                                        <p:tav tm="0">
                                          <p:val>
                                            <p:strVal val="#ppt_w"/>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ppt_x</p:attrName>
                                        </p:attrNameLst>
                                      </p:cBhvr>
                                      <p:tavLst>
                                        <p:tav tm="0">
                                          <p:val>
                                            <p:strVal val="#ppt_x"/>
                                          </p:val>
                                        </p:tav>
                                        <p:tav tm="100000">
                                          <p:val>
                                            <p:strVal val="#ppt_x"/>
                                          </p:val>
                                        </p:tav>
                                      </p:tavLst>
                                    </p:anim>
                                    <p:anim calcmode="lin" valueType="num">
                                      <p:cBhvr>
                                        <p:cTn id="47" dur="3000" fill="hold"/>
                                        <p:tgtEl>
                                          <p:spTgt spid="4"/>
                                        </p:tgtEl>
                                        <p:attrNameLst>
                                          <p:attrName>ppt_y</p:attrName>
                                        </p:attrNameLst>
                                      </p:cBhvr>
                                      <p:tavLst>
                                        <p:tav tm="0">
                                          <p:val>
                                            <p:strVal val="#ppt_y-#ppt_h/2"/>
                                          </p:val>
                                        </p:tav>
                                        <p:tav tm="100000">
                                          <p:val>
                                            <p:strVal val="#ppt_y"/>
                                          </p:val>
                                        </p:tav>
                                      </p:tavLst>
                                    </p:anim>
                                    <p:anim calcmode="lin" valueType="num">
                                      <p:cBhvr>
                                        <p:cTn id="48" dur="3000" fill="hold"/>
                                        <p:tgtEl>
                                          <p:spTgt spid="4"/>
                                        </p:tgtEl>
                                        <p:attrNameLst>
                                          <p:attrName>ppt_w</p:attrName>
                                        </p:attrNameLst>
                                      </p:cBhvr>
                                      <p:tavLst>
                                        <p:tav tm="0">
                                          <p:val>
                                            <p:strVal val="#ppt_w"/>
                                          </p:val>
                                        </p:tav>
                                        <p:tav tm="100000">
                                          <p:val>
                                            <p:strVal val="#ppt_w"/>
                                          </p:val>
                                        </p:tav>
                                      </p:tavLst>
                                    </p:anim>
                                    <p:anim calcmode="lin" valueType="num">
                                      <p:cBhvr>
                                        <p:cTn id="49" dur="3000" fill="hold"/>
                                        <p:tgtEl>
                                          <p:spTgt spid="4"/>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
                                          </p:val>
                                        </p:tav>
                                        <p:tav tm="100000">
                                          <p:val>
                                            <p:strVal val="#ppt_x"/>
                                          </p:val>
                                        </p:tav>
                                      </p:tavLst>
                                    </p:anim>
                                    <p:anim calcmode="lin" valueType="num">
                                      <p:cBhvr>
                                        <p:cTn id="53" dur="3000" fill="hold"/>
                                        <p:tgtEl>
                                          <p:spTgt spid="5"/>
                                        </p:tgtEl>
                                        <p:attrNameLst>
                                          <p:attrName>ppt_y</p:attrName>
                                        </p:attrNameLst>
                                      </p:cBhvr>
                                      <p:tavLst>
                                        <p:tav tm="0">
                                          <p:val>
                                            <p:strVal val="#ppt_y-#ppt_h/2"/>
                                          </p:val>
                                        </p:tav>
                                        <p:tav tm="100000">
                                          <p:val>
                                            <p:strVal val="#ppt_y"/>
                                          </p:val>
                                        </p:tav>
                                      </p:tavLst>
                                    </p:anim>
                                    <p:anim calcmode="lin" valueType="num">
                                      <p:cBhvr>
                                        <p:cTn id="54" dur="3000" fill="hold"/>
                                        <p:tgtEl>
                                          <p:spTgt spid="5"/>
                                        </p:tgtEl>
                                        <p:attrNameLst>
                                          <p:attrName>ppt_w</p:attrName>
                                        </p:attrNameLst>
                                      </p:cBhvr>
                                      <p:tavLst>
                                        <p:tav tm="0">
                                          <p:val>
                                            <p:strVal val="#ppt_w"/>
                                          </p:val>
                                        </p:tav>
                                        <p:tav tm="100000">
                                          <p:val>
                                            <p:strVal val="#ppt_w"/>
                                          </p:val>
                                        </p:tav>
                                      </p:tavLst>
                                    </p:anim>
                                    <p:anim calcmode="lin" valueType="num">
                                      <p:cBhvr>
                                        <p:cTn id="55" dur="3000" fill="hold"/>
                                        <p:tgtEl>
                                          <p:spTgt spid="5"/>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iterate type="lt">
                                    <p:tmPct val="0"/>
                                  </p:iterate>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
                                          </p:val>
                                        </p:tav>
                                        <p:tav tm="100000">
                                          <p:val>
                                            <p:strVal val="#ppt_x"/>
                                          </p:val>
                                        </p:tav>
                                      </p:tavLst>
                                    </p:anim>
                                    <p:anim calcmode="lin" valueType="num">
                                      <p:cBhvr>
                                        <p:cTn id="65" dur="3000" fill="hold"/>
                                        <p:tgtEl>
                                          <p:spTgt spid="7"/>
                                        </p:tgtEl>
                                        <p:attrNameLst>
                                          <p:attrName>ppt_y</p:attrName>
                                        </p:attrNameLst>
                                      </p:cBhvr>
                                      <p:tavLst>
                                        <p:tav tm="0">
                                          <p:val>
                                            <p:strVal val="#ppt_y-#ppt_h/2"/>
                                          </p:val>
                                        </p:tav>
                                        <p:tav tm="100000">
                                          <p:val>
                                            <p:strVal val="#ppt_y"/>
                                          </p:val>
                                        </p:tav>
                                      </p:tavLst>
                                    </p:anim>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iterate type="lt">
                                    <p:tmPct val="0"/>
                                  </p:iterate>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
                                          </p:val>
                                        </p:tav>
                                        <p:tav tm="100000">
                                          <p:val>
                                            <p:strVal val="#ppt_x"/>
                                          </p:val>
                                        </p:tav>
                                      </p:tavLst>
                                    </p:anim>
                                    <p:anim calcmode="lin" valueType="num">
                                      <p:cBhvr>
                                        <p:cTn id="71" dur="3000" fill="hold"/>
                                        <p:tgtEl>
                                          <p:spTgt spid="8"/>
                                        </p:tgtEl>
                                        <p:attrNameLst>
                                          <p:attrName>ppt_y</p:attrName>
                                        </p:attrNameLst>
                                      </p:cBhvr>
                                      <p:tavLst>
                                        <p:tav tm="0">
                                          <p:val>
                                            <p:strVal val="#ppt_y-#ppt_h/2"/>
                                          </p:val>
                                        </p:tav>
                                        <p:tav tm="100000">
                                          <p:val>
                                            <p:strVal val="#ppt_y"/>
                                          </p:val>
                                        </p:tav>
                                      </p:tavLst>
                                    </p:anim>
                                    <p:anim calcmode="lin" valueType="num">
                                      <p:cBhvr>
                                        <p:cTn id="72" dur="3000" fill="hold"/>
                                        <p:tgtEl>
                                          <p:spTgt spid="8"/>
                                        </p:tgtEl>
                                        <p:attrNameLst>
                                          <p:attrName>ppt_w</p:attrName>
                                        </p:attrNameLst>
                                      </p:cBhvr>
                                      <p:tavLst>
                                        <p:tav tm="0">
                                          <p:val>
                                            <p:strVal val="#ppt_w"/>
                                          </p:val>
                                        </p:tav>
                                        <p:tav tm="100000">
                                          <p:val>
                                            <p:strVal val="#ppt_w"/>
                                          </p:val>
                                        </p:tav>
                                      </p:tavLst>
                                    </p:anim>
                                    <p:anim calcmode="lin" valueType="num">
                                      <p:cBhvr>
                                        <p:cTn id="73" dur="3000" fill="hold"/>
                                        <p:tgtEl>
                                          <p:spTgt spid="8"/>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iterate type="lt">
                                    <p:tmPct val="0"/>
                                  </p:iterate>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
                                          </p:val>
                                        </p:tav>
                                        <p:tav tm="100000">
                                          <p:val>
                                            <p:strVal val="#ppt_x"/>
                                          </p:val>
                                        </p:tav>
                                      </p:tavLst>
                                    </p:anim>
                                    <p:anim calcmode="lin" valueType="num">
                                      <p:cBhvr>
                                        <p:cTn id="77" dur="3000" fill="hold"/>
                                        <p:tgtEl>
                                          <p:spTgt spid="9"/>
                                        </p:tgtEl>
                                        <p:attrNameLst>
                                          <p:attrName>ppt_y</p:attrName>
                                        </p:attrNameLst>
                                      </p:cBhvr>
                                      <p:tavLst>
                                        <p:tav tm="0">
                                          <p:val>
                                            <p:strVal val="#ppt_y-#ppt_h/2"/>
                                          </p:val>
                                        </p:tav>
                                        <p:tav tm="100000">
                                          <p:val>
                                            <p:strVal val="#ppt_y"/>
                                          </p:val>
                                        </p:tav>
                                      </p:tavLst>
                                    </p:anim>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iterate type="lt">
                                    <p:tmPct val="0"/>
                                  </p:iterate>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
                                          </p:val>
                                        </p:tav>
                                        <p:tav tm="100000">
                                          <p:val>
                                            <p:strVal val="#ppt_x"/>
                                          </p:val>
                                        </p:tav>
                                      </p:tavLst>
                                    </p:anim>
                                    <p:anim calcmode="lin" valueType="num">
                                      <p:cBhvr>
                                        <p:cTn id="83" dur="3000" fill="hold"/>
                                        <p:tgtEl>
                                          <p:spTgt spid="10"/>
                                        </p:tgtEl>
                                        <p:attrNameLst>
                                          <p:attrName>ppt_y</p:attrName>
                                        </p:attrNameLst>
                                      </p:cBhvr>
                                      <p:tavLst>
                                        <p:tav tm="0">
                                          <p:val>
                                            <p:strVal val="#ppt_y-#ppt_h/2"/>
                                          </p:val>
                                        </p:tav>
                                        <p:tav tm="100000">
                                          <p:val>
                                            <p:strVal val="#ppt_y"/>
                                          </p:val>
                                        </p:tav>
                                      </p:tavLst>
                                    </p:anim>
                                    <p:anim calcmode="lin" valueType="num">
                                      <p:cBhvr>
                                        <p:cTn id="84" dur="3000" fill="hold"/>
                                        <p:tgtEl>
                                          <p:spTgt spid="10"/>
                                        </p:tgtEl>
                                        <p:attrNameLst>
                                          <p:attrName>ppt_w</p:attrName>
                                        </p:attrNameLst>
                                      </p:cBhvr>
                                      <p:tavLst>
                                        <p:tav tm="0">
                                          <p:val>
                                            <p:strVal val="#ppt_w"/>
                                          </p:val>
                                        </p:tav>
                                        <p:tav tm="100000">
                                          <p:val>
                                            <p:strVal val="#ppt_w"/>
                                          </p:val>
                                        </p:tav>
                                      </p:tavLst>
                                    </p:anim>
                                    <p:anim calcmode="lin" valueType="num">
                                      <p:cBhvr>
                                        <p:cTn id="85" dur="3000" fill="hold"/>
                                        <p:tgtEl>
                                          <p:spTgt spid="10"/>
                                        </p:tgtEl>
                                        <p:attrNameLst>
                                          <p:attrName>ppt_h</p:attrName>
                                        </p:attrNameLst>
                                      </p:cBhvr>
                                      <p:tavLst>
                                        <p:tav tm="0">
                                          <p:val>
                                            <p:fltVal val="0"/>
                                          </p:val>
                                        </p:tav>
                                        <p:tav tm="100000">
                                          <p:val>
                                            <p:strVal val="#ppt_h"/>
                                          </p:val>
                                        </p:tav>
                                      </p:tavLst>
                                    </p:anim>
                                  </p:childTnLst>
                                </p:cTn>
                              </p:par>
                              <p:par>
                                <p:cTn id="86" presetID="17" presetClass="entr" presetSubtype="1" fill="hold" grpId="0" nodeType="withEffect">
                                  <p:stCondLst>
                                    <p:cond delay="0"/>
                                  </p:stCondLst>
                                  <p:iterate type="lt">
                                    <p:tmPct val="0"/>
                                  </p:iterate>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ppt_x</p:attrName>
                                        </p:attrNameLst>
                                      </p:cBhvr>
                                      <p:tavLst>
                                        <p:tav tm="0">
                                          <p:val>
                                            <p:strVal val="#ppt_x"/>
                                          </p:val>
                                        </p:tav>
                                        <p:tav tm="100000">
                                          <p:val>
                                            <p:strVal val="#ppt_x"/>
                                          </p:val>
                                        </p:tav>
                                      </p:tavLst>
                                    </p:anim>
                                    <p:anim calcmode="lin" valueType="num">
                                      <p:cBhvr>
                                        <p:cTn id="89" dur="3000" fill="hold"/>
                                        <p:tgtEl>
                                          <p:spTgt spid="11"/>
                                        </p:tgtEl>
                                        <p:attrNameLst>
                                          <p:attrName>ppt_y</p:attrName>
                                        </p:attrNameLst>
                                      </p:cBhvr>
                                      <p:tavLst>
                                        <p:tav tm="0">
                                          <p:val>
                                            <p:strVal val="#ppt_y-#ppt_h/2"/>
                                          </p:val>
                                        </p:tav>
                                        <p:tav tm="100000">
                                          <p:val>
                                            <p:strVal val="#ppt_y"/>
                                          </p:val>
                                        </p:tav>
                                      </p:tavLst>
                                    </p:anim>
                                    <p:anim calcmode="lin" valueType="num">
                                      <p:cBhvr>
                                        <p:cTn id="90" dur="3000" fill="hold"/>
                                        <p:tgtEl>
                                          <p:spTgt spid="11"/>
                                        </p:tgtEl>
                                        <p:attrNameLst>
                                          <p:attrName>ppt_w</p:attrName>
                                        </p:attrNameLst>
                                      </p:cBhvr>
                                      <p:tavLst>
                                        <p:tav tm="0">
                                          <p:val>
                                            <p:strVal val="#ppt_w"/>
                                          </p:val>
                                        </p:tav>
                                        <p:tav tm="100000">
                                          <p:val>
                                            <p:strVal val="#ppt_w"/>
                                          </p:val>
                                        </p:tav>
                                      </p:tavLst>
                                    </p:anim>
                                    <p:anim calcmode="lin" valueType="num">
                                      <p:cBhvr>
                                        <p:cTn id="91" dur="3000" fill="hold"/>
                                        <p:tgtEl>
                                          <p:spTgt spid="11"/>
                                        </p:tgtEl>
                                        <p:attrNameLst>
                                          <p:attrName>ppt_h</p:attrName>
                                        </p:attrNameLst>
                                      </p:cBhvr>
                                      <p:tavLst>
                                        <p:tav tm="0">
                                          <p:val>
                                            <p:fltVal val="0"/>
                                          </p:val>
                                        </p:tav>
                                        <p:tav tm="100000">
                                          <p:val>
                                            <p:strVal val="#ppt_h"/>
                                          </p:val>
                                        </p:tav>
                                      </p:tavLst>
                                    </p:anim>
                                  </p:childTnLst>
                                </p:cTn>
                              </p:par>
                              <p:par>
                                <p:cTn id="92" presetID="17" presetClass="entr" presetSubtype="1" fill="hold" grpId="0" nodeType="withEffect">
                                  <p:stCondLst>
                                    <p:cond delay="0"/>
                                  </p:stCondLst>
                                  <p:iterate type="lt">
                                    <p:tmPct val="0"/>
                                  </p:iterate>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ppt_x</p:attrName>
                                        </p:attrNameLst>
                                      </p:cBhvr>
                                      <p:tavLst>
                                        <p:tav tm="0">
                                          <p:val>
                                            <p:strVal val="#ppt_x"/>
                                          </p:val>
                                        </p:tav>
                                        <p:tav tm="100000">
                                          <p:val>
                                            <p:strVal val="#ppt_x"/>
                                          </p:val>
                                        </p:tav>
                                      </p:tavLst>
                                    </p:anim>
                                    <p:anim calcmode="lin" valueType="num">
                                      <p:cBhvr>
                                        <p:cTn id="95" dur="3000" fill="hold"/>
                                        <p:tgtEl>
                                          <p:spTgt spid="12"/>
                                        </p:tgtEl>
                                        <p:attrNameLst>
                                          <p:attrName>ppt_y</p:attrName>
                                        </p:attrNameLst>
                                      </p:cBhvr>
                                      <p:tavLst>
                                        <p:tav tm="0">
                                          <p:val>
                                            <p:strVal val="#ppt_y-#ppt_h/2"/>
                                          </p:val>
                                        </p:tav>
                                        <p:tav tm="100000">
                                          <p:val>
                                            <p:strVal val="#ppt_y"/>
                                          </p:val>
                                        </p:tav>
                                      </p:tavLst>
                                    </p:anim>
                                    <p:anim calcmode="lin" valueType="num">
                                      <p:cBhvr>
                                        <p:cTn id="96" dur="3000" fill="hold"/>
                                        <p:tgtEl>
                                          <p:spTgt spid="12"/>
                                        </p:tgtEl>
                                        <p:attrNameLst>
                                          <p:attrName>ppt_w</p:attrName>
                                        </p:attrNameLst>
                                      </p:cBhvr>
                                      <p:tavLst>
                                        <p:tav tm="0">
                                          <p:val>
                                            <p:strVal val="#ppt_w"/>
                                          </p:val>
                                        </p:tav>
                                        <p:tav tm="100000">
                                          <p:val>
                                            <p:strVal val="#ppt_w"/>
                                          </p:val>
                                        </p:tav>
                                      </p:tavLst>
                                    </p:anim>
                                    <p:anim calcmode="lin" valueType="num">
                                      <p:cBhvr>
                                        <p:cTn id="97" dur="3000" fill="hold"/>
                                        <p:tgtEl>
                                          <p:spTgt spid="12"/>
                                        </p:tgtEl>
                                        <p:attrNameLst>
                                          <p:attrName>ppt_h</p:attrName>
                                        </p:attrNameLst>
                                      </p:cBhvr>
                                      <p:tavLst>
                                        <p:tav tm="0">
                                          <p:val>
                                            <p:fltVal val="0"/>
                                          </p:val>
                                        </p:tav>
                                        <p:tav tm="100000">
                                          <p:val>
                                            <p:strVal val="#ppt_h"/>
                                          </p:val>
                                        </p:tav>
                                      </p:tavLst>
                                    </p:anim>
                                  </p:childTnLst>
                                </p:cTn>
                              </p:par>
                              <p:par>
                                <p:cTn id="98" presetID="31" presetClass="entr" presetSubtype="0" fill="hold" grpId="1" nodeType="withEffect">
                                  <p:stCondLst>
                                    <p:cond delay="0"/>
                                  </p:stCondLst>
                                  <p:iterate type="lt">
                                    <p:tmPct val="5000"/>
                                  </p:iterate>
                                  <p:childTnLst>
                                    <p:set>
                                      <p:cBhvr>
                                        <p:cTn id="99" dur="1" fill="hold">
                                          <p:stCondLst>
                                            <p:cond delay="0"/>
                                          </p:stCondLst>
                                        </p:cTn>
                                        <p:tgtEl>
                                          <p:spTgt spid="3"/>
                                        </p:tgtEl>
                                        <p:attrNameLst>
                                          <p:attrName>style.visibility</p:attrName>
                                        </p:attrNameLst>
                                      </p:cBhvr>
                                      <p:to>
                                        <p:strVal val="visible"/>
                                      </p:to>
                                    </p:set>
                                    <p:anim calcmode="lin" valueType="num">
                                      <p:cBhvr>
                                        <p:cTn id="100" dur="3000" fill="hold"/>
                                        <p:tgtEl>
                                          <p:spTgt spid="3"/>
                                        </p:tgtEl>
                                        <p:attrNameLst>
                                          <p:attrName>ppt_w</p:attrName>
                                        </p:attrNameLst>
                                      </p:cBhvr>
                                      <p:tavLst>
                                        <p:tav tm="0">
                                          <p:val>
                                            <p:fltVal val="0"/>
                                          </p:val>
                                        </p:tav>
                                        <p:tav tm="100000">
                                          <p:val>
                                            <p:strVal val="#ppt_w"/>
                                          </p:val>
                                        </p:tav>
                                      </p:tavLst>
                                    </p:anim>
                                    <p:anim calcmode="lin" valueType="num">
                                      <p:cBhvr>
                                        <p:cTn id="101" dur="3000" fill="hold"/>
                                        <p:tgtEl>
                                          <p:spTgt spid="3"/>
                                        </p:tgtEl>
                                        <p:attrNameLst>
                                          <p:attrName>ppt_h</p:attrName>
                                        </p:attrNameLst>
                                      </p:cBhvr>
                                      <p:tavLst>
                                        <p:tav tm="0">
                                          <p:val>
                                            <p:fltVal val="0"/>
                                          </p:val>
                                        </p:tav>
                                        <p:tav tm="100000">
                                          <p:val>
                                            <p:strVal val="#ppt_h"/>
                                          </p:val>
                                        </p:tav>
                                      </p:tavLst>
                                    </p:anim>
                                    <p:anim calcmode="lin" valueType="num">
                                      <p:cBhvr>
                                        <p:cTn id="102" dur="3000" fill="hold"/>
                                        <p:tgtEl>
                                          <p:spTgt spid="3"/>
                                        </p:tgtEl>
                                        <p:attrNameLst>
                                          <p:attrName>style.rotation</p:attrName>
                                        </p:attrNameLst>
                                      </p:cBhvr>
                                      <p:tavLst>
                                        <p:tav tm="0">
                                          <p:val>
                                            <p:fltVal val="90"/>
                                          </p:val>
                                        </p:tav>
                                        <p:tav tm="100000">
                                          <p:val>
                                            <p:fltVal val="0"/>
                                          </p:val>
                                        </p:tav>
                                      </p:tavLst>
                                    </p:anim>
                                    <p:animEffect transition="in" filter="fade">
                                      <p:cBhvr>
                                        <p:cTn id="103" dur="3000"/>
                                        <p:tgtEl>
                                          <p:spTgt spid="3"/>
                                        </p:tgtEl>
                                      </p:cBhvr>
                                    </p:animEffect>
                                  </p:childTnLst>
                                </p:cTn>
                              </p:par>
                              <p:par>
                                <p:cTn id="104" presetID="31" presetClass="entr" presetSubtype="0" fill="hold" grpId="1" nodeType="withEffect">
                                  <p:stCondLst>
                                    <p:cond delay="0"/>
                                  </p:stCondLst>
                                  <p:iterate type="lt">
                                    <p:tmPct val="5000"/>
                                  </p:iterate>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fltVal val="0"/>
                                          </p:val>
                                        </p:tav>
                                        <p:tav tm="100000">
                                          <p:val>
                                            <p:strVal val="#ppt_w"/>
                                          </p:val>
                                        </p:tav>
                                      </p:tavLst>
                                    </p:anim>
                                    <p:anim calcmode="lin" valueType="num">
                                      <p:cBhvr>
                                        <p:cTn id="107" dur="3000" fill="hold"/>
                                        <p:tgtEl>
                                          <p:spTgt spid="4"/>
                                        </p:tgtEl>
                                        <p:attrNameLst>
                                          <p:attrName>ppt_h</p:attrName>
                                        </p:attrNameLst>
                                      </p:cBhvr>
                                      <p:tavLst>
                                        <p:tav tm="0">
                                          <p:val>
                                            <p:fltVal val="0"/>
                                          </p:val>
                                        </p:tav>
                                        <p:tav tm="100000">
                                          <p:val>
                                            <p:strVal val="#ppt_h"/>
                                          </p:val>
                                        </p:tav>
                                      </p:tavLst>
                                    </p:anim>
                                    <p:anim calcmode="lin" valueType="num">
                                      <p:cBhvr>
                                        <p:cTn id="108" dur="3000" fill="hold"/>
                                        <p:tgtEl>
                                          <p:spTgt spid="4"/>
                                        </p:tgtEl>
                                        <p:attrNameLst>
                                          <p:attrName>style.rotation</p:attrName>
                                        </p:attrNameLst>
                                      </p:cBhvr>
                                      <p:tavLst>
                                        <p:tav tm="0">
                                          <p:val>
                                            <p:fltVal val="90"/>
                                          </p:val>
                                        </p:tav>
                                        <p:tav tm="100000">
                                          <p:val>
                                            <p:fltVal val="0"/>
                                          </p:val>
                                        </p:tav>
                                      </p:tavLst>
                                    </p:anim>
                                    <p:animEffect transition="in" filter="fade">
                                      <p:cBhvr>
                                        <p:cTn id="109" dur="3000"/>
                                        <p:tgtEl>
                                          <p:spTgt spid="4"/>
                                        </p:tgtEl>
                                      </p:cBhvr>
                                    </p:animEffect>
                                  </p:childTnLst>
                                </p:cTn>
                              </p:par>
                              <p:par>
                                <p:cTn id="110" presetID="31" presetClass="entr" presetSubtype="0" fill="hold" grpId="1" nodeType="withEffect">
                                  <p:stCondLst>
                                    <p:cond delay="0"/>
                                  </p:stCondLst>
                                  <p:iterate type="lt">
                                    <p:tmPct val="5000"/>
                                  </p:iterate>
                                  <p:childTnLst>
                                    <p:set>
                                      <p:cBhvr>
                                        <p:cTn id="111" dur="1" fill="hold">
                                          <p:stCondLst>
                                            <p:cond delay="0"/>
                                          </p:stCondLst>
                                        </p:cTn>
                                        <p:tgtEl>
                                          <p:spTgt spid="5"/>
                                        </p:tgtEl>
                                        <p:attrNameLst>
                                          <p:attrName>style.visibility</p:attrName>
                                        </p:attrNameLst>
                                      </p:cBhvr>
                                      <p:to>
                                        <p:strVal val="visible"/>
                                      </p:to>
                                    </p:set>
                                    <p:anim calcmode="lin" valueType="num">
                                      <p:cBhvr>
                                        <p:cTn id="112" dur="3000" fill="hold"/>
                                        <p:tgtEl>
                                          <p:spTgt spid="5"/>
                                        </p:tgtEl>
                                        <p:attrNameLst>
                                          <p:attrName>ppt_w</p:attrName>
                                        </p:attrNameLst>
                                      </p:cBhvr>
                                      <p:tavLst>
                                        <p:tav tm="0">
                                          <p:val>
                                            <p:fltVal val="0"/>
                                          </p:val>
                                        </p:tav>
                                        <p:tav tm="100000">
                                          <p:val>
                                            <p:strVal val="#ppt_w"/>
                                          </p:val>
                                        </p:tav>
                                      </p:tavLst>
                                    </p:anim>
                                    <p:anim calcmode="lin" valueType="num">
                                      <p:cBhvr>
                                        <p:cTn id="113" dur="3000" fill="hold"/>
                                        <p:tgtEl>
                                          <p:spTgt spid="5"/>
                                        </p:tgtEl>
                                        <p:attrNameLst>
                                          <p:attrName>ppt_h</p:attrName>
                                        </p:attrNameLst>
                                      </p:cBhvr>
                                      <p:tavLst>
                                        <p:tav tm="0">
                                          <p:val>
                                            <p:fltVal val="0"/>
                                          </p:val>
                                        </p:tav>
                                        <p:tav tm="100000">
                                          <p:val>
                                            <p:strVal val="#ppt_h"/>
                                          </p:val>
                                        </p:tav>
                                      </p:tavLst>
                                    </p:anim>
                                    <p:anim calcmode="lin" valueType="num">
                                      <p:cBhvr>
                                        <p:cTn id="114" dur="3000" fill="hold"/>
                                        <p:tgtEl>
                                          <p:spTgt spid="5"/>
                                        </p:tgtEl>
                                        <p:attrNameLst>
                                          <p:attrName>style.rotation</p:attrName>
                                        </p:attrNameLst>
                                      </p:cBhvr>
                                      <p:tavLst>
                                        <p:tav tm="0">
                                          <p:val>
                                            <p:fltVal val="90"/>
                                          </p:val>
                                        </p:tav>
                                        <p:tav tm="100000">
                                          <p:val>
                                            <p:fltVal val="0"/>
                                          </p:val>
                                        </p:tav>
                                      </p:tavLst>
                                    </p:anim>
                                    <p:animEffect transition="in" filter="fade">
                                      <p:cBhvr>
                                        <p:cTn id="115" dur="3000"/>
                                        <p:tgtEl>
                                          <p:spTgt spid="5"/>
                                        </p:tgtEl>
                                      </p:cBhvr>
                                    </p:animEffect>
                                  </p:childTnLst>
                                </p:cTn>
                              </p:par>
                              <p:par>
                                <p:cTn id="116" presetID="31" presetClass="entr" presetSubtype="0" fill="hold" grpId="1" nodeType="withEffect">
                                  <p:stCondLst>
                                    <p:cond delay="0"/>
                                  </p:stCondLst>
                                  <p:iterate type="lt">
                                    <p:tmPct val="500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fltVal val="0"/>
                                          </p:val>
                                        </p:tav>
                                        <p:tav tm="100000">
                                          <p:val>
                                            <p:strVal val="#ppt_w"/>
                                          </p:val>
                                        </p:tav>
                                      </p:tavLst>
                                    </p:anim>
                                    <p:anim calcmode="lin" valueType="num">
                                      <p:cBhvr>
                                        <p:cTn id="119" dur="3000" fill="hold"/>
                                        <p:tgtEl>
                                          <p:spTgt spid="6"/>
                                        </p:tgtEl>
                                        <p:attrNameLst>
                                          <p:attrName>ppt_h</p:attrName>
                                        </p:attrNameLst>
                                      </p:cBhvr>
                                      <p:tavLst>
                                        <p:tav tm="0">
                                          <p:val>
                                            <p:fltVal val="0"/>
                                          </p:val>
                                        </p:tav>
                                        <p:tav tm="100000">
                                          <p:val>
                                            <p:strVal val="#ppt_h"/>
                                          </p:val>
                                        </p:tav>
                                      </p:tavLst>
                                    </p:anim>
                                    <p:anim calcmode="lin" valueType="num">
                                      <p:cBhvr>
                                        <p:cTn id="120" dur="3000" fill="hold"/>
                                        <p:tgtEl>
                                          <p:spTgt spid="6"/>
                                        </p:tgtEl>
                                        <p:attrNameLst>
                                          <p:attrName>style.rotation</p:attrName>
                                        </p:attrNameLst>
                                      </p:cBhvr>
                                      <p:tavLst>
                                        <p:tav tm="0">
                                          <p:val>
                                            <p:fltVal val="90"/>
                                          </p:val>
                                        </p:tav>
                                        <p:tav tm="100000">
                                          <p:val>
                                            <p:fltVal val="0"/>
                                          </p:val>
                                        </p:tav>
                                      </p:tavLst>
                                    </p:anim>
                                    <p:animEffect transition="in" filter="fade">
                                      <p:cBhvr>
                                        <p:cTn id="121" dur="3000"/>
                                        <p:tgtEl>
                                          <p:spTgt spid="6"/>
                                        </p:tgtEl>
                                      </p:cBhvr>
                                    </p:animEffect>
                                  </p:childTnLst>
                                </p:cTn>
                              </p:par>
                              <p:par>
                                <p:cTn id="122" presetID="31" presetClass="entr" presetSubtype="0" fill="hold" grpId="1" nodeType="withEffect">
                                  <p:stCondLst>
                                    <p:cond delay="0"/>
                                  </p:stCondLst>
                                  <p:iterate type="lt">
                                    <p:tmPct val="5000"/>
                                  </p:iterate>
                                  <p:childTnLst>
                                    <p:set>
                                      <p:cBhvr>
                                        <p:cTn id="123" dur="1" fill="hold">
                                          <p:stCondLst>
                                            <p:cond delay="0"/>
                                          </p:stCondLst>
                                        </p:cTn>
                                        <p:tgtEl>
                                          <p:spTgt spid="7"/>
                                        </p:tgtEl>
                                        <p:attrNameLst>
                                          <p:attrName>style.visibility</p:attrName>
                                        </p:attrNameLst>
                                      </p:cBhvr>
                                      <p:to>
                                        <p:strVal val="visible"/>
                                      </p:to>
                                    </p:set>
                                    <p:anim calcmode="lin" valueType="num">
                                      <p:cBhvr>
                                        <p:cTn id="124" dur="3000" fill="hold"/>
                                        <p:tgtEl>
                                          <p:spTgt spid="7"/>
                                        </p:tgtEl>
                                        <p:attrNameLst>
                                          <p:attrName>ppt_w</p:attrName>
                                        </p:attrNameLst>
                                      </p:cBhvr>
                                      <p:tavLst>
                                        <p:tav tm="0">
                                          <p:val>
                                            <p:fltVal val="0"/>
                                          </p:val>
                                        </p:tav>
                                        <p:tav tm="100000">
                                          <p:val>
                                            <p:strVal val="#ppt_w"/>
                                          </p:val>
                                        </p:tav>
                                      </p:tavLst>
                                    </p:anim>
                                    <p:anim calcmode="lin" valueType="num">
                                      <p:cBhvr>
                                        <p:cTn id="125" dur="3000" fill="hold"/>
                                        <p:tgtEl>
                                          <p:spTgt spid="7"/>
                                        </p:tgtEl>
                                        <p:attrNameLst>
                                          <p:attrName>ppt_h</p:attrName>
                                        </p:attrNameLst>
                                      </p:cBhvr>
                                      <p:tavLst>
                                        <p:tav tm="0">
                                          <p:val>
                                            <p:fltVal val="0"/>
                                          </p:val>
                                        </p:tav>
                                        <p:tav tm="100000">
                                          <p:val>
                                            <p:strVal val="#ppt_h"/>
                                          </p:val>
                                        </p:tav>
                                      </p:tavLst>
                                    </p:anim>
                                    <p:anim calcmode="lin" valueType="num">
                                      <p:cBhvr>
                                        <p:cTn id="126" dur="3000" fill="hold"/>
                                        <p:tgtEl>
                                          <p:spTgt spid="7"/>
                                        </p:tgtEl>
                                        <p:attrNameLst>
                                          <p:attrName>style.rotation</p:attrName>
                                        </p:attrNameLst>
                                      </p:cBhvr>
                                      <p:tavLst>
                                        <p:tav tm="0">
                                          <p:val>
                                            <p:fltVal val="90"/>
                                          </p:val>
                                        </p:tav>
                                        <p:tav tm="100000">
                                          <p:val>
                                            <p:fltVal val="0"/>
                                          </p:val>
                                        </p:tav>
                                      </p:tavLst>
                                    </p:anim>
                                    <p:animEffect transition="in" filter="fade">
                                      <p:cBhvr>
                                        <p:cTn id="127" dur="3000"/>
                                        <p:tgtEl>
                                          <p:spTgt spid="7"/>
                                        </p:tgtEl>
                                      </p:cBhvr>
                                    </p:animEffect>
                                  </p:childTnLst>
                                </p:cTn>
                              </p:par>
                              <p:par>
                                <p:cTn id="128" presetID="31" presetClass="entr" presetSubtype="0" fill="hold" grpId="1" nodeType="withEffect">
                                  <p:stCondLst>
                                    <p:cond delay="0"/>
                                  </p:stCondLst>
                                  <p:iterate type="lt">
                                    <p:tmPct val="5000"/>
                                  </p:iterate>
                                  <p:childTnLst>
                                    <p:set>
                                      <p:cBhvr>
                                        <p:cTn id="129" dur="1" fill="hold">
                                          <p:stCondLst>
                                            <p:cond delay="0"/>
                                          </p:stCondLst>
                                        </p:cTn>
                                        <p:tgtEl>
                                          <p:spTgt spid="8"/>
                                        </p:tgtEl>
                                        <p:attrNameLst>
                                          <p:attrName>style.visibility</p:attrName>
                                        </p:attrNameLst>
                                      </p:cBhvr>
                                      <p:to>
                                        <p:strVal val="visible"/>
                                      </p:to>
                                    </p:set>
                                    <p:anim calcmode="lin" valueType="num">
                                      <p:cBhvr>
                                        <p:cTn id="130" dur="3000" fill="hold"/>
                                        <p:tgtEl>
                                          <p:spTgt spid="8"/>
                                        </p:tgtEl>
                                        <p:attrNameLst>
                                          <p:attrName>ppt_w</p:attrName>
                                        </p:attrNameLst>
                                      </p:cBhvr>
                                      <p:tavLst>
                                        <p:tav tm="0">
                                          <p:val>
                                            <p:fltVal val="0"/>
                                          </p:val>
                                        </p:tav>
                                        <p:tav tm="100000">
                                          <p:val>
                                            <p:strVal val="#ppt_w"/>
                                          </p:val>
                                        </p:tav>
                                      </p:tavLst>
                                    </p:anim>
                                    <p:anim calcmode="lin" valueType="num">
                                      <p:cBhvr>
                                        <p:cTn id="131" dur="3000" fill="hold"/>
                                        <p:tgtEl>
                                          <p:spTgt spid="8"/>
                                        </p:tgtEl>
                                        <p:attrNameLst>
                                          <p:attrName>ppt_h</p:attrName>
                                        </p:attrNameLst>
                                      </p:cBhvr>
                                      <p:tavLst>
                                        <p:tav tm="0">
                                          <p:val>
                                            <p:fltVal val="0"/>
                                          </p:val>
                                        </p:tav>
                                        <p:tav tm="100000">
                                          <p:val>
                                            <p:strVal val="#ppt_h"/>
                                          </p:val>
                                        </p:tav>
                                      </p:tavLst>
                                    </p:anim>
                                    <p:anim calcmode="lin" valueType="num">
                                      <p:cBhvr>
                                        <p:cTn id="132" dur="3000" fill="hold"/>
                                        <p:tgtEl>
                                          <p:spTgt spid="8"/>
                                        </p:tgtEl>
                                        <p:attrNameLst>
                                          <p:attrName>style.rotation</p:attrName>
                                        </p:attrNameLst>
                                      </p:cBhvr>
                                      <p:tavLst>
                                        <p:tav tm="0">
                                          <p:val>
                                            <p:fltVal val="90"/>
                                          </p:val>
                                        </p:tav>
                                        <p:tav tm="100000">
                                          <p:val>
                                            <p:fltVal val="0"/>
                                          </p:val>
                                        </p:tav>
                                      </p:tavLst>
                                    </p:anim>
                                    <p:animEffect transition="in" filter="fade">
                                      <p:cBhvr>
                                        <p:cTn id="133" dur="3000"/>
                                        <p:tgtEl>
                                          <p:spTgt spid="8"/>
                                        </p:tgtEl>
                                      </p:cBhvr>
                                    </p:animEffect>
                                  </p:childTnLst>
                                </p:cTn>
                              </p:par>
                              <p:par>
                                <p:cTn id="134" presetID="31" presetClass="entr" presetSubtype="0" fill="hold" grpId="1" nodeType="withEffect">
                                  <p:stCondLst>
                                    <p:cond delay="0"/>
                                  </p:stCondLst>
                                  <p:iterate type="lt">
                                    <p:tmPct val="5000"/>
                                  </p:iterate>
                                  <p:childTnLst>
                                    <p:set>
                                      <p:cBhvr>
                                        <p:cTn id="135" dur="1" fill="hold">
                                          <p:stCondLst>
                                            <p:cond delay="0"/>
                                          </p:stCondLst>
                                        </p:cTn>
                                        <p:tgtEl>
                                          <p:spTgt spid="9"/>
                                        </p:tgtEl>
                                        <p:attrNameLst>
                                          <p:attrName>style.visibility</p:attrName>
                                        </p:attrNameLst>
                                      </p:cBhvr>
                                      <p:to>
                                        <p:strVal val="visible"/>
                                      </p:to>
                                    </p:set>
                                    <p:anim calcmode="lin" valueType="num">
                                      <p:cBhvr>
                                        <p:cTn id="136" dur="3000" fill="hold"/>
                                        <p:tgtEl>
                                          <p:spTgt spid="9"/>
                                        </p:tgtEl>
                                        <p:attrNameLst>
                                          <p:attrName>ppt_w</p:attrName>
                                        </p:attrNameLst>
                                      </p:cBhvr>
                                      <p:tavLst>
                                        <p:tav tm="0">
                                          <p:val>
                                            <p:fltVal val="0"/>
                                          </p:val>
                                        </p:tav>
                                        <p:tav tm="100000">
                                          <p:val>
                                            <p:strVal val="#ppt_w"/>
                                          </p:val>
                                        </p:tav>
                                      </p:tavLst>
                                    </p:anim>
                                    <p:anim calcmode="lin" valueType="num">
                                      <p:cBhvr>
                                        <p:cTn id="137" dur="3000" fill="hold"/>
                                        <p:tgtEl>
                                          <p:spTgt spid="9"/>
                                        </p:tgtEl>
                                        <p:attrNameLst>
                                          <p:attrName>ppt_h</p:attrName>
                                        </p:attrNameLst>
                                      </p:cBhvr>
                                      <p:tavLst>
                                        <p:tav tm="0">
                                          <p:val>
                                            <p:fltVal val="0"/>
                                          </p:val>
                                        </p:tav>
                                        <p:tav tm="100000">
                                          <p:val>
                                            <p:strVal val="#ppt_h"/>
                                          </p:val>
                                        </p:tav>
                                      </p:tavLst>
                                    </p:anim>
                                    <p:anim calcmode="lin" valueType="num">
                                      <p:cBhvr>
                                        <p:cTn id="138" dur="3000" fill="hold"/>
                                        <p:tgtEl>
                                          <p:spTgt spid="9"/>
                                        </p:tgtEl>
                                        <p:attrNameLst>
                                          <p:attrName>style.rotation</p:attrName>
                                        </p:attrNameLst>
                                      </p:cBhvr>
                                      <p:tavLst>
                                        <p:tav tm="0">
                                          <p:val>
                                            <p:fltVal val="90"/>
                                          </p:val>
                                        </p:tav>
                                        <p:tav tm="100000">
                                          <p:val>
                                            <p:fltVal val="0"/>
                                          </p:val>
                                        </p:tav>
                                      </p:tavLst>
                                    </p:anim>
                                    <p:animEffect transition="in" filter="fade">
                                      <p:cBhvr>
                                        <p:cTn id="139" dur="3000"/>
                                        <p:tgtEl>
                                          <p:spTgt spid="9"/>
                                        </p:tgtEl>
                                      </p:cBhvr>
                                    </p:animEffect>
                                  </p:childTnLst>
                                </p:cTn>
                              </p:par>
                              <p:par>
                                <p:cTn id="140" presetID="31" presetClass="entr" presetSubtype="0" fill="hold" grpId="1" nodeType="withEffect">
                                  <p:stCondLst>
                                    <p:cond delay="0"/>
                                  </p:stCondLst>
                                  <p:iterate type="lt">
                                    <p:tmPct val="5000"/>
                                  </p:iterate>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fltVal val="0"/>
                                          </p:val>
                                        </p:tav>
                                        <p:tav tm="100000">
                                          <p:val>
                                            <p:strVal val="#ppt_w"/>
                                          </p:val>
                                        </p:tav>
                                      </p:tavLst>
                                    </p:anim>
                                    <p:anim calcmode="lin" valueType="num">
                                      <p:cBhvr>
                                        <p:cTn id="143" dur="3000" fill="hold"/>
                                        <p:tgtEl>
                                          <p:spTgt spid="10"/>
                                        </p:tgtEl>
                                        <p:attrNameLst>
                                          <p:attrName>ppt_h</p:attrName>
                                        </p:attrNameLst>
                                      </p:cBhvr>
                                      <p:tavLst>
                                        <p:tav tm="0">
                                          <p:val>
                                            <p:fltVal val="0"/>
                                          </p:val>
                                        </p:tav>
                                        <p:tav tm="100000">
                                          <p:val>
                                            <p:strVal val="#ppt_h"/>
                                          </p:val>
                                        </p:tav>
                                      </p:tavLst>
                                    </p:anim>
                                    <p:anim calcmode="lin" valueType="num">
                                      <p:cBhvr>
                                        <p:cTn id="144" dur="3000" fill="hold"/>
                                        <p:tgtEl>
                                          <p:spTgt spid="10"/>
                                        </p:tgtEl>
                                        <p:attrNameLst>
                                          <p:attrName>style.rotation</p:attrName>
                                        </p:attrNameLst>
                                      </p:cBhvr>
                                      <p:tavLst>
                                        <p:tav tm="0">
                                          <p:val>
                                            <p:fltVal val="90"/>
                                          </p:val>
                                        </p:tav>
                                        <p:tav tm="100000">
                                          <p:val>
                                            <p:fltVal val="0"/>
                                          </p:val>
                                        </p:tav>
                                      </p:tavLst>
                                    </p:anim>
                                    <p:animEffect transition="in" filter="fade">
                                      <p:cBhvr>
                                        <p:cTn id="145" dur="3000"/>
                                        <p:tgtEl>
                                          <p:spTgt spid="10"/>
                                        </p:tgtEl>
                                      </p:cBhvr>
                                    </p:animEffect>
                                  </p:childTnLst>
                                </p:cTn>
                              </p:par>
                              <p:par>
                                <p:cTn id="146" presetID="31" presetClass="entr" presetSubtype="0" fill="hold" grpId="1" nodeType="withEffect">
                                  <p:stCondLst>
                                    <p:cond delay="0"/>
                                  </p:stCondLst>
                                  <p:iterate type="lt">
                                    <p:tmPct val="5000"/>
                                  </p:iterate>
                                  <p:childTnLst>
                                    <p:set>
                                      <p:cBhvr>
                                        <p:cTn id="147" dur="1" fill="hold">
                                          <p:stCondLst>
                                            <p:cond delay="0"/>
                                          </p:stCondLst>
                                        </p:cTn>
                                        <p:tgtEl>
                                          <p:spTgt spid="11"/>
                                        </p:tgtEl>
                                        <p:attrNameLst>
                                          <p:attrName>style.visibility</p:attrName>
                                        </p:attrNameLst>
                                      </p:cBhvr>
                                      <p:to>
                                        <p:strVal val="visible"/>
                                      </p:to>
                                    </p:set>
                                    <p:anim calcmode="lin" valueType="num">
                                      <p:cBhvr>
                                        <p:cTn id="148" dur="3000" fill="hold"/>
                                        <p:tgtEl>
                                          <p:spTgt spid="11"/>
                                        </p:tgtEl>
                                        <p:attrNameLst>
                                          <p:attrName>ppt_w</p:attrName>
                                        </p:attrNameLst>
                                      </p:cBhvr>
                                      <p:tavLst>
                                        <p:tav tm="0">
                                          <p:val>
                                            <p:fltVal val="0"/>
                                          </p:val>
                                        </p:tav>
                                        <p:tav tm="100000">
                                          <p:val>
                                            <p:strVal val="#ppt_w"/>
                                          </p:val>
                                        </p:tav>
                                      </p:tavLst>
                                    </p:anim>
                                    <p:anim calcmode="lin" valueType="num">
                                      <p:cBhvr>
                                        <p:cTn id="149" dur="3000" fill="hold"/>
                                        <p:tgtEl>
                                          <p:spTgt spid="11"/>
                                        </p:tgtEl>
                                        <p:attrNameLst>
                                          <p:attrName>ppt_h</p:attrName>
                                        </p:attrNameLst>
                                      </p:cBhvr>
                                      <p:tavLst>
                                        <p:tav tm="0">
                                          <p:val>
                                            <p:fltVal val="0"/>
                                          </p:val>
                                        </p:tav>
                                        <p:tav tm="100000">
                                          <p:val>
                                            <p:strVal val="#ppt_h"/>
                                          </p:val>
                                        </p:tav>
                                      </p:tavLst>
                                    </p:anim>
                                    <p:anim calcmode="lin" valueType="num">
                                      <p:cBhvr>
                                        <p:cTn id="150" dur="3000" fill="hold"/>
                                        <p:tgtEl>
                                          <p:spTgt spid="11"/>
                                        </p:tgtEl>
                                        <p:attrNameLst>
                                          <p:attrName>style.rotation</p:attrName>
                                        </p:attrNameLst>
                                      </p:cBhvr>
                                      <p:tavLst>
                                        <p:tav tm="0">
                                          <p:val>
                                            <p:fltVal val="90"/>
                                          </p:val>
                                        </p:tav>
                                        <p:tav tm="100000">
                                          <p:val>
                                            <p:fltVal val="0"/>
                                          </p:val>
                                        </p:tav>
                                      </p:tavLst>
                                    </p:anim>
                                    <p:animEffect transition="in" filter="fade">
                                      <p:cBhvr>
                                        <p:cTn id="151" dur="3000"/>
                                        <p:tgtEl>
                                          <p:spTgt spid="11"/>
                                        </p:tgtEl>
                                      </p:cBhvr>
                                    </p:animEffect>
                                  </p:childTnLst>
                                </p:cTn>
                              </p:par>
                              <p:par>
                                <p:cTn id="152" presetID="31" presetClass="entr" presetSubtype="0" fill="hold" grpId="1" nodeType="withEffect">
                                  <p:stCondLst>
                                    <p:cond delay="0"/>
                                  </p:stCondLst>
                                  <p:iterate type="lt">
                                    <p:tmPct val="5000"/>
                                  </p:iterate>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fltVal val="0"/>
                                          </p:val>
                                        </p:tav>
                                        <p:tav tm="100000">
                                          <p:val>
                                            <p:strVal val="#ppt_w"/>
                                          </p:val>
                                        </p:tav>
                                      </p:tavLst>
                                    </p:anim>
                                    <p:anim calcmode="lin" valueType="num">
                                      <p:cBhvr>
                                        <p:cTn id="155" dur="3000" fill="hold"/>
                                        <p:tgtEl>
                                          <p:spTgt spid="12"/>
                                        </p:tgtEl>
                                        <p:attrNameLst>
                                          <p:attrName>ppt_h</p:attrName>
                                        </p:attrNameLst>
                                      </p:cBhvr>
                                      <p:tavLst>
                                        <p:tav tm="0">
                                          <p:val>
                                            <p:fltVal val="0"/>
                                          </p:val>
                                        </p:tav>
                                        <p:tav tm="100000">
                                          <p:val>
                                            <p:strVal val="#ppt_h"/>
                                          </p:val>
                                        </p:tav>
                                      </p:tavLst>
                                    </p:anim>
                                    <p:anim calcmode="lin" valueType="num">
                                      <p:cBhvr>
                                        <p:cTn id="156" dur="3000" fill="hold"/>
                                        <p:tgtEl>
                                          <p:spTgt spid="12"/>
                                        </p:tgtEl>
                                        <p:attrNameLst>
                                          <p:attrName>style.rotation</p:attrName>
                                        </p:attrNameLst>
                                      </p:cBhvr>
                                      <p:tavLst>
                                        <p:tav tm="0">
                                          <p:val>
                                            <p:fltVal val="90"/>
                                          </p:val>
                                        </p:tav>
                                        <p:tav tm="100000">
                                          <p:val>
                                            <p:fltVal val="0"/>
                                          </p:val>
                                        </p:tav>
                                      </p:tavLst>
                                    </p:anim>
                                    <p:animEffect transition="in" filter="fade">
                                      <p:cBhvr>
                                        <p:cTn id="157" dur="3000"/>
                                        <p:tgtEl>
                                          <p:spTgt spid="12"/>
                                        </p:tgtEl>
                                      </p:cBhvr>
                                    </p:animEffect>
                                  </p:childTnLst>
                                </p:cTn>
                              </p:par>
                              <p:par>
                                <p:cTn id="158" presetID="2" presetClass="entr" presetSubtype="2" fill="hold" grpId="2" nodeType="withEffect">
                                  <p:stCondLst>
                                    <p:cond delay="0"/>
                                  </p:stCondLst>
                                  <p:iterate type="lt">
                                    <p:tmPct val="0"/>
                                  </p:iterate>
                                  <p:childTnLst>
                                    <p:set>
                                      <p:cBhvr>
                                        <p:cTn id="159" dur="1" fill="hold">
                                          <p:stCondLst>
                                            <p:cond delay="0"/>
                                          </p:stCondLst>
                                        </p:cTn>
                                        <p:tgtEl>
                                          <p:spTgt spid="3"/>
                                        </p:tgtEl>
                                        <p:attrNameLst>
                                          <p:attrName>style.visibility</p:attrName>
                                        </p:attrNameLst>
                                      </p:cBhvr>
                                      <p:to>
                                        <p:strVal val="visible"/>
                                      </p:to>
                                    </p:set>
                                    <p:anim calcmode="lin" valueType="num">
                                      <p:cBhvr additive="base">
                                        <p:cTn id="160" dur="3000" fill="hold"/>
                                        <p:tgtEl>
                                          <p:spTgt spid="3"/>
                                        </p:tgtEl>
                                        <p:attrNameLst>
                                          <p:attrName>ppt_x</p:attrName>
                                        </p:attrNameLst>
                                      </p:cBhvr>
                                      <p:tavLst>
                                        <p:tav tm="0">
                                          <p:val>
                                            <p:strVal val="1+#ppt_w/2"/>
                                          </p:val>
                                        </p:tav>
                                        <p:tav tm="100000">
                                          <p:val>
                                            <p:strVal val="#ppt_x"/>
                                          </p:val>
                                        </p:tav>
                                      </p:tavLst>
                                    </p:anim>
                                    <p:anim calcmode="lin" valueType="num">
                                      <p:cBhvr additive="base">
                                        <p:cTn id="161" dur="3000" fill="hold"/>
                                        <p:tgtEl>
                                          <p:spTgt spid="3"/>
                                        </p:tgtEl>
                                        <p:attrNameLst>
                                          <p:attrName>ppt_y</p:attrName>
                                        </p:attrNameLst>
                                      </p:cBhvr>
                                      <p:tavLst>
                                        <p:tav tm="0">
                                          <p:val>
                                            <p:strVal val="#ppt_y"/>
                                          </p:val>
                                        </p:tav>
                                        <p:tav tm="100000">
                                          <p:val>
                                            <p:strVal val="#ppt_y"/>
                                          </p:val>
                                        </p:tav>
                                      </p:tavLst>
                                    </p:anim>
                                  </p:childTnLst>
                                </p:cTn>
                              </p:par>
                              <p:par>
                                <p:cTn id="162" presetID="2" presetClass="entr" presetSubtype="2" fill="hold" grpId="2" nodeType="withEffect">
                                  <p:stCondLst>
                                    <p:cond delay="0"/>
                                  </p:stCondLst>
                                  <p:iterate type="lt">
                                    <p:tmPct val="0"/>
                                  </p:iterate>
                                  <p:childTnLst>
                                    <p:set>
                                      <p:cBhvr>
                                        <p:cTn id="163" dur="1" fill="hold">
                                          <p:stCondLst>
                                            <p:cond delay="0"/>
                                          </p:stCondLst>
                                        </p:cTn>
                                        <p:tgtEl>
                                          <p:spTgt spid="5"/>
                                        </p:tgtEl>
                                        <p:attrNameLst>
                                          <p:attrName>style.visibility</p:attrName>
                                        </p:attrNameLst>
                                      </p:cBhvr>
                                      <p:to>
                                        <p:strVal val="visible"/>
                                      </p:to>
                                    </p:set>
                                    <p:anim calcmode="lin" valueType="num">
                                      <p:cBhvr additive="base">
                                        <p:cTn id="164" dur="3000" fill="hold"/>
                                        <p:tgtEl>
                                          <p:spTgt spid="5"/>
                                        </p:tgtEl>
                                        <p:attrNameLst>
                                          <p:attrName>ppt_x</p:attrName>
                                        </p:attrNameLst>
                                      </p:cBhvr>
                                      <p:tavLst>
                                        <p:tav tm="0">
                                          <p:val>
                                            <p:strVal val="1+#ppt_w/2"/>
                                          </p:val>
                                        </p:tav>
                                        <p:tav tm="100000">
                                          <p:val>
                                            <p:strVal val="#ppt_x"/>
                                          </p:val>
                                        </p:tav>
                                      </p:tavLst>
                                    </p:anim>
                                    <p:anim calcmode="lin" valueType="num">
                                      <p:cBhvr additive="base">
                                        <p:cTn id="165" dur="3000" fill="hold"/>
                                        <p:tgtEl>
                                          <p:spTgt spid="5"/>
                                        </p:tgtEl>
                                        <p:attrNameLst>
                                          <p:attrName>ppt_y</p:attrName>
                                        </p:attrNameLst>
                                      </p:cBhvr>
                                      <p:tavLst>
                                        <p:tav tm="0">
                                          <p:val>
                                            <p:strVal val="#ppt_y"/>
                                          </p:val>
                                        </p:tav>
                                        <p:tav tm="100000">
                                          <p:val>
                                            <p:strVal val="#ppt_y"/>
                                          </p:val>
                                        </p:tav>
                                      </p:tavLst>
                                    </p:anim>
                                  </p:childTnLst>
                                </p:cTn>
                              </p:par>
                              <p:par>
                                <p:cTn id="166" presetID="2" presetClass="entr" presetSubtype="2" fill="hold" grpId="2" nodeType="withEffect">
                                  <p:stCondLst>
                                    <p:cond delay="0"/>
                                  </p:stCondLst>
                                  <p:iterate type="lt">
                                    <p:tmPct val="0"/>
                                  </p:iterate>
                                  <p:childTnLst>
                                    <p:set>
                                      <p:cBhvr>
                                        <p:cTn id="167" dur="1" fill="hold">
                                          <p:stCondLst>
                                            <p:cond delay="0"/>
                                          </p:stCondLst>
                                        </p:cTn>
                                        <p:tgtEl>
                                          <p:spTgt spid="7"/>
                                        </p:tgtEl>
                                        <p:attrNameLst>
                                          <p:attrName>style.visibility</p:attrName>
                                        </p:attrNameLst>
                                      </p:cBhvr>
                                      <p:to>
                                        <p:strVal val="visible"/>
                                      </p:to>
                                    </p:set>
                                    <p:anim calcmode="lin" valueType="num">
                                      <p:cBhvr additive="base">
                                        <p:cTn id="168" dur="3000" fill="hold"/>
                                        <p:tgtEl>
                                          <p:spTgt spid="7"/>
                                        </p:tgtEl>
                                        <p:attrNameLst>
                                          <p:attrName>ppt_x</p:attrName>
                                        </p:attrNameLst>
                                      </p:cBhvr>
                                      <p:tavLst>
                                        <p:tav tm="0">
                                          <p:val>
                                            <p:strVal val="1+#ppt_w/2"/>
                                          </p:val>
                                        </p:tav>
                                        <p:tav tm="100000">
                                          <p:val>
                                            <p:strVal val="#ppt_x"/>
                                          </p:val>
                                        </p:tav>
                                      </p:tavLst>
                                    </p:anim>
                                    <p:anim calcmode="lin" valueType="num">
                                      <p:cBhvr additive="base">
                                        <p:cTn id="169" dur="3000" fill="hold"/>
                                        <p:tgtEl>
                                          <p:spTgt spid="7"/>
                                        </p:tgtEl>
                                        <p:attrNameLst>
                                          <p:attrName>ppt_y</p:attrName>
                                        </p:attrNameLst>
                                      </p:cBhvr>
                                      <p:tavLst>
                                        <p:tav tm="0">
                                          <p:val>
                                            <p:strVal val="#ppt_y"/>
                                          </p:val>
                                        </p:tav>
                                        <p:tav tm="100000">
                                          <p:val>
                                            <p:strVal val="#ppt_y"/>
                                          </p:val>
                                        </p:tav>
                                      </p:tavLst>
                                    </p:anim>
                                  </p:childTnLst>
                                </p:cTn>
                              </p:par>
                              <p:par>
                                <p:cTn id="170" presetID="2" presetClass="entr" presetSubtype="2" fill="hold" grpId="2" nodeType="withEffect">
                                  <p:stCondLst>
                                    <p:cond delay="0"/>
                                  </p:stCondLst>
                                  <p:iterate type="lt">
                                    <p:tmPct val="0"/>
                                  </p:iterate>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3000" fill="hold"/>
                                        <p:tgtEl>
                                          <p:spTgt spid="9"/>
                                        </p:tgtEl>
                                        <p:attrNameLst>
                                          <p:attrName>ppt_x</p:attrName>
                                        </p:attrNameLst>
                                      </p:cBhvr>
                                      <p:tavLst>
                                        <p:tav tm="0">
                                          <p:val>
                                            <p:strVal val="1+#ppt_w/2"/>
                                          </p:val>
                                        </p:tav>
                                        <p:tav tm="100000">
                                          <p:val>
                                            <p:strVal val="#ppt_x"/>
                                          </p:val>
                                        </p:tav>
                                      </p:tavLst>
                                    </p:anim>
                                    <p:anim calcmode="lin" valueType="num">
                                      <p:cBhvr additive="base">
                                        <p:cTn id="173" dur="3000" fill="hold"/>
                                        <p:tgtEl>
                                          <p:spTgt spid="9"/>
                                        </p:tgtEl>
                                        <p:attrNameLst>
                                          <p:attrName>ppt_y</p:attrName>
                                        </p:attrNameLst>
                                      </p:cBhvr>
                                      <p:tavLst>
                                        <p:tav tm="0">
                                          <p:val>
                                            <p:strVal val="#ppt_y"/>
                                          </p:val>
                                        </p:tav>
                                        <p:tav tm="100000">
                                          <p:val>
                                            <p:strVal val="#ppt_y"/>
                                          </p:val>
                                        </p:tav>
                                      </p:tavLst>
                                    </p:anim>
                                  </p:childTnLst>
                                </p:cTn>
                              </p:par>
                              <p:par>
                                <p:cTn id="174" presetID="2" presetClass="entr" presetSubtype="2" fill="hold" grpId="2" nodeType="withEffect">
                                  <p:stCondLst>
                                    <p:cond delay="0"/>
                                  </p:stCondLst>
                                  <p:iterate type="lt">
                                    <p:tmPct val="0"/>
                                  </p:iterate>
                                  <p:childTnLst>
                                    <p:set>
                                      <p:cBhvr>
                                        <p:cTn id="175" dur="1" fill="hold">
                                          <p:stCondLst>
                                            <p:cond delay="0"/>
                                          </p:stCondLst>
                                        </p:cTn>
                                        <p:tgtEl>
                                          <p:spTgt spid="11"/>
                                        </p:tgtEl>
                                        <p:attrNameLst>
                                          <p:attrName>style.visibility</p:attrName>
                                        </p:attrNameLst>
                                      </p:cBhvr>
                                      <p:to>
                                        <p:strVal val="visible"/>
                                      </p:to>
                                    </p:set>
                                    <p:anim calcmode="lin" valueType="num">
                                      <p:cBhvr additive="base">
                                        <p:cTn id="176" dur="3000" fill="hold"/>
                                        <p:tgtEl>
                                          <p:spTgt spid="11"/>
                                        </p:tgtEl>
                                        <p:attrNameLst>
                                          <p:attrName>ppt_x</p:attrName>
                                        </p:attrNameLst>
                                      </p:cBhvr>
                                      <p:tavLst>
                                        <p:tav tm="0">
                                          <p:val>
                                            <p:strVal val="1+#ppt_w/2"/>
                                          </p:val>
                                        </p:tav>
                                        <p:tav tm="100000">
                                          <p:val>
                                            <p:strVal val="#ppt_x"/>
                                          </p:val>
                                        </p:tav>
                                      </p:tavLst>
                                    </p:anim>
                                    <p:anim calcmode="lin" valueType="num">
                                      <p:cBhvr additive="base">
                                        <p:cTn id="177" dur="3000" fill="hold"/>
                                        <p:tgtEl>
                                          <p:spTgt spid="11"/>
                                        </p:tgtEl>
                                        <p:attrNameLst>
                                          <p:attrName>ppt_y</p:attrName>
                                        </p:attrNameLst>
                                      </p:cBhvr>
                                      <p:tavLst>
                                        <p:tav tm="0">
                                          <p:val>
                                            <p:strVal val="#ppt_y"/>
                                          </p:val>
                                        </p:tav>
                                        <p:tav tm="100000">
                                          <p:val>
                                            <p:strVal val="#ppt_y"/>
                                          </p:val>
                                        </p:tav>
                                      </p:tavLst>
                                    </p:anim>
                                  </p:childTnLst>
                                </p:cTn>
                              </p:par>
                              <p:par>
                                <p:cTn id="178" presetID="2" presetClass="entr" presetSubtype="8" fill="hold" grpId="2" nodeType="withEffect">
                                  <p:stCondLst>
                                    <p:cond delay="0"/>
                                  </p:stCondLst>
                                  <p:iterate type="lt">
                                    <p:tmPct val="0"/>
                                  </p:iterate>
                                  <p:childTnLst>
                                    <p:set>
                                      <p:cBhvr>
                                        <p:cTn id="179" dur="1" fill="hold">
                                          <p:stCondLst>
                                            <p:cond delay="0"/>
                                          </p:stCondLst>
                                        </p:cTn>
                                        <p:tgtEl>
                                          <p:spTgt spid="4"/>
                                        </p:tgtEl>
                                        <p:attrNameLst>
                                          <p:attrName>style.visibility</p:attrName>
                                        </p:attrNameLst>
                                      </p:cBhvr>
                                      <p:to>
                                        <p:strVal val="visible"/>
                                      </p:to>
                                    </p:set>
                                    <p:anim calcmode="lin" valueType="num">
                                      <p:cBhvr additive="base">
                                        <p:cTn id="180" dur="3000" fill="hold"/>
                                        <p:tgtEl>
                                          <p:spTgt spid="4"/>
                                        </p:tgtEl>
                                        <p:attrNameLst>
                                          <p:attrName>ppt_x</p:attrName>
                                        </p:attrNameLst>
                                      </p:cBhvr>
                                      <p:tavLst>
                                        <p:tav tm="0">
                                          <p:val>
                                            <p:strVal val="0-#ppt_w/2"/>
                                          </p:val>
                                        </p:tav>
                                        <p:tav tm="100000">
                                          <p:val>
                                            <p:strVal val="#ppt_x"/>
                                          </p:val>
                                        </p:tav>
                                      </p:tavLst>
                                    </p:anim>
                                    <p:anim calcmode="lin" valueType="num">
                                      <p:cBhvr additive="base">
                                        <p:cTn id="181" dur="3000" fill="hold"/>
                                        <p:tgtEl>
                                          <p:spTgt spid="4"/>
                                        </p:tgtEl>
                                        <p:attrNameLst>
                                          <p:attrName>ppt_y</p:attrName>
                                        </p:attrNameLst>
                                      </p:cBhvr>
                                      <p:tavLst>
                                        <p:tav tm="0">
                                          <p:val>
                                            <p:strVal val="#ppt_y"/>
                                          </p:val>
                                        </p:tav>
                                        <p:tav tm="100000">
                                          <p:val>
                                            <p:strVal val="#ppt_y"/>
                                          </p:val>
                                        </p:tav>
                                      </p:tavLst>
                                    </p:anim>
                                  </p:childTnLst>
                                </p:cTn>
                              </p:par>
                              <p:par>
                                <p:cTn id="182" presetID="2" presetClass="entr" presetSubtype="8" fill="hold" grpId="2" nodeType="withEffect">
                                  <p:stCondLst>
                                    <p:cond delay="0"/>
                                  </p:stCondLst>
                                  <p:iterate type="lt">
                                    <p:tmPct val="0"/>
                                  </p:iterate>
                                  <p:childTnLst>
                                    <p:set>
                                      <p:cBhvr>
                                        <p:cTn id="183" dur="1" fill="hold">
                                          <p:stCondLst>
                                            <p:cond delay="0"/>
                                          </p:stCondLst>
                                        </p:cTn>
                                        <p:tgtEl>
                                          <p:spTgt spid="6"/>
                                        </p:tgtEl>
                                        <p:attrNameLst>
                                          <p:attrName>style.visibility</p:attrName>
                                        </p:attrNameLst>
                                      </p:cBhvr>
                                      <p:to>
                                        <p:strVal val="visible"/>
                                      </p:to>
                                    </p:set>
                                    <p:anim calcmode="lin" valueType="num">
                                      <p:cBhvr additive="base">
                                        <p:cTn id="184" dur="3000" fill="hold"/>
                                        <p:tgtEl>
                                          <p:spTgt spid="6"/>
                                        </p:tgtEl>
                                        <p:attrNameLst>
                                          <p:attrName>ppt_x</p:attrName>
                                        </p:attrNameLst>
                                      </p:cBhvr>
                                      <p:tavLst>
                                        <p:tav tm="0">
                                          <p:val>
                                            <p:strVal val="0-#ppt_w/2"/>
                                          </p:val>
                                        </p:tav>
                                        <p:tav tm="100000">
                                          <p:val>
                                            <p:strVal val="#ppt_x"/>
                                          </p:val>
                                        </p:tav>
                                      </p:tavLst>
                                    </p:anim>
                                    <p:anim calcmode="lin" valueType="num">
                                      <p:cBhvr additive="base">
                                        <p:cTn id="185" dur="3000" fill="hold"/>
                                        <p:tgtEl>
                                          <p:spTgt spid="6"/>
                                        </p:tgtEl>
                                        <p:attrNameLst>
                                          <p:attrName>ppt_y</p:attrName>
                                        </p:attrNameLst>
                                      </p:cBhvr>
                                      <p:tavLst>
                                        <p:tav tm="0">
                                          <p:val>
                                            <p:strVal val="#ppt_y"/>
                                          </p:val>
                                        </p:tav>
                                        <p:tav tm="100000">
                                          <p:val>
                                            <p:strVal val="#ppt_y"/>
                                          </p:val>
                                        </p:tav>
                                      </p:tavLst>
                                    </p:anim>
                                  </p:childTnLst>
                                </p:cTn>
                              </p:par>
                              <p:par>
                                <p:cTn id="186" presetID="2" presetClass="entr" presetSubtype="8" fill="hold" grpId="2" nodeType="withEffect">
                                  <p:stCondLst>
                                    <p:cond delay="0"/>
                                  </p:stCondLst>
                                  <p:iterate type="lt">
                                    <p:tmPct val="0"/>
                                  </p:iterate>
                                  <p:childTnLst>
                                    <p:set>
                                      <p:cBhvr>
                                        <p:cTn id="187" dur="1" fill="hold">
                                          <p:stCondLst>
                                            <p:cond delay="0"/>
                                          </p:stCondLst>
                                        </p:cTn>
                                        <p:tgtEl>
                                          <p:spTgt spid="8"/>
                                        </p:tgtEl>
                                        <p:attrNameLst>
                                          <p:attrName>style.visibility</p:attrName>
                                        </p:attrNameLst>
                                      </p:cBhvr>
                                      <p:to>
                                        <p:strVal val="visible"/>
                                      </p:to>
                                    </p:set>
                                    <p:anim calcmode="lin" valueType="num">
                                      <p:cBhvr additive="base">
                                        <p:cTn id="188" dur="3000" fill="hold"/>
                                        <p:tgtEl>
                                          <p:spTgt spid="8"/>
                                        </p:tgtEl>
                                        <p:attrNameLst>
                                          <p:attrName>ppt_x</p:attrName>
                                        </p:attrNameLst>
                                      </p:cBhvr>
                                      <p:tavLst>
                                        <p:tav tm="0">
                                          <p:val>
                                            <p:strVal val="0-#ppt_w/2"/>
                                          </p:val>
                                        </p:tav>
                                        <p:tav tm="100000">
                                          <p:val>
                                            <p:strVal val="#ppt_x"/>
                                          </p:val>
                                        </p:tav>
                                      </p:tavLst>
                                    </p:anim>
                                    <p:anim calcmode="lin" valueType="num">
                                      <p:cBhvr additive="base">
                                        <p:cTn id="189" dur="3000" fill="hold"/>
                                        <p:tgtEl>
                                          <p:spTgt spid="8"/>
                                        </p:tgtEl>
                                        <p:attrNameLst>
                                          <p:attrName>ppt_y</p:attrName>
                                        </p:attrNameLst>
                                      </p:cBhvr>
                                      <p:tavLst>
                                        <p:tav tm="0">
                                          <p:val>
                                            <p:strVal val="#ppt_y"/>
                                          </p:val>
                                        </p:tav>
                                        <p:tav tm="100000">
                                          <p:val>
                                            <p:strVal val="#ppt_y"/>
                                          </p:val>
                                        </p:tav>
                                      </p:tavLst>
                                    </p:anim>
                                  </p:childTnLst>
                                </p:cTn>
                              </p:par>
                              <p:par>
                                <p:cTn id="190" presetID="2" presetClass="entr" presetSubtype="8" fill="hold" grpId="2" nodeType="withEffect">
                                  <p:stCondLst>
                                    <p:cond delay="0"/>
                                  </p:stCondLst>
                                  <p:iterate type="lt">
                                    <p:tmPct val="0"/>
                                  </p:iterate>
                                  <p:childTnLst>
                                    <p:set>
                                      <p:cBhvr>
                                        <p:cTn id="191" dur="1" fill="hold">
                                          <p:stCondLst>
                                            <p:cond delay="0"/>
                                          </p:stCondLst>
                                        </p:cTn>
                                        <p:tgtEl>
                                          <p:spTgt spid="10"/>
                                        </p:tgtEl>
                                        <p:attrNameLst>
                                          <p:attrName>style.visibility</p:attrName>
                                        </p:attrNameLst>
                                      </p:cBhvr>
                                      <p:to>
                                        <p:strVal val="visible"/>
                                      </p:to>
                                    </p:set>
                                    <p:anim calcmode="lin" valueType="num">
                                      <p:cBhvr additive="base">
                                        <p:cTn id="192" dur="3000" fill="hold"/>
                                        <p:tgtEl>
                                          <p:spTgt spid="10"/>
                                        </p:tgtEl>
                                        <p:attrNameLst>
                                          <p:attrName>ppt_x</p:attrName>
                                        </p:attrNameLst>
                                      </p:cBhvr>
                                      <p:tavLst>
                                        <p:tav tm="0">
                                          <p:val>
                                            <p:strVal val="0-#ppt_w/2"/>
                                          </p:val>
                                        </p:tav>
                                        <p:tav tm="100000">
                                          <p:val>
                                            <p:strVal val="#ppt_x"/>
                                          </p:val>
                                        </p:tav>
                                      </p:tavLst>
                                    </p:anim>
                                    <p:anim calcmode="lin" valueType="num">
                                      <p:cBhvr additive="base">
                                        <p:cTn id="193" dur="3000" fill="hold"/>
                                        <p:tgtEl>
                                          <p:spTgt spid="10"/>
                                        </p:tgtEl>
                                        <p:attrNameLst>
                                          <p:attrName>ppt_y</p:attrName>
                                        </p:attrNameLst>
                                      </p:cBhvr>
                                      <p:tavLst>
                                        <p:tav tm="0">
                                          <p:val>
                                            <p:strVal val="#ppt_y"/>
                                          </p:val>
                                        </p:tav>
                                        <p:tav tm="100000">
                                          <p:val>
                                            <p:strVal val="#ppt_y"/>
                                          </p:val>
                                        </p:tav>
                                      </p:tavLst>
                                    </p:anim>
                                  </p:childTnLst>
                                </p:cTn>
                              </p:par>
                              <p:par>
                                <p:cTn id="194" presetID="2" presetClass="entr" presetSubtype="8" fill="hold" grpId="2" nodeType="withEffect">
                                  <p:stCondLst>
                                    <p:cond delay="0"/>
                                  </p:stCondLst>
                                  <p:iterate type="lt">
                                    <p:tmPct val="0"/>
                                  </p:iterate>
                                  <p:childTnLst>
                                    <p:set>
                                      <p:cBhvr>
                                        <p:cTn id="195" dur="1" fill="hold">
                                          <p:stCondLst>
                                            <p:cond delay="0"/>
                                          </p:stCondLst>
                                        </p:cTn>
                                        <p:tgtEl>
                                          <p:spTgt spid="12"/>
                                        </p:tgtEl>
                                        <p:attrNameLst>
                                          <p:attrName>style.visibility</p:attrName>
                                        </p:attrNameLst>
                                      </p:cBhvr>
                                      <p:to>
                                        <p:strVal val="visible"/>
                                      </p:to>
                                    </p:set>
                                    <p:anim calcmode="lin" valueType="num">
                                      <p:cBhvr additive="base">
                                        <p:cTn id="196" dur="3000" fill="hold"/>
                                        <p:tgtEl>
                                          <p:spTgt spid="12"/>
                                        </p:tgtEl>
                                        <p:attrNameLst>
                                          <p:attrName>ppt_x</p:attrName>
                                        </p:attrNameLst>
                                      </p:cBhvr>
                                      <p:tavLst>
                                        <p:tav tm="0">
                                          <p:val>
                                            <p:strVal val="0-#ppt_w/2"/>
                                          </p:val>
                                        </p:tav>
                                        <p:tav tm="100000">
                                          <p:val>
                                            <p:strVal val="#ppt_x"/>
                                          </p:val>
                                        </p:tav>
                                      </p:tavLst>
                                    </p:anim>
                                    <p:anim calcmode="lin" valueType="num">
                                      <p:cBhvr additive="base">
                                        <p:cTn id="197" dur="3000" fill="hold"/>
                                        <p:tgtEl>
                                          <p:spTgt spid="12"/>
                                        </p:tgtEl>
                                        <p:attrNameLst>
                                          <p:attrName>ppt_y</p:attrName>
                                        </p:attrNameLst>
                                      </p:cBhvr>
                                      <p:tavLst>
                                        <p:tav tm="0">
                                          <p:val>
                                            <p:strVal val="#ppt_y"/>
                                          </p:val>
                                        </p:tav>
                                        <p:tav tm="100000">
                                          <p:val>
                                            <p:strVal val="#ppt_y"/>
                                          </p:val>
                                        </p:tav>
                                      </p:tavLst>
                                    </p:anim>
                                  </p:childTnLst>
                                </p:cTn>
                              </p:par>
                            </p:childTnLst>
                          </p:cTn>
                        </p:par>
                        <p:par>
                          <p:cTn id="198" fill="hold">
                            <p:stCondLst>
                              <p:cond delay="3000"/>
                            </p:stCondLst>
                            <p:childTnLst>
                              <p:par>
                                <p:cTn id="199" presetID="5" presetClass="exit" presetSubtype="10" fill="hold" grpId="4" nodeType="afterEffect">
                                  <p:stCondLst>
                                    <p:cond delay="0"/>
                                  </p:stCondLst>
                                  <p:iterate type="lt">
                                    <p:tmPct val="0"/>
                                  </p:iterate>
                                  <p:childTnLst>
                                    <p:animEffect transition="out" filter="checkerboard(across)">
                                      <p:cBhvr>
                                        <p:cTn id="200" dur="3000"/>
                                        <p:tgtEl>
                                          <p:spTgt spid="3"/>
                                        </p:tgtEl>
                                      </p:cBhvr>
                                    </p:animEffect>
                                    <p:set>
                                      <p:cBhvr>
                                        <p:cTn id="201" dur="1" fill="hold">
                                          <p:stCondLst>
                                            <p:cond delay="2999"/>
                                          </p:stCondLst>
                                        </p:cTn>
                                        <p:tgtEl>
                                          <p:spTgt spid="3"/>
                                        </p:tgtEl>
                                        <p:attrNameLst>
                                          <p:attrName>style.visibility</p:attrName>
                                        </p:attrNameLst>
                                      </p:cBhvr>
                                      <p:to>
                                        <p:strVal val="hidden"/>
                                      </p:to>
                                    </p:set>
                                  </p:childTnLst>
                                </p:cTn>
                              </p:par>
                              <p:par>
                                <p:cTn id="202" presetID="5" presetClass="exit" presetSubtype="10" fill="hold" grpId="4" nodeType="withEffect">
                                  <p:stCondLst>
                                    <p:cond delay="0"/>
                                  </p:stCondLst>
                                  <p:iterate type="lt">
                                    <p:tmPct val="0"/>
                                  </p:iterate>
                                  <p:childTnLst>
                                    <p:animEffect transition="out" filter="checkerboard(across)">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5" presetClass="exit" presetSubtype="10" fill="hold" grpId="4" nodeType="withEffect">
                                  <p:stCondLst>
                                    <p:cond delay="0"/>
                                  </p:stCondLst>
                                  <p:iterate type="lt">
                                    <p:tmPct val="0"/>
                                  </p:iterate>
                                  <p:childTnLst>
                                    <p:animEffect transition="out" filter="checkerboard(across)">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5" presetClass="exit" presetSubtype="10" fill="hold" grpId="4" nodeType="withEffect">
                                  <p:stCondLst>
                                    <p:cond delay="0"/>
                                  </p:stCondLst>
                                  <p:iterate type="lt">
                                    <p:tmPct val="0"/>
                                  </p:iterate>
                                  <p:childTnLst>
                                    <p:animEffect transition="out" filter="checkerboard(across)">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5" presetClass="exit" presetSubtype="10" fill="hold" grpId="4" nodeType="withEffect">
                                  <p:stCondLst>
                                    <p:cond delay="0"/>
                                  </p:stCondLst>
                                  <p:iterate type="lt">
                                    <p:tmPct val="0"/>
                                  </p:iterate>
                                  <p:childTnLst>
                                    <p:animEffect transition="out" filter="checkerboard(across)">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5" presetClass="exit" presetSubtype="10" fill="hold" grpId="4" nodeType="withEffect">
                                  <p:stCondLst>
                                    <p:cond delay="0"/>
                                  </p:stCondLst>
                                  <p:iterate type="lt">
                                    <p:tmPct val="0"/>
                                  </p:iterate>
                                  <p:childTnLst>
                                    <p:animEffect transition="out" filter="checkerboard(across)">
                                      <p:cBhvr>
                                        <p:cTn id="215" dur="3000"/>
                                        <p:tgtEl>
                                          <p:spTgt spid="4"/>
                                        </p:tgtEl>
                                      </p:cBhvr>
                                    </p:animEffect>
                                    <p:set>
                                      <p:cBhvr>
                                        <p:cTn id="216" dur="1" fill="hold">
                                          <p:stCondLst>
                                            <p:cond delay="2999"/>
                                          </p:stCondLst>
                                        </p:cTn>
                                        <p:tgtEl>
                                          <p:spTgt spid="4"/>
                                        </p:tgtEl>
                                        <p:attrNameLst>
                                          <p:attrName>style.visibility</p:attrName>
                                        </p:attrNameLst>
                                      </p:cBhvr>
                                      <p:to>
                                        <p:strVal val="hidden"/>
                                      </p:to>
                                    </p:set>
                                  </p:childTnLst>
                                </p:cTn>
                              </p:par>
                              <p:par>
                                <p:cTn id="217" presetID="5" presetClass="exit" presetSubtype="10" fill="hold" grpId="4" nodeType="withEffect">
                                  <p:stCondLst>
                                    <p:cond delay="0"/>
                                  </p:stCondLst>
                                  <p:iterate type="lt">
                                    <p:tmPct val="0"/>
                                  </p:iterate>
                                  <p:childTnLst>
                                    <p:animEffect transition="out" filter="checkerboard(across)">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5" presetClass="exit" presetSubtype="10" fill="hold" grpId="4" nodeType="withEffect">
                                  <p:stCondLst>
                                    <p:cond delay="0"/>
                                  </p:stCondLst>
                                  <p:iterate type="lt">
                                    <p:tmPct val="0"/>
                                  </p:iterate>
                                  <p:childTnLst>
                                    <p:animEffect transition="out" filter="checkerboard(across)">
                                      <p:cBhvr>
                                        <p:cTn id="221" dur="3000"/>
                                        <p:tgtEl>
                                          <p:spTgt spid="8"/>
                                        </p:tgtEl>
                                      </p:cBhvr>
                                    </p:animEffect>
                                    <p:set>
                                      <p:cBhvr>
                                        <p:cTn id="222" dur="1" fill="hold">
                                          <p:stCondLst>
                                            <p:cond delay="2999"/>
                                          </p:stCondLst>
                                        </p:cTn>
                                        <p:tgtEl>
                                          <p:spTgt spid="8"/>
                                        </p:tgtEl>
                                        <p:attrNameLst>
                                          <p:attrName>style.visibility</p:attrName>
                                        </p:attrNameLst>
                                      </p:cBhvr>
                                      <p:to>
                                        <p:strVal val="hidden"/>
                                      </p:to>
                                    </p:set>
                                  </p:childTnLst>
                                </p:cTn>
                              </p:par>
                              <p:par>
                                <p:cTn id="223" presetID="5" presetClass="exit" presetSubtype="10" fill="hold" grpId="4" nodeType="withEffect">
                                  <p:stCondLst>
                                    <p:cond delay="0"/>
                                  </p:stCondLst>
                                  <p:iterate type="lt">
                                    <p:tmPct val="0"/>
                                  </p:iterate>
                                  <p:childTnLst>
                                    <p:animEffect transition="out" filter="checkerboard(across)">
                                      <p:cBhvr>
                                        <p:cTn id="224" dur="3000"/>
                                        <p:tgtEl>
                                          <p:spTgt spid="10"/>
                                        </p:tgtEl>
                                      </p:cBhvr>
                                    </p:animEffect>
                                    <p:set>
                                      <p:cBhvr>
                                        <p:cTn id="225" dur="1" fill="hold">
                                          <p:stCondLst>
                                            <p:cond delay="2999"/>
                                          </p:stCondLst>
                                        </p:cTn>
                                        <p:tgtEl>
                                          <p:spTgt spid="10"/>
                                        </p:tgtEl>
                                        <p:attrNameLst>
                                          <p:attrName>style.visibility</p:attrName>
                                        </p:attrNameLst>
                                      </p:cBhvr>
                                      <p:to>
                                        <p:strVal val="hidden"/>
                                      </p:to>
                                    </p:set>
                                  </p:childTnLst>
                                </p:cTn>
                              </p:par>
                              <p:par>
                                <p:cTn id="226" presetID="5" presetClass="exit" presetSubtype="10" fill="hold" grpId="4" nodeType="withEffect">
                                  <p:stCondLst>
                                    <p:cond delay="0"/>
                                  </p:stCondLst>
                                  <p:iterate type="lt">
                                    <p:tmPct val="0"/>
                                  </p:iterate>
                                  <p:childTnLst>
                                    <p:animEffect transition="out" filter="checkerboard(across)">
                                      <p:cBhvr>
                                        <p:cTn id="227" dur="3000"/>
                                        <p:tgtEl>
                                          <p:spTgt spid="12"/>
                                        </p:tgtEl>
                                      </p:cBhvr>
                                    </p:animEffect>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4" fill="hold" grpId="5" nodeType="withEffect">
                                  <p:stCondLst>
                                    <p:cond delay="0"/>
                                  </p:stCondLst>
                                  <p:iterate type="lt">
                                    <p:tmPct val="0"/>
                                  </p:iterate>
                                  <p:childTnLst>
                                    <p:anim calcmode="lin" valueType="num">
                                      <p:cBhvr additive="base">
                                        <p:cTn id="230" dur="3000"/>
                                        <p:tgtEl>
                                          <p:spTgt spid="3"/>
                                        </p:tgtEl>
                                        <p:attrNameLst>
                                          <p:attrName>ppt_x</p:attrName>
                                        </p:attrNameLst>
                                      </p:cBhvr>
                                      <p:tavLst>
                                        <p:tav tm="0">
                                          <p:val>
                                            <p:strVal val="ppt_x"/>
                                          </p:val>
                                        </p:tav>
                                        <p:tav tm="100000">
                                          <p:val>
                                            <p:strVal val="ppt_x"/>
                                          </p:val>
                                        </p:tav>
                                      </p:tavLst>
                                    </p:anim>
                                    <p:anim calcmode="lin" valueType="num">
                                      <p:cBhvr additive="base">
                                        <p:cTn id="231" dur="3000"/>
                                        <p:tgtEl>
                                          <p:spTgt spid="3"/>
                                        </p:tgtEl>
                                        <p:attrNameLst>
                                          <p:attrName>ppt_y</p:attrName>
                                        </p:attrNameLst>
                                      </p:cBhvr>
                                      <p:tavLst>
                                        <p:tav tm="0">
                                          <p:val>
                                            <p:strVal val="ppt_y"/>
                                          </p:val>
                                        </p:tav>
                                        <p:tav tm="100000">
                                          <p:val>
                                            <p:strVal val="1+ppt_h/2"/>
                                          </p:val>
                                        </p:tav>
                                      </p:tavLst>
                                    </p:anim>
                                    <p:set>
                                      <p:cBhvr>
                                        <p:cTn id="232" dur="1" fill="hold">
                                          <p:stCondLst>
                                            <p:cond delay="2999"/>
                                          </p:stCondLst>
                                        </p:cTn>
                                        <p:tgtEl>
                                          <p:spTgt spid="3"/>
                                        </p:tgtEl>
                                        <p:attrNameLst>
                                          <p:attrName>style.visibility</p:attrName>
                                        </p:attrNameLst>
                                      </p:cBhvr>
                                      <p:to>
                                        <p:strVal val="hidden"/>
                                      </p:to>
                                    </p:set>
                                  </p:childTnLst>
                                </p:cTn>
                              </p:par>
                              <p:par>
                                <p:cTn id="233" presetID="2" presetClass="exit" presetSubtype="4" fill="hold" grpId="5" nodeType="withEffect">
                                  <p:stCondLst>
                                    <p:cond delay="0"/>
                                  </p:stCondLst>
                                  <p:iterate type="lt">
                                    <p:tmPct val="0"/>
                                  </p:iterate>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5" nodeType="withEffect">
                                  <p:stCondLst>
                                    <p:cond delay="0"/>
                                  </p:stCondLst>
                                  <p:iterate type="lt">
                                    <p:tmPct val="0"/>
                                  </p:iterate>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5" nodeType="withEffect">
                                  <p:stCondLst>
                                    <p:cond delay="0"/>
                                  </p:stCondLst>
                                  <p:iterate type="lt">
                                    <p:tmPct val="0"/>
                                  </p:iterate>
                                  <p:childTnLst>
                                    <p:anim calcmode="lin" valueType="num">
                                      <p:cBhvr additive="base">
                                        <p:cTn id="242" dur="3000"/>
                                        <p:tgtEl>
                                          <p:spTgt spid="9"/>
                                        </p:tgtEl>
                                        <p:attrNameLst>
                                          <p:attrName>ppt_x</p:attrName>
                                        </p:attrNameLst>
                                      </p:cBhvr>
                                      <p:tavLst>
                                        <p:tav tm="0">
                                          <p:val>
                                            <p:strVal val="ppt_x"/>
                                          </p:val>
                                        </p:tav>
                                        <p:tav tm="100000">
                                          <p:val>
                                            <p:strVal val="ppt_x"/>
                                          </p:val>
                                        </p:tav>
                                      </p:tavLst>
                                    </p:anim>
                                    <p:anim calcmode="lin" valueType="num">
                                      <p:cBhvr additive="base">
                                        <p:cTn id="243" dur="3000"/>
                                        <p:tgtEl>
                                          <p:spTgt spid="9"/>
                                        </p:tgtEl>
                                        <p:attrNameLst>
                                          <p:attrName>ppt_y</p:attrName>
                                        </p:attrNameLst>
                                      </p:cBhvr>
                                      <p:tavLst>
                                        <p:tav tm="0">
                                          <p:val>
                                            <p:strVal val="ppt_y"/>
                                          </p:val>
                                        </p:tav>
                                        <p:tav tm="100000">
                                          <p:val>
                                            <p:strVal val="1+ppt_h/2"/>
                                          </p:val>
                                        </p:tav>
                                      </p:tavLst>
                                    </p:anim>
                                    <p:set>
                                      <p:cBhvr>
                                        <p:cTn id="244" dur="1" fill="hold">
                                          <p:stCondLst>
                                            <p:cond delay="2999"/>
                                          </p:stCondLst>
                                        </p:cTn>
                                        <p:tgtEl>
                                          <p:spTgt spid="9"/>
                                        </p:tgtEl>
                                        <p:attrNameLst>
                                          <p:attrName>style.visibility</p:attrName>
                                        </p:attrNameLst>
                                      </p:cBhvr>
                                      <p:to>
                                        <p:strVal val="hidden"/>
                                      </p:to>
                                    </p:set>
                                  </p:childTnLst>
                                </p:cTn>
                              </p:par>
                              <p:par>
                                <p:cTn id="245" presetID="2" presetClass="exit" presetSubtype="4" fill="hold" grpId="5" nodeType="withEffect">
                                  <p:stCondLst>
                                    <p:cond delay="0"/>
                                  </p:stCondLst>
                                  <p:iterate type="lt">
                                    <p:tmPct val="0"/>
                                  </p:iterate>
                                  <p:childTnLst>
                                    <p:anim calcmode="lin" valueType="num">
                                      <p:cBhvr additive="base">
                                        <p:cTn id="246" dur="3000"/>
                                        <p:tgtEl>
                                          <p:spTgt spid="11"/>
                                        </p:tgtEl>
                                        <p:attrNameLst>
                                          <p:attrName>ppt_x</p:attrName>
                                        </p:attrNameLst>
                                      </p:cBhvr>
                                      <p:tavLst>
                                        <p:tav tm="0">
                                          <p:val>
                                            <p:strVal val="ppt_x"/>
                                          </p:val>
                                        </p:tav>
                                        <p:tav tm="100000">
                                          <p:val>
                                            <p:strVal val="ppt_x"/>
                                          </p:val>
                                        </p:tav>
                                      </p:tavLst>
                                    </p:anim>
                                    <p:anim calcmode="lin" valueType="num">
                                      <p:cBhvr additive="base">
                                        <p:cTn id="247" dur="3000"/>
                                        <p:tgtEl>
                                          <p:spTgt spid="11"/>
                                        </p:tgtEl>
                                        <p:attrNameLst>
                                          <p:attrName>ppt_y</p:attrName>
                                        </p:attrNameLst>
                                      </p:cBhvr>
                                      <p:tavLst>
                                        <p:tav tm="0">
                                          <p:val>
                                            <p:strVal val="ppt_y"/>
                                          </p:val>
                                        </p:tav>
                                        <p:tav tm="100000">
                                          <p:val>
                                            <p:strVal val="1+ppt_h/2"/>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6" nodeType="withEffect">
                                  <p:stCondLst>
                                    <p:cond delay="0"/>
                                  </p:stCondLst>
                                  <p:iterate type="lt">
                                    <p:tmPct val="0"/>
                                  </p:iterate>
                                  <p:childTnLst>
                                    <p:anim calcmode="lin" valueType="num">
                                      <p:cBhvr>
                                        <p:cTn id="250" dur="3000"/>
                                        <p:tgtEl>
                                          <p:spTgt spid="3"/>
                                        </p:tgtEl>
                                        <p:attrNameLst>
                                          <p:attrName>ppt_h</p:attrName>
                                        </p:attrNameLst>
                                      </p:cBhvr>
                                      <p:tavLst>
                                        <p:tav tm="0">
                                          <p:val>
                                            <p:strVal val="ppt_h"/>
                                          </p:val>
                                        </p:tav>
                                        <p:tav tm="100000">
                                          <p:val>
                                            <p:strVal val="ppt_h"/>
                                          </p:val>
                                        </p:tav>
                                      </p:tavLst>
                                    </p:anim>
                                    <p:anim calcmode="lin" valueType="num">
                                      <p:cBhvr>
                                        <p:cTn id="25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19" presetClass="exit" presetSubtype="10" fill="hold" grpId="6" nodeType="withEffect">
                                  <p:stCondLst>
                                    <p:cond delay="0"/>
                                  </p:stCondLst>
                                  <p:iterate type="lt">
                                    <p:tmPct val="0"/>
                                  </p:iterate>
                                  <p:childTnLst>
                                    <p:anim calcmode="lin" valueType="num">
                                      <p:cBhvr>
                                        <p:cTn id="254" dur="3000"/>
                                        <p:tgtEl>
                                          <p:spTgt spid="5"/>
                                        </p:tgtEl>
                                        <p:attrNameLst>
                                          <p:attrName>ppt_h</p:attrName>
                                        </p:attrNameLst>
                                      </p:cBhvr>
                                      <p:tavLst>
                                        <p:tav tm="0">
                                          <p:val>
                                            <p:strVal val="ppt_h"/>
                                          </p:val>
                                        </p:tav>
                                        <p:tav tm="100000">
                                          <p:val>
                                            <p:strVal val="ppt_h"/>
                                          </p:val>
                                        </p:tav>
                                      </p:tavLst>
                                    </p:anim>
                                    <p:anim calcmode="lin" valueType="num">
                                      <p:cBhvr>
                                        <p:cTn id="25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5"/>
                                        </p:tgtEl>
                                        <p:attrNameLst>
                                          <p:attrName>style.visibility</p:attrName>
                                        </p:attrNameLst>
                                      </p:cBhvr>
                                      <p:to>
                                        <p:strVal val="hidden"/>
                                      </p:to>
                                    </p:set>
                                  </p:childTnLst>
                                </p:cTn>
                              </p:par>
                              <p:par>
                                <p:cTn id="257" presetID="19" presetClass="exit" presetSubtype="10" fill="hold" grpId="6" nodeType="withEffect">
                                  <p:stCondLst>
                                    <p:cond delay="0"/>
                                  </p:stCondLst>
                                  <p:iterate type="lt">
                                    <p:tmPct val="0"/>
                                  </p:iterate>
                                  <p:childTnLst>
                                    <p:anim calcmode="lin" valueType="num">
                                      <p:cBhvr>
                                        <p:cTn id="258" dur="3000"/>
                                        <p:tgtEl>
                                          <p:spTgt spid="7"/>
                                        </p:tgtEl>
                                        <p:attrNameLst>
                                          <p:attrName>ppt_h</p:attrName>
                                        </p:attrNameLst>
                                      </p:cBhvr>
                                      <p:tavLst>
                                        <p:tav tm="0">
                                          <p:val>
                                            <p:strVal val="ppt_h"/>
                                          </p:val>
                                        </p:tav>
                                        <p:tav tm="100000">
                                          <p:val>
                                            <p:strVal val="ppt_h"/>
                                          </p:val>
                                        </p:tav>
                                      </p:tavLst>
                                    </p:anim>
                                    <p:anim calcmode="lin" valueType="num">
                                      <p:cBhvr>
                                        <p:cTn id="2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7"/>
                                        </p:tgtEl>
                                        <p:attrNameLst>
                                          <p:attrName>style.visibility</p:attrName>
                                        </p:attrNameLst>
                                      </p:cBhvr>
                                      <p:to>
                                        <p:strVal val="hidden"/>
                                      </p:to>
                                    </p:set>
                                  </p:childTnLst>
                                </p:cTn>
                              </p:par>
                              <p:par>
                                <p:cTn id="261" presetID="19" presetClass="exit" presetSubtype="10" fill="hold" grpId="6" nodeType="withEffect">
                                  <p:stCondLst>
                                    <p:cond delay="0"/>
                                  </p:stCondLst>
                                  <p:iterate type="lt">
                                    <p:tmPct val="0"/>
                                  </p:iterate>
                                  <p:childTnLst>
                                    <p:anim calcmode="lin" valueType="num">
                                      <p:cBhvr>
                                        <p:cTn id="262" dur="3000"/>
                                        <p:tgtEl>
                                          <p:spTgt spid="9"/>
                                        </p:tgtEl>
                                        <p:attrNameLst>
                                          <p:attrName>ppt_h</p:attrName>
                                        </p:attrNameLst>
                                      </p:cBhvr>
                                      <p:tavLst>
                                        <p:tav tm="0">
                                          <p:val>
                                            <p:strVal val="ppt_h"/>
                                          </p:val>
                                        </p:tav>
                                        <p:tav tm="100000">
                                          <p:val>
                                            <p:strVal val="ppt_h"/>
                                          </p:val>
                                        </p:tav>
                                      </p:tavLst>
                                    </p:anim>
                                    <p:anim calcmode="lin" valueType="num">
                                      <p:cBhvr>
                                        <p:cTn id="26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9"/>
                                        </p:tgtEl>
                                        <p:attrNameLst>
                                          <p:attrName>style.visibility</p:attrName>
                                        </p:attrNameLst>
                                      </p:cBhvr>
                                      <p:to>
                                        <p:strVal val="hidden"/>
                                      </p:to>
                                    </p:set>
                                  </p:childTnLst>
                                </p:cTn>
                              </p:par>
                              <p:par>
                                <p:cTn id="265" presetID="19" presetClass="exit" presetSubtype="10" fill="hold" grpId="6" nodeType="withEffect">
                                  <p:stCondLst>
                                    <p:cond delay="0"/>
                                  </p:stCondLst>
                                  <p:iterate type="lt">
                                    <p:tmPct val="0"/>
                                  </p:iterate>
                                  <p:childTnLst>
                                    <p:anim calcmode="lin" valueType="num">
                                      <p:cBhvr>
                                        <p:cTn id="266" dur="3000"/>
                                        <p:tgtEl>
                                          <p:spTgt spid="11"/>
                                        </p:tgtEl>
                                        <p:attrNameLst>
                                          <p:attrName>ppt_h</p:attrName>
                                        </p:attrNameLst>
                                      </p:cBhvr>
                                      <p:tavLst>
                                        <p:tav tm="0">
                                          <p:val>
                                            <p:strVal val="ppt_h"/>
                                          </p:val>
                                        </p:tav>
                                        <p:tav tm="100000">
                                          <p:val>
                                            <p:strVal val="ppt_h"/>
                                          </p:val>
                                        </p:tav>
                                      </p:tavLst>
                                    </p:anim>
                                    <p:anim calcmode="lin" valueType="num">
                                      <p:cBhvr>
                                        <p:cTn id="26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1"/>
                                        </p:tgtEl>
                                        <p:attrNameLst>
                                          <p:attrName>style.visibility</p:attrName>
                                        </p:attrNameLst>
                                      </p:cBhvr>
                                      <p:to>
                                        <p:strVal val="hidden"/>
                                      </p:to>
                                    </p:set>
                                  </p:childTnLst>
                                </p:cTn>
                              </p:par>
                              <p:par>
                                <p:cTn id="269" presetID="2" presetClass="exit" presetSubtype="1" fill="hold" grpId="5" nodeType="withEffect">
                                  <p:stCondLst>
                                    <p:cond delay="0"/>
                                  </p:stCondLst>
                                  <p:iterate type="lt">
                                    <p:tmPct val="0"/>
                                  </p:iterate>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0-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 fill="hold" grpId="5" nodeType="withEffect">
                                  <p:stCondLst>
                                    <p:cond delay="0"/>
                                  </p:stCondLst>
                                  <p:iterate type="lt">
                                    <p:tmPct val="0"/>
                                  </p:iterate>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0-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1" fill="hold" grpId="5" nodeType="withEffect">
                                  <p:stCondLst>
                                    <p:cond delay="0"/>
                                  </p:stCondLst>
                                  <p:iterate type="lt">
                                    <p:tmPct val="0"/>
                                  </p:iterate>
                                  <p:childTnLst>
                                    <p:anim calcmode="lin" valueType="num">
                                      <p:cBhvr additive="base">
                                        <p:cTn id="278" dur="3000"/>
                                        <p:tgtEl>
                                          <p:spTgt spid="8"/>
                                        </p:tgtEl>
                                        <p:attrNameLst>
                                          <p:attrName>ppt_x</p:attrName>
                                        </p:attrNameLst>
                                      </p:cBhvr>
                                      <p:tavLst>
                                        <p:tav tm="0">
                                          <p:val>
                                            <p:strVal val="ppt_x"/>
                                          </p:val>
                                        </p:tav>
                                        <p:tav tm="100000">
                                          <p:val>
                                            <p:strVal val="ppt_x"/>
                                          </p:val>
                                        </p:tav>
                                      </p:tavLst>
                                    </p:anim>
                                    <p:anim calcmode="lin" valueType="num">
                                      <p:cBhvr additive="base">
                                        <p:cTn id="279" dur="3000"/>
                                        <p:tgtEl>
                                          <p:spTgt spid="8"/>
                                        </p:tgtEl>
                                        <p:attrNameLst>
                                          <p:attrName>ppt_y</p:attrName>
                                        </p:attrNameLst>
                                      </p:cBhvr>
                                      <p:tavLst>
                                        <p:tav tm="0">
                                          <p:val>
                                            <p:strVal val="ppt_y"/>
                                          </p:val>
                                        </p:tav>
                                        <p:tav tm="100000">
                                          <p:val>
                                            <p:strVal val="0-ppt_h/2"/>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1" fill="hold" grpId="5" nodeType="withEffect">
                                  <p:stCondLst>
                                    <p:cond delay="0"/>
                                  </p:stCondLst>
                                  <p:iterate type="lt">
                                    <p:tmPct val="0"/>
                                  </p:iterate>
                                  <p:childTnLst>
                                    <p:anim calcmode="lin" valueType="num">
                                      <p:cBhvr additive="base">
                                        <p:cTn id="282" dur="3000"/>
                                        <p:tgtEl>
                                          <p:spTgt spid="10"/>
                                        </p:tgtEl>
                                        <p:attrNameLst>
                                          <p:attrName>ppt_x</p:attrName>
                                        </p:attrNameLst>
                                      </p:cBhvr>
                                      <p:tavLst>
                                        <p:tav tm="0">
                                          <p:val>
                                            <p:strVal val="ppt_x"/>
                                          </p:val>
                                        </p:tav>
                                        <p:tav tm="100000">
                                          <p:val>
                                            <p:strVal val="ppt_x"/>
                                          </p:val>
                                        </p:tav>
                                      </p:tavLst>
                                    </p:anim>
                                    <p:anim calcmode="lin" valueType="num">
                                      <p:cBhvr additive="base">
                                        <p:cTn id="283" dur="3000"/>
                                        <p:tgtEl>
                                          <p:spTgt spid="10"/>
                                        </p:tgtEl>
                                        <p:attrNameLst>
                                          <p:attrName>ppt_y</p:attrName>
                                        </p:attrNameLst>
                                      </p:cBhvr>
                                      <p:tavLst>
                                        <p:tav tm="0">
                                          <p:val>
                                            <p:strVal val="ppt_y"/>
                                          </p:val>
                                        </p:tav>
                                        <p:tav tm="100000">
                                          <p:val>
                                            <p:strVal val="0-ppt_h/2"/>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1" fill="hold" grpId="5" nodeType="withEffect">
                                  <p:stCondLst>
                                    <p:cond delay="0"/>
                                  </p:stCondLst>
                                  <p:iterate type="lt">
                                    <p:tmPct val="0"/>
                                  </p:iterate>
                                  <p:childTnLst>
                                    <p:anim calcmode="lin" valueType="num">
                                      <p:cBhvr additive="base">
                                        <p:cTn id="286" dur="3000"/>
                                        <p:tgtEl>
                                          <p:spTgt spid="12"/>
                                        </p:tgtEl>
                                        <p:attrNameLst>
                                          <p:attrName>ppt_x</p:attrName>
                                        </p:attrNameLst>
                                      </p:cBhvr>
                                      <p:tavLst>
                                        <p:tav tm="0">
                                          <p:val>
                                            <p:strVal val="ppt_x"/>
                                          </p:val>
                                        </p:tav>
                                        <p:tav tm="100000">
                                          <p:val>
                                            <p:strVal val="ppt_x"/>
                                          </p:val>
                                        </p:tav>
                                      </p:tavLst>
                                    </p:anim>
                                    <p:anim calcmode="lin" valueType="num">
                                      <p:cBhvr additive="base">
                                        <p:cTn id="287" dur="3000"/>
                                        <p:tgtEl>
                                          <p:spTgt spid="12"/>
                                        </p:tgtEl>
                                        <p:attrNameLst>
                                          <p:attrName>ppt_y</p:attrName>
                                        </p:attrNameLst>
                                      </p:cBhvr>
                                      <p:tavLst>
                                        <p:tav tm="0">
                                          <p:val>
                                            <p:strVal val="ppt_y"/>
                                          </p:val>
                                        </p:tav>
                                        <p:tav tm="100000">
                                          <p:val>
                                            <p:strVal val="0-ppt_h/2"/>
                                          </p:val>
                                        </p:tav>
                                      </p:tavLst>
                                    </p:anim>
                                    <p:set>
                                      <p:cBhvr>
                                        <p:cTn id="288" dur="1" fill="hold">
                                          <p:stCondLst>
                                            <p:cond delay="2999"/>
                                          </p:stCondLst>
                                        </p:cTn>
                                        <p:tgtEl>
                                          <p:spTgt spid="12"/>
                                        </p:tgtEl>
                                        <p:attrNameLst>
                                          <p:attrName>style.visibility</p:attrName>
                                        </p:attrNameLst>
                                      </p:cBhvr>
                                      <p:to>
                                        <p:strVal val="hidden"/>
                                      </p:to>
                                    </p:set>
                                  </p:childTnLst>
                                </p:cTn>
                              </p:par>
                              <p:par>
                                <p:cTn id="289" presetID="19" presetClass="exit" presetSubtype="10" fill="hold" grpId="6" nodeType="withEffect">
                                  <p:stCondLst>
                                    <p:cond delay="0"/>
                                  </p:stCondLst>
                                  <p:iterate type="lt">
                                    <p:tmPct val="0"/>
                                  </p:iterate>
                                  <p:childTnLst>
                                    <p:anim calcmode="lin" valueType="num">
                                      <p:cBhvr>
                                        <p:cTn id="290" dur="3000"/>
                                        <p:tgtEl>
                                          <p:spTgt spid="4"/>
                                        </p:tgtEl>
                                        <p:attrNameLst>
                                          <p:attrName>ppt_h</p:attrName>
                                        </p:attrNameLst>
                                      </p:cBhvr>
                                      <p:tavLst>
                                        <p:tav tm="0">
                                          <p:val>
                                            <p:strVal val="ppt_h"/>
                                          </p:val>
                                        </p:tav>
                                        <p:tav tm="100000">
                                          <p:val>
                                            <p:strVal val="ppt_h"/>
                                          </p:val>
                                        </p:tav>
                                      </p:tavLst>
                                    </p:anim>
                                    <p:anim calcmode="lin" valueType="num">
                                      <p:cBhvr>
                                        <p:cTn id="2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4"/>
                                        </p:tgtEl>
                                        <p:attrNameLst>
                                          <p:attrName>style.visibility</p:attrName>
                                        </p:attrNameLst>
                                      </p:cBhvr>
                                      <p:to>
                                        <p:strVal val="hidden"/>
                                      </p:to>
                                    </p:set>
                                  </p:childTnLst>
                                </p:cTn>
                              </p:par>
                              <p:par>
                                <p:cTn id="293" presetID="19" presetClass="exit" presetSubtype="10" fill="hold" grpId="6" nodeType="withEffect">
                                  <p:stCondLst>
                                    <p:cond delay="0"/>
                                  </p:stCondLst>
                                  <p:iterate type="lt">
                                    <p:tmPct val="0"/>
                                  </p:iterate>
                                  <p:childTnLst>
                                    <p:anim calcmode="lin" valueType="num">
                                      <p:cBhvr>
                                        <p:cTn id="294" dur="3000"/>
                                        <p:tgtEl>
                                          <p:spTgt spid="6"/>
                                        </p:tgtEl>
                                        <p:attrNameLst>
                                          <p:attrName>ppt_h</p:attrName>
                                        </p:attrNameLst>
                                      </p:cBhvr>
                                      <p:tavLst>
                                        <p:tav tm="0">
                                          <p:val>
                                            <p:strVal val="ppt_h"/>
                                          </p:val>
                                        </p:tav>
                                        <p:tav tm="100000">
                                          <p:val>
                                            <p:strVal val="ppt_h"/>
                                          </p:val>
                                        </p:tav>
                                      </p:tavLst>
                                    </p:anim>
                                    <p:anim calcmode="lin" valueType="num">
                                      <p:cBhvr>
                                        <p:cTn id="2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6"/>
                                        </p:tgtEl>
                                        <p:attrNameLst>
                                          <p:attrName>style.visibility</p:attrName>
                                        </p:attrNameLst>
                                      </p:cBhvr>
                                      <p:to>
                                        <p:strVal val="hidden"/>
                                      </p:to>
                                    </p:set>
                                  </p:childTnLst>
                                </p:cTn>
                              </p:par>
                              <p:par>
                                <p:cTn id="297" presetID="19" presetClass="exit" presetSubtype="10" fill="hold" grpId="6" nodeType="withEffect">
                                  <p:stCondLst>
                                    <p:cond delay="0"/>
                                  </p:stCondLst>
                                  <p:iterate type="lt">
                                    <p:tmPct val="0"/>
                                  </p:iterate>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grpId="6" nodeType="withEffect">
                                  <p:stCondLst>
                                    <p:cond delay="0"/>
                                  </p:stCondLst>
                                  <p:iterate type="lt">
                                    <p:tmPct val="0"/>
                                  </p:iterate>
                                  <p:childTnLst>
                                    <p:anim calcmode="lin" valueType="num">
                                      <p:cBhvr>
                                        <p:cTn id="302" dur="3000"/>
                                        <p:tgtEl>
                                          <p:spTgt spid="10"/>
                                        </p:tgtEl>
                                        <p:attrNameLst>
                                          <p:attrName>ppt_h</p:attrName>
                                        </p:attrNameLst>
                                      </p:cBhvr>
                                      <p:tavLst>
                                        <p:tav tm="0">
                                          <p:val>
                                            <p:strVal val="ppt_h"/>
                                          </p:val>
                                        </p:tav>
                                        <p:tav tm="100000">
                                          <p:val>
                                            <p:strVal val="ppt_h"/>
                                          </p:val>
                                        </p:tav>
                                      </p:tavLst>
                                    </p:anim>
                                    <p:anim calcmode="lin" valueType="num">
                                      <p:cBhvr>
                                        <p:cTn id="3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0"/>
                                        </p:tgtEl>
                                        <p:attrNameLst>
                                          <p:attrName>style.visibility</p:attrName>
                                        </p:attrNameLst>
                                      </p:cBhvr>
                                      <p:to>
                                        <p:strVal val="hidden"/>
                                      </p:to>
                                    </p:set>
                                  </p:childTnLst>
                                </p:cTn>
                              </p:par>
                              <p:par>
                                <p:cTn id="305" presetID="19" presetClass="exit" presetSubtype="10" fill="hold" grpId="6" nodeType="withEffect">
                                  <p:stCondLst>
                                    <p:cond delay="0"/>
                                  </p:stCondLst>
                                  <p:iterate type="lt">
                                    <p:tmPct val="0"/>
                                  </p:iterate>
                                  <p:childTnLst>
                                    <p:anim calcmode="lin" valueType="num">
                                      <p:cBhvr>
                                        <p:cTn id="306" dur="3000"/>
                                        <p:tgtEl>
                                          <p:spTgt spid="12"/>
                                        </p:tgtEl>
                                        <p:attrNameLst>
                                          <p:attrName>ppt_h</p:attrName>
                                        </p:attrNameLst>
                                      </p:cBhvr>
                                      <p:tavLst>
                                        <p:tav tm="0">
                                          <p:val>
                                            <p:strVal val="ppt_h"/>
                                          </p:val>
                                        </p:tav>
                                        <p:tav tm="100000">
                                          <p:val>
                                            <p:strVal val="ppt_h"/>
                                          </p:val>
                                        </p:tav>
                                      </p:tavLst>
                                    </p:anim>
                                    <p:anim calcmode="lin" valueType="num">
                                      <p:cBhvr>
                                        <p:cTn id="3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2"/>
                                        </p:tgtEl>
                                        <p:attrNameLst>
                                          <p:attrName>style.visibility</p:attrName>
                                        </p:attrNameLst>
                                      </p:cBhvr>
                                      <p:to>
                                        <p:strVal val="visible"/>
                                      </p:to>
                                    </p:set>
                                    <p:anim calcmode="lin" valueType="num">
                                      <p:cBhvr>
                                        <p:cTn id="311" dur="3000" fill="hold"/>
                                        <p:tgtEl>
                                          <p:spTgt spid="2"/>
                                        </p:tgtEl>
                                        <p:attrNameLst>
                                          <p:attrName>ppt_w</p:attrName>
                                        </p:attrNameLst>
                                      </p:cBhvr>
                                      <p:tavLst>
                                        <p:tav tm="0">
                                          <p:val>
                                            <p:strVal val="4/3*#ppt_w"/>
                                          </p:val>
                                        </p:tav>
                                        <p:tav tm="100000">
                                          <p:val>
                                            <p:strVal val="#ppt_w"/>
                                          </p:val>
                                        </p:tav>
                                      </p:tavLst>
                                    </p:anim>
                                    <p:anim calcmode="lin" valueType="num">
                                      <p:cBhvr>
                                        <p:cTn id="312" dur="3000" fill="hold"/>
                                        <p:tgtEl>
                                          <p:spTgt spid="2"/>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2"/>
                                        </p:tgtEl>
                                        <p:attrNameLst>
                                          <p:attrName>style.visibility</p:attrName>
                                        </p:attrNameLst>
                                      </p:cBhvr>
                                      <p:to>
                                        <p:strVal val="visible"/>
                                      </p:to>
                                    </p:set>
                                    <p:animEffect transition="in" filter="barn(outHorizontal)">
                                      <p:cBhvr>
                                        <p:cTn id="3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a:off x="3929058" y="500049"/>
            <a:ext cx="1375991" cy="1947156"/>
          </a:xfrm>
          <a:prstGeom prst="rect">
            <a:avLst/>
          </a:prstGeom>
        </p:spPr>
      </p:pic>
      <p:pic>
        <p:nvPicPr>
          <p:cNvPr id="4" name="3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5400000">
            <a:off x="4491227" y="1438079"/>
            <a:ext cx="1375991" cy="2214578"/>
          </a:xfrm>
          <a:prstGeom prst="rect">
            <a:avLst/>
          </a:prstGeom>
        </p:spPr>
      </p:pic>
      <p:pic>
        <p:nvPicPr>
          <p:cNvPr id="5" name="4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10800000">
            <a:off x="3643306" y="2571750"/>
            <a:ext cx="1375991" cy="1947156"/>
          </a:xfrm>
          <a:prstGeom prst="rect">
            <a:avLst/>
          </a:prstGeom>
        </p:spPr>
      </p:pic>
      <p:pic>
        <p:nvPicPr>
          <p:cNvPr id="6" name="5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16463438">
            <a:off x="2692818" y="1501426"/>
            <a:ext cx="1375991" cy="1947156"/>
          </a:xfrm>
          <a:prstGeom prst="rect">
            <a:avLst/>
          </a:prstGeom>
        </p:spPr>
      </p:pic>
      <p:pic>
        <p:nvPicPr>
          <p:cNvPr id="7" name="6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19249386">
            <a:off x="2960661" y="715805"/>
            <a:ext cx="1375991" cy="1947156"/>
          </a:xfrm>
          <a:prstGeom prst="rect">
            <a:avLst/>
          </a:prstGeom>
        </p:spPr>
      </p:pic>
      <p:pic>
        <p:nvPicPr>
          <p:cNvPr id="8" name="7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3995972">
            <a:off x="4479245" y="758854"/>
            <a:ext cx="1375991" cy="1947156"/>
          </a:xfrm>
          <a:prstGeom prst="rect">
            <a:avLst/>
          </a:prstGeom>
        </p:spPr>
      </p:pic>
      <p:pic>
        <p:nvPicPr>
          <p:cNvPr id="9" name="8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8371609">
            <a:off x="4324932" y="2213851"/>
            <a:ext cx="1375991" cy="1947156"/>
          </a:xfrm>
          <a:prstGeom prst="rect">
            <a:avLst/>
          </a:prstGeom>
        </p:spPr>
      </p:pic>
      <p:pic>
        <p:nvPicPr>
          <p:cNvPr id="10" name="9 Imagen" descr="0_91ee9_ed20d7a3_S.png"/>
          <p:cNvPicPr>
            <a:picLocks noChangeAspect="1"/>
          </p:cNvPicPr>
          <p:nvPr/>
        </p:nvPicPr>
        <p:blipFill>
          <a:blip r:embed="rId3">
            <a:duotone>
              <a:prstClr val="black"/>
              <a:srgbClr val="FE7900">
                <a:tint val="45000"/>
                <a:satMod val="400000"/>
              </a:srgbClr>
            </a:duotone>
            <a:lum contrast="40000"/>
          </a:blip>
          <a:stretch>
            <a:fillRect/>
          </a:stretch>
        </p:blipFill>
        <p:spPr>
          <a:xfrm rot="13416737">
            <a:off x="2910539" y="2206124"/>
            <a:ext cx="1375991" cy="1947156"/>
          </a:xfrm>
          <a:prstGeom prst="rect">
            <a:avLst/>
          </a:prstGeom>
        </p:spPr>
      </p:pic>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b093af39bab9988e6d0ebb837e258e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85984" y="428610"/>
            <a:ext cx="4500594" cy="4357718"/>
          </a:xfrm>
          <a:prstGeom prst="donut">
            <a:avLst>
              <a:gd name="adj" fmla="val 5873"/>
            </a:avLst>
          </a:prstGeom>
          <a:blipFill dpi="0" rotWithShape="1">
            <a:blip r:embed="rId3">
              <a:duotone>
                <a:prstClr val="black"/>
                <a:srgbClr val="FF0000">
                  <a:tint val="45000"/>
                  <a:satMod val="400000"/>
                </a:srgbClr>
              </a:duotone>
              <a:lum bright="-1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85800"/>
            <a:ext cx="3643338" cy="3571900"/>
          </a:xfrm>
          <a:prstGeom prst="donut">
            <a:avLst>
              <a:gd name="adj" fmla="val 5873"/>
            </a:avLst>
          </a:prstGeom>
          <a:blipFill dpi="0" rotWithShape="1">
            <a:blip r:embed="rId3">
              <a:duotone>
                <a:prstClr val="black"/>
                <a:srgbClr val="FF0000">
                  <a:tint val="45000"/>
                  <a:satMod val="400000"/>
                </a:srgbClr>
              </a:duotone>
              <a:lum bright="-1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214428"/>
            <a:ext cx="2786082" cy="2714644"/>
          </a:xfrm>
          <a:prstGeom prst="donut">
            <a:avLst>
              <a:gd name="adj" fmla="val 8196"/>
            </a:avLst>
          </a:prstGeom>
          <a:blipFill dpi="0" rotWithShape="1">
            <a:blip r:embed="rId3">
              <a:duotone>
                <a:prstClr val="black"/>
                <a:srgbClr val="FF0000">
                  <a:tint val="45000"/>
                  <a:satMod val="400000"/>
                </a:srgbClr>
              </a:duotone>
              <a:lum bright="-1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643306" y="1643056"/>
            <a:ext cx="1866912" cy="1857388"/>
          </a:xfrm>
          <a:prstGeom prst="donut">
            <a:avLst>
              <a:gd name="adj" fmla="val 9226"/>
            </a:avLst>
          </a:prstGeom>
          <a:blipFill dpi="0" rotWithShape="1">
            <a:blip r:embed="rId3">
              <a:duotone>
                <a:prstClr val="black"/>
                <a:srgbClr val="FF0000">
                  <a:tint val="45000"/>
                  <a:satMod val="400000"/>
                </a:srgbClr>
              </a:duotone>
              <a:lum bright="-1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00496" y="2000246"/>
            <a:ext cx="1143008" cy="1143008"/>
          </a:xfrm>
          <a:prstGeom prst="donut">
            <a:avLst>
              <a:gd name="adj" fmla="val 13340"/>
            </a:avLst>
          </a:prstGeom>
          <a:blipFill dpi="0" rotWithShape="1">
            <a:blip r:embed="rId3">
              <a:duotone>
                <a:prstClr val="black"/>
                <a:srgbClr val="FF0000">
                  <a:tint val="45000"/>
                  <a:satMod val="400000"/>
                </a:srgbClr>
              </a:duotone>
              <a:lum bright="-1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19" presetClass="entr" presetSubtype="10"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fmla="#ppt_w*sin(2.5*pi*$)">
                                          <p:val>
                                            <p:fltVal val="0"/>
                                          </p:val>
                                        </p:tav>
                                        <p:tav tm="100000">
                                          <p:val>
                                            <p:fltVal val="1"/>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19" presetClass="entr" presetSubtype="5"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ppt_w"/>
                                          </p:val>
                                        </p:tav>
                                        <p:tav tm="100000">
                                          <p:val>
                                            <p:strVal val="#ppt_w"/>
                                          </p:val>
                                        </p:tav>
                                      </p:tavLst>
                                    </p:anim>
                                    <p:anim calcmode="lin" valueType="num">
                                      <p:cBhvr>
                                        <p:cTn id="45" dur="3000" fill="hold"/>
                                        <p:tgtEl>
                                          <p:spTgt spid="4"/>
                                        </p:tgtEl>
                                        <p:attrNameLst>
                                          <p:attrName>ppt_h</p:attrName>
                                        </p:attrNameLst>
                                      </p:cBhvr>
                                      <p:tavLst>
                                        <p:tav tm="0" fmla="#ppt_h*sin(2.5*pi*$)">
                                          <p:val>
                                            <p:fltVal val="0"/>
                                          </p:val>
                                        </p:tav>
                                        <p:tav tm="100000">
                                          <p:val>
                                            <p:fltVal val="1"/>
                                          </p:val>
                                        </p:tav>
                                      </p:tavLst>
                                    </p:anim>
                                  </p:childTnLst>
                                </p:cTn>
                              </p:par>
                              <p:par>
                                <p:cTn id="46" presetID="19" presetClass="entr" presetSubtype="1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fmla="#ppt_w*sin(2.5*pi*$)">
                                          <p:val>
                                            <p:fltVal val="0"/>
                                          </p:val>
                                        </p:tav>
                                        <p:tav tm="100000">
                                          <p:val>
                                            <p:fltVal val="1"/>
                                          </p:val>
                                        </p:tav>
                                      </p:tavLst>
                                    </p:anim>
                                    <p:anim calcmode="lin" valueType="num">
                                      <p:cBhvr>
                                        <p:cTn id="49" dur="3000" fill="hold"/>
                                        <p:tgtEl>
                                          <p:spTgt spid="5"/>
                                        </p:tgtEl>
                                        <p:attrNameLst>
                                          <p:attrName>ppt_h</p:attrName>
                                        </p:attrNameLst>
                                      </p:cBhvr>
                                      <p:tavLst>
                                        <p:tav tm="0">
                                          <p:val>
                                            <p:strVal val="#ppt_h"/>
                                          </p:val>
                                        </p:tav>
                                        <p:tav tm="100000">
                                          <p:val>
                                            <p:strVal val="#ppt_h"/>
                                          </p:val>
                                        </p:tav>
                                      </p:tavLst>
                                    </p:anim>
                                  </p:childTnLst>
                                </p:cTn>
                              </p:par>
                              <p:par>
                                <p:cTn id="50" presetID="19" presetClass="entr" presetSubtype="5"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ppt_w</p:attrName>
                                        </p:attrNameLst>
                                      </p:cBhvr>
                                      <p:tavLst>
                                        <p:tav tm="0">
                                          <p:val>
                                            <p:strVal val="#ppt_w"/>
                                          </p:val>
                                        </p:tav>
                                        <p:tav tm="100000">
                                          <p:val>
                                            <p:strVal val="#ppt_w"/>
                                          </p:val>
                                        </p:tav>
                                      </p:tavLst>
                                    </p:anim>
                                    <p:anim calcmode="lin" valueType="num">
                                      <p:cBhvr>
                                        <p:cTn id="53" dur="3000" fill="hold"/>
                                        <p:tgtEl>
                                          <p:spTgt spid="6"/>
                                        </p:tgtEl>
                                        <p:attrNameLst>
                                          <p:attrName>ppt_h</p:attrName>
                                        </p:attrNameLst>
                                      </p:cBhvr>
                                      <p:tavLst>
                                        <p:tav tm="0" fmla="#ppt_h*sin(2.5*pi*$)">
                                          <p:val>
                                            <p:fltVal val="0"/>
                                          </p:val>
                                        </p:tav>
                                        <p:tav tm="100000">
                                          <p:val>
                                            <p:fltVal val="1"/>
                                          </p:val>
                                        </p:tav>
                                      </p:tavLst>
                                    </p:anim>
                                  </p:childTnLst>
                                </p:cTn>
                              </p:par>
                              <p:par>
                                <p:cTn id="54" presetID="19" presetClass="entr" presetSubtype="1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5" presetClass="entr" presetSubtype="5" fill="hold" grpId="2" nodeType="with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checkerboard(down)">
                                      <p:cBhvr>
                                        <p:cTn id="60" dur="3000"/>
                                        <p:tgtEl>
                                          <p:spTgt spid="3"/>
                                        </p:tgtEl>
                                      </p:cBhvr>
                                    </p:animEffect>
                                  </p:childTnLst>
                                </p:cTn>
                              </p:par>
                              <p:par>
                                <p:cTn id="61" presetID="5"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heckerboard(down)">
                                      <p:cBhvr>
                                        <p:cTn id="63" dur="3000"/>
                                        <p:tgtEl>
                                          <p:spTgt spid="4"/>
                                        </p:tgtEl>
                                      </p:cBhvr>
                                    </p:animEffect>
                                  </p:childTnLst>
                                </p:cTn>
                              </p:par>
                              <p:par>
                                <p:cTn id="64" presetID="5"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checkerboard(down)">
                                      <p:cBhvr>
                                        <p:cTn id="66" dur="3000"/>
                                        <p:tgtEl>
                                          <p:spTgt spid="5"/>
                                        </p:tgtEl>
                                      </p:cBhvr>
                                    </p:animEffect>
                                  </p:childTnLst>
                                </p:cTn>
                              </p:par>
                              <p:par>
                                <p:cTn id="67" presetID="5" presetClass="entr" presetSubtype="5"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checkerboard(down)">
                                      <p:cBhvr>
                                        <p:cTn id="69" dur="3000"/>
                                        <p:tgtEl>
                                          <p:spTgt spid="6"/>
                                        </p:tgtEl>
                                      </p:cBhvr>
                                    </p:animEffect>
                                  </p:childTnLst>
                                </p:cTn>
                              </p:par>
                              <p:par>
                                <p:cTn id="70" presetID="5" presetClass="entr" presetSubtype="5" fill="hold" grpId="2"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checkerboard(down)">
                                      <p:cBhvr>
                                        <p:cTn id="72" dur="3000"/>
                                        <p:tgtEl>
                                          <p:spTgt spid="7"/>
                                        </p:tgtEl>
                                      </p:cBhvr>
                                    </p:animEffect>
                                  </p:childTnLst>
                                </p:cTn>
                              </p:par>
                            </p:childTnLst>
                          </p:cTn>
                        </p:par>
                        <p:par>
                          <p:cTn id="73" fill="hold">
                            <p:stCondLst>
                              <p:cond delay="3000"/>
                            </p:stCondLst>
                            <p:childTnLst>
                              <p:par>
                                <p:cTn id="74" presetID="23" presetClass="exit" presetSubtype="544" fill="hold" grpId="3" nodeType="after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anim calcmode="lin" valueType="num">
                                      <p:cBhvr>
                                        <p:cTn id="77" dur="3000"/>
                                        <p:tgtEl>
                                          <p:spTgt spid="3"/>
                                        </p:tgtEl>
                                        <p:attrNameLst>
                                          <p:attrName>ppt_x</p:attrName>
                                        </p:attrNameLst>
                                      </p:cBhvr>
                                      <p:tavLst>
                                        <p:tav tm="0">
                                          <p:val>
                                            <p:strVal val="ppt_x"/>
                                          </p:val>
                                        </p:tav>
                                        <p:tav tm="100000">
                                          <p:val>
                                            <p:fltVal val="0.5"/>
                                          </p:val>
                                        </p:tav>
                                      </p:tavLst>
                                    </p:anim>
                                    <p:anim calcmode="lin" valueType="num">
                                      <p:cBhvr>
                                        <p:cTn id="78" dur="3000"/>
                                        <p:tgtEl>
                                          <p:spTgt spid="3"/>
                                        </p:tgtEl>
                                        <p:attrNameLst>
                                          <p:attrName>ppt_y</p:attrName>
                                        </p:attrNameLst>
                                      </p:cBhvr>
                                      <p:tavLst>
                                        <p:tav tm="0">
                                          <p:val>
                                            <p:strVal val="ppt_y"/>
                                          </p:val>
                                        </p:tav>
                                        <p:tav tm="100000">
                                          <p:val>
                                            <p:fltVal val="0.5"/>
                                          </p:val>
                                        </p:tav>
                                      </p:tavLst>
                                    </p:anim>
                                    <p:set>
                                      <p:cBhvr>
                                        <p:cTn id="79" dur="1" fill="hold">
                                          <p:stCondLst>
                                            <p:cond delay="2999"/>
                                          </p:stCondLst>
                                        </p:cTn>
                                        <p:tgtEl>
                                          <p:spTgt spid="3"/>
                                        </p:tgtEl>
                                        <p:attrNameLst>
                                          <p:attrName>style.visibility</p:attrName>
                                        </p:attrNameLst>
                                      </p:cBhvr>
                                      <p:to>
                                        <p:strVal val="hidden"/>
                                      </p:to>
                                    </p:set>
                                  </p:childTnLst>
                                </p:cTn>
                              </p:par>
                              <p:par>
                                <p:cTn id="80" presetID="23" presetClass="exit" presetSubtype="544" fill="hold" grpId="3" nodeType="with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grpId="3"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grpId="3"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grpId="3"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5" fill="hold" grpId="4" nodeType="withEffect">
                                  <p:stCondLst>
                                    <p:cond delay="0"/>
                                  </p:stCondLst>
                                  <p:childTnLst>
                                    <p:anim calcmode="lin" valueType="num">
                                      <p:cBhvr>
                                        <p:cTn id="105" dur="3000"/>
                                        <p:tgtEl>
                                          <p:spTgt spid="3"/>
                                        </p:tgtEl>
                                        <p:attrNameLst>
                                          <p:attrName>ppt_w</p:attrName>
                                        </p:attrNameLst>
                                      </p:cBhvr>
                                      <p:tavLst>
                                        <p:tav tm="0">
                                          <p:val>
                                            <p:strVal val="ppt_w"/>
                                          </p:val>
                                        </p:tav>
                                        <p:tav tm="100000">
                                          <p:val>
                                            <p:strVal val="ppt_w"/>
                                          </p:val>
                                        </p:tav>
                                      </p:tavLst>
                                    </p:anim>
                                    <p:anim calcmode="lin" valueType="num">
                                      <p:cBhvr>
                                        <p:cTn id="10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2999"/>
                                          </p:stCondLst>
                                        </p:cTn>
                                        <p:tgtEl>
                                          <p:spTgt spid="3"/>
                                        </p:tgtEl>
                                        <p:attrNameLst>
                                          <p:attrName>style.visibility</p:attrName>
                                        </p:attrNameLst>
                                      </p:cBhvr>
                                      <p:to>
                                        <p:strVal val="hidden"/>
                                      </p:to>
                                    </p:set>
                                  </p:childTnLst>
                                </p:cTn>
                              </p:par>
                              <p:par>
                                <p:cTn id="108" presetID="19" presetClass="exit" presetSubtype="10" fill="hold" grpId="4" nodeType="withEffect">
                                  <p:stCondLst>
                                    <p:cond delay="0"/>
                                  </p:stCondLst>
                                  <p:childTnLst>
                                    <p:anim calcmode="lin" valueType="num">
                                      <p:cBhvr>
                                        <p:cTn id="109" dur="3000"/>
                                        <p:tgtEl>
                                          <p:spTgt spid="4"/>
                                        </p:tgtEl>
                                        <p:attrNameLst>
                                          <p:attrName>ppt_h</p:attrName>
                                        </p:attrNameLst>
                                      </p:cBhvr>
                                      <p:tavLst>
                                        <p:tav tm="0">
                                          <p:val>
                                            <p:strVal val="ppt_h"/>
                                          </p:val>
                                        </p:tav>
                                        <p:tav tm="100000">
                                          <p:val>
                                            <p:strVal val="ppt_h"/>
                                          </p:val>
                                        </p:tav>
                                      </p:tavLst>
                                    </p:anim>
                                    <p:anim calcmode="lin" valueType="num">
                                      <p:cBhvr>
                                        <p:cTn id="1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4"/>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3000"/>
                                        <p:tgtEl>
                                          <p:spTgt spid="5"/>
                                        </p:tgtEl>
                                        <p:attrNameLst>
                                          <p:attrName>ppt_w</p:attrName>
                                        </p:attrNameLst>
                                      </p:cBhvr>
                                      <p:tavLst>
                                        <p:tav tm="0">
                                          <p:val>
                                            <p:strVal val="ppt_w"/>
                                          </p:val>
                                        </p:tav>
                                        <p:tav tm="100000">
                                          <p:val>
                                            <p:strVal val="ppt_w"/>
                                          </p:val>
                                        </p:tav>
                                      </p:tavLst>
                                    </p:anim>
                                    <p:anim calcmode="lin" valueType="num">
                                      <p:cBhvr>
                                        <p:cTn id="11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2999"/>
                                          </p:stCondLst>
                                        </p:cTn>
                                        <p:tgtEl>
                                          <p:spTgt spid="5"/>
                                        </p:tgtEl>
                                        <p:attrNameLst>
                                          <p:attrName>style.visibility</p:attrName>
                                        </p:attrNameLst>
                                      </p:cBhvr>
                                      <p:to>
                                        <p:strVal val="hidden"/>
                                      </p:to>
                                    </p:set>
                                  </p:childTnLst>
                                </p:cTn>
                              </p:par>
                              <p:par>
                                <p:cTn id="116" presetID="19" presetClass="exit" presetSubtype="10" fill="hold" grpId="4" nodeType="withEffect">
                                  <p:stCondLst>
                                    <p:cond delay="0"/>
                                  </p:stCondLst>
                                  <p:childTnLst>
                                    <p:anim calcmode="lin" valueType="num">
                                      <p:cBhvr>
                                        <p:cTn id="117" dur="3000"/>
                                        <p:tgtEl>
                                          <p:spTgt spid="6"/>
                                        </p:tgtEl>
                                        <p:attrNameLst>
                                          <p:attrName>ppt_h</p:attrName>
                                        </p:attrNameLst>
                                      </p:cBhvr>
                                      <p:tavLst>
                                        <p:tav tm="0">
                                          <p:val>
                                            <p:strVal val="ppt_h"/>
                                          </p:val>
                                        </p:tav>
                                        <p:tav tm="100000">
                                          <p:val>
                                            <p:strVal val="ppt_h"/>
                                          </p:val>
                                        </p:tav>
                                      </p:tavLst>
                                    </p:anim>
                                    <p:anim calcmode="lin" valueType="num">
                                      <p:cBhvr>
                                        <p:cTn id="11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6"/>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3000"/>
                                        <p:tgtEl>
                                          <p:spTgt spid="7"/>
                                        </p:tgtEl>
                                        <p:attrNameLst>
                                          <p:attrName>ppt_w</p:attrName>
                                        </p:attrNameLst>
                                      </p:cBhvr>
                                      <p:tavLst>
                                        <p:tav tm="0">
                                          <p:val>
                                            <p:strVal val="ppt_w"/>
                                          </p:val>
                                        </p:tav>
                                        <p:tav tm="100000">
                                          <p:val>
                                            <p:strVal val="ppt_w"/>
                                          </p:val>
                                        </p:tav>
                                      </p:tavLst>
                                    </p:anim>
                                    <p:anim calcmode="lin" valueType="num">
                                      <p:cBhvr>
                                        <p:cTn id="12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7"/>
                                        </p:tgtEl>
                                        <p:attrNameLst>
                                          <p:attrName>style.visibility</p:attrName>
                                        </p:attrNameLst>
                                      </p:cBhvr>
                                      <p:to>
                                        <p:strVal val="hidden"/>
                                      </p:to>
                                    </p:set>
                                  </p:childTnLst>
                                </p:cTn>
                              </p:par>
                              <p:par>
                                <p:cTn id="124" presetID="5" presetClass="exit" presetSubtype="5" fill="hold" grpId="5" nodeType="withEffect">
                                  <p:stCondLst>
                                    <p:cond delay="0"/>
                                  </p:stCondLst>
                                  <p:childTnLst>
                                    <p:animEffect transition="out" filter="checkerboard(down)">
                                      <p:cBhvr>
                                        <p:cTn id="125" dur="3000"/>
                                        <p:tgtEl>
                                          <p:spTgt spid="3"/>
                                        </p:tgtEl>
                                      </p:cBhvr>
                                    </p:animEffect>
                                    <p:set>
                                      <p:cBhvr>
                                        <p:cTn id="126" dur="1" fill="hold">
                                          <p:stCondLst>
                                            <p:cond delay="2999"/>
                                          </p:stCondLst>
                                        </p:cTn>
                                        <p:tgtEl>
                                          <p:spTgt spid="3"/>
                                        </p:tgtEl>
                                        <p:attrNameLst>
                                          <p:attrName>style.visibility</p:attrName>
                                        </p:attrNameLst>
                                      </p:cBhvr>
                                      <p:to>
                                        <p:strVal val="hidden"/>
                                      </p:to>
                                    </p:set>
                                  </p:childTnLst>
                                </p:cTn>
                              </p:par>
                              <p:par>
                                <p:cTn id="127" presetID="5" presetClass="exit" presetSubtype="5" fill="hold" grpId="5" nodeType="withEffect">
                                  <p:stCondLst>
                                    <p:cond delay="0"/>
                                  </p:stCondLst>
                                  <p:childTnLst>
                                    <p:animEffect transition="out" filter="checkerboard(down)">
                                      <p:cBhvr>
                                        <p:cTn id="128" dur="3000"/>
                                        <p:tgtEl>
                                          <p:spTgt spid="4"/>
                                        </p:tgtEl>
                                      </p:cBhvr>
                                    </p:animEffect>
                                    <p:set>
                                      <p:cBhvr>
                                        <p:cTn id="129" dur="1" fill="hold">
                                          <p:stCondLst>
                                            <p:cond delay="2999"/>
                                          </p:stCondLst>
                                        </p:cTn>
                                        <p:tgtEl>
                                          <p:spTgt spid="4"/>
                                        </p:tgtEl>
                                        <p:attrNameLst>
                                          <p:attrName>style.visibility</p:attrName>
                                        </p:attrNameLst>
                                      </p:cBhvr>
                                      <p:to>
                                        <p:strVal val="hidden"/>
                                      </p:to>
                                    </p:set>
                                  </p:childTnLst>
                                </p:cTn>
                              </p:par>
                              <p:par>
                                <p:cTn id="130" presetID="5" presetClass="exit" presetSubtype="5" fill="hold" grpId="5" nodeType="withEffect">
                                  <p:stCondLst>
                                    <p:cond delay="0"/>
                                  </p:stCondLst>
                                  <p:childTnLst>
                                    <p:animEffect transition="out" filter="checkerboard(dow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5" presetClass="exit" presetSubtype="5" fill="hold" grpId="5" nodeType="withEffect">
                                  <p:stCondLst>
                                    <p:cond delay="0"/>
                                  </p:stCondLst>
                                  <p:childTnLst>
                                    <p:animEffect transition="out" filter="checkerboard(dow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5" presetClass="exit" presetSubtype="5" fill="hold" grpId="5" nodeType="withEffect">
                                  <p:stCondLst>
                                    <p:cond delay="0"/>
                                  </p:stCondLst>
                                  <p:childTnLst>
                                    <p:animEffect transition="out" filter="checkerboard(dow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35" presetClass="exit" presetSubtype="0" fill="hold" grpId="6" nodeType="withEffect">
                                  <p:stCondLst>
                                    <p:cond delay="0"/>
                                  </p:stCondLst>
                                  <p:childTnLst>
                                    <p:animEffect transition="out" filter="fade">
                                      <p:cBhvr>
                                        <p:cTn id="140" dur="3000"/>
                                        <p:tgtEl>
                                          <p:spTgt spid="3"/>
                                        </p:tgtEl>
                                      </p:cBhvr>
                                    </p:animEffect>
                                    <p:anim calcmode="lin" valueType="num">
                                      <p:cBhvr>
                                        <p:cTn id="141" dur="3000"/>
                                        <p:tgtEl>
                                          <p:spTgt spid="3"/>
                                        </p:tgtEl>
                                        <p:attrNameLst>
                                          <p:attrName>style.rotation</p:attrName>
                                        </p:attrNameLst>
                                      </p:cBhvr>
                                      <p:tavLst>
                                        <p:tav tm="0">
                                          <p:val>
                                            <p:fltVal val="0"/>
                                          </p:val>
                                        </p:tav>
                                        <p:tav tm="100000">
                                          <p:val>
                                            <p:fltVal val="720"/>
                                          </p:val>
                                        </p:tav>
                                      </p:tavLst>
                                    </p:anim>
                                    <p:anim calcmode="lin" valueType="num">
                                      <p:cBhvr>
                                        <p:cTn id="142" dur="3000"/>
                                        <p:tgtEl>
                                          <p:spTgt spid="3"/>
                                        </p:tgtEl>
                                        <p:attrNameLst>
                                          <p:attrName>ppt_h</p:attrName>
                                        </p:attrNameLst>
                                      </p:cBhvr>
                                      <p:tavLst>
                                        <p:tav tm="0">
                                          <p:val>
                                            <p:strVal val="ppt_h"/>
                                          </p:val>
                                        </p:tav>
                                        <p:tav tm="100000">
                                          <p:val>
                                            <p:fltVal val="0"/>
                                          </p:val>
                                        </p:tav>
                                      </p:tavLst>
                                    </p:anim>
                                    <p:anim calcmode="lin" valueType="num">
                                      <p:cBhvr>
                                        <p:cTn id="143" dur="3000"/>
                                        <p:tgtEl>
                                          <p:spTgt spid="3"/>
                                        </p:tgtEl>
                                        <p:attrNameLst>
                                          <p:attrName>ppt_w</p:attrName>
                                        </p:attrNameLst>
                                      </p:cBhvr>
                                      <p:tavLst>
                                        <p:tav tm="0">
                                          <p:val>
                                            <p:strVal val="ppt_w"/>
                                          </p:val>
                                        </p:tav>
                                        <p:tav tm="100000">
                                          <p:val>
                                            <p:fltVal val="0"/>
                                          </p:val>
                                        </p:tav>
                                      </p:tavLst>
                                    </p:anim>
                                    <p:set>
                                      <p:cBhvr>
                                        <p:cTn id="144" dur="1" fill="hold">
                                          <p:stCondLst>
                                            <p:cond delay="2999"/>
                                          </p:stCondLst>
                                        </p:cTn>
                                        <p:tgtEl>
                                          <p:spTgt spid="3"/>
                                        </p:tgtEl>
                                        <p:attrNameLst>
                                          <p:attrName>style.visibility</p:attrName>
                                        </p:attrNameLst>
                                      </p:cBhvr>
                                      <p:to>
                                        <p:strVal val="hidden"/>
                                      </p:to>
                                    </p:set>
                                  </p:childTnLst>
                                </p:cTn>
                              </p:par>
                              <p:par>
                                <p:cTn id="145" presetID="35" presetClass="exit" presetSubtype="0" fill="hold" grpId="6" nodeType="withEffect">
                                  <p:stCondLst>
                                    <p:cond delay="0"/>
                                  </p:stCondLst>
                                  <p:childTnLst>
                                    <p:animEffect transition="out" filter="fade">
                                      <p:cBhvr>
                                        <p:cTn id="146" dur="3000"/>
                                        <p:tgtEl>
                                          <p:spTgt spid="4"/>
                                        </p:tgtEl>
                                      </p:cBhvr>
                                    </p:animEffect>
                                    <p:anim calcmode="lin" valueType="num">
                                      <p:cBhvr>
                                        <p:cTn id="147" dur="3000"/>
                                        <p:tgtEl>
                                          <p:spTgt spid="4"/>
                                        </p:tgtEl>
                                        <p:attrNameLst>
                                          <p:attrName>style.rotation</p:attrName>
                                        </p:attrNameLst>
                                      </p:cBhvr>
                                      <p:tavLst>
                                        <p:tav tm="0">
                                          <p:val>
                                            <p:fltVal val="0"/>
                                          </p:val>
                                        </p:tav>
                                        <p:tav tm="100000">
                                          <p:val>
                                            <p:fltVal val="720"/>
                                          </p:val>
                                        </p:tav>
                                      </p:tavLst>
                                    </p:anim>
                                    <p:anim calcmode="lin" valueType="num">
                                      <p:cBhvr>
                                        <p:cTn id="148" dur="3000"/>
                                        <p:tgtEl>
                                          <p:spTgt spid="4"/>
                                        </p:tgtEl>
                                        <p:attrNameLst>
                                          <p:attrName>ppt_h</p:attrName>
                                        </p:attrNameLst>
                                      </p:cBhvr>
                                      <p:tavLst>
                                        <p:tav tm="0">
                                          <p:val>
                                            <p:strVal val="ppt_h"/>
                                          </p:val>
                                        </p:tav>
                                        <p:tav tm="100000">
                                          <p:val>
                                            <p:fltVal val="0"/>
                                          </p:val>
                                        </p:tav>
                                      </p:tavLst>
                                    </p:anim>
                                    <p:anim calcmode="lin" valueType="num">
                                      <p:cBhvr>
                                        <p:cTn id="149" dur="3000"/>
                                        <p:tgtEl>
                                          <p:spTgt spid="4"/>
                                        </p:tgtEl>
                                        <p:attrNameLst>
                                          <p:attrName>ppt_w</p:attrName>
                                        </p:attrNameLst>
                                      </p:cBhvr>
                                      <p:tavLst>
                                        <p:tav tm="0">
                                          <p:val>
                                            <p:strVal val="ppt_w"/>
                                          </p:val>
                                        </p:tav>
                                        <p:tav tm="100000">
                                          <p:val>
                                            <p:fltVal val="0"/>
                                          </p:val>
                                        </p:tav>
                                      </p:tavLst>
                                    </p:anim>
                                    <p:set>
                                      <p:cBhvr>
                                        <p:cTn id="150" dur="1" fill="hold">
                                          <p:stCondLst>
                                            <p:cond delay="2999"/>
                                          </p:stCondLst>
                                        </p:cTn>
                                        <p:tgtEl>
                                          <p:spTgt spid="4"/>
                                        </p:tgtEl>
                                        <p:attrNameLst>
                                          <p:attrName>style.visibility</p:attrName>
                                        </p:attrNameLst>
                                      </p:cBhvr>
                                      <p:to>
                                        <p:strVal val="hidden"/>
                                      </p:to>
                                    </p:set>
                                  </p:childTnLst>
                                </p:cTn>
                              </p:par>
                              <p:par>
                                <p:cTn id="151" presetID="35" presetClass="exit" presetSubtype="0" fill="hold" grpId="6" nodeType="withEffect">
                                  <p:stCondLst>
                                    <p:cond delay="0"/>
                                  </p:stCondLst>
                                  <p:childTnLst>
                                    <p:animEffect transition="out" filter="fade">
                                      <p:cBhvr>
                                        <p:cTn id="152" dur="3000"/>
                                        <p:tgtEl>
                                          <p:spTgt spid="5"/>
                                        </p:tgtEl>
                                      </p:cBhvr>
                                    </p:animEffect>
                                    <p:anim calcmode="lin" valueType="num">
                                      <p:cBhvr>
                                        <p:cTn id="153" dur="3000"/>
                                        <p:tgtEl>
                                          <p:spTgt spid="5"/>
                                        </p:tgtEl>
                                        <p:attrNameLst>
                                          <p:attrName>style.rotation</p:attrName>
                                        </p:attrNameLst>
                                      </p:cBhvr>
                                      <p:tavLst>
                                        <p:tav tm="0">
                                          <p:val>
                                            <p:fltVal val="0"/>
                                          </p:val>
                                        </p:tav>
                                        <p:tav tm="100000">
                                          <p:val>
                                            <p:fltVal val="720"/>
                                          </p:val>
                                        </p:tav>
                                      </p:tavLst>
                                    </p:anim>
                                    <p:anim calcmode="lin" valueType="num">
                                      <p:cBhvr>
                                        <p:cTn id="154" dur="3000"/>
                                        <p:tgtEl>
                                          <p:spTgt spid="5"/>
                                        </p:tgtEl>
                                        <p:attrNameLst>
                                          <p:attrName>ppt_h</p:attrName>
                                        </p:attrNameLst>
                                      </p:cBhvr>
                                      <p:tavLst>
                                        <p:tav tm="0">
                                          <p:val>
                                            <p:strVal val="ppt_h"/>
                                          </p:val>
                                        </p:tav>
                                        <p:tav tm="100000">
                                          <p:val>
                                            <p:fltVal val="0"/>
                                          </p:val>
                                        </p:tav>
                                      </p:tavLst>
                                    </p:anim>
                                    <p:anim calcmode="lin" valueType="num">
                                      <p:cBhvr>
                                        <p:cTn id="155" dur="3000"/>
                                        <p:tgtEl>
                                          <p:spTgt spid="5"/>
                                        </p:tgtEl>
                                        <p:attrNameLst>
                                          <p:attrName>ppt_w</p:attrName>
                                        </p:attrNameLst>
                                      </p:cBhvr>
                                      <p:tavLst>
                                        <p:tav tm="0">
                                          <p:val>
                                            <p:strVal val="ppt_w"/>
                                          </p:val>
                                        </p:tav>
                                        <p:tav tm="100000">
                                          <p:val>
                                            <p:fltVal val="0"/>
                                          </p:val>
                                        </p:tav>
                                      </p:tavLst>
                                    </p:anim>
                                    <p:set>
                                      <p:cBhvr>
                                        <p:cTn id="156" dur="1" fill="hold">
                                          <p:stCondLst>
                                            <p:cond delay="2999"/>
                                          </p:stCondLst>
                                        </p:cTn>
                                        <p:tgtEl>
                                          <p:spTgt spid="5"/>
                                        </p:tgtEl>
                                        <p:attrNameLst>
                                          <p:attrName>style.visibility</p:attrName>
                                        </p:attrNameLst>
                                      </p:cBhvr>
                                      <p:to>
                                        <p:strVal val="hidden"/>
                                      </p:to>
                                    </p:set>
                                  </p:childTnLst>
                                </p:cTn>
                              </p:par>
                              <p:par>
                                <p:cTn id="157" presetID="35" presetClass="exit" presetSubtype="0" fill="hold" grpId="6" nodeType="withEffect">
                                  <p:stCondLst>
                                    <p:cond delay="0"/>
                                  </p:stCondLst>
                                  <p:childTnLst>
                                    <p:animEffect transition="out" filter="fade">
                                      <p:cBhvr>
                                        <p:cTn id="158" dur="3000"/>
                                        <p:tgtEl>
                                          <p:spTgt spid="6"/>
                                        </p:tgtEl>
                                      </p:cBhvr>
                                    </p:animEffect>
                                    <p:anim calcmode="lin" valueType="num">
                                      <p:cBhvr>
                                        <p:cTn id="159" dur="3000"/>
                                        <p:tgtEl>
                                          <p:spTgt spid="6"/>
                                        </p:tgtEl>
                                        <p:attrNameLst>
                                          <p:attrName>style.rotation</p:attrName>
                                        </p:attrNameLst>
                                      </p:cBhvr>
                                      <p:tavLst>
                                        <p:tav tm="0">
                                          <p:val>
                                            <p:fltVal val="0"/>
                                          </p:val>
                                        </p:tav>
                                        <p:tav tm="100000">
                                          <p:val>
                                            <p:fltVal val="720"/>
                                          </p:val>
                                        </p:tav>
                                      </p:tavLst>
                                    </p:anim>
                                    <p:anim calcmode="lin" valueType="num">
                                      <p:cBhvr>
                                        <p:cTn id="160" dur="3000"/>
                                        <p:tgtEl>
                                          <p:spTgt spid="6"/>
                                        </p:tgtEl>
                                        <p:attrNameLst>
                                          <p:attrName>ppt_h</p:attrName>
                                        </p:attrNameLst>
                                      </p:cBhvr>
                                      <p:tavLst>
                                        <p:tav tm="0">
                                          <p:val>
                                            <p:strVal val="ppt_h"/>
                                          </p:val>
                                        </p:tav>
                                        <p:tav tm="100000">
                                          <p:val>
                                            <p:fltVal val="0"/>
                                          </p:val>
                                        </p:tav>
                                      </p:tavLst>
                                    </p:anim>
                                    <p:anim calcmode="lin" valueType="num">
                                      <p:cBhvr>
                                        <p:cTn id="161" dur="3000"/>
                                        <p:tgtEl>
                                          <p:spTgt spid="6"/>
                                        </p:tgtEl>
                                        <p:attrNameLst>
                                          <p:attrName>ppt_w</p:attrName>
                                        </p:attrNameLst>
                                      </p:cBhvr>
                                      <p:tavLst>
                                        <p:tav tm="0">
                                          <p:val>
                                            <p:strVal val="ppt_w"/>
                                          </p:val>
                                        </p:tav>
                                        <p:tav tm="100000">
                                          <p:val>
                                            <p:fltVal val="0"/>
                                          </p:val>
                                        </p:tav>
                                      </p:tavLst>
                                    </p:anim>
                                    <p:set>
                                      <p:cBhvr>
                                        <p:cTn id="162" dur="1" fill="hold">
                                          <p:stCondLst>
                                            <p:cond delay="2999"/>
                                          </p:stCondLst>
                                        </p:cTn>
                                        <p:tgtEl>
                                          <p:spTgt spid="6"/>
                                        </p:tgtEl>
                                        <p:attrNameLst>
                                          <p:attrName>style.visibility</p:attrName>
                                        </p:attrNameLst>
                                      </p:cBhvr>
                                      <p:to>
                                        <p:strVal val="hidden"/>
                                      </p:to>
                                    </p:set>
                                  </p:childTnLst>
                                </p:cTn>
                              </p:par>
                              <p:par>
                                <p:cTn id="163" presetID="35" presetClass="exit" presetSubtype="0" fill="hold" grpId="6" nodeType="withEffect">
                                  <p:stCondLst>
                                    <p:cond delay="0"/>
                                  </p:stCondLst>
                                  <p:childTnLst>
                                    <p:animEffect transition="out" filter="fade">
                                      <p:cBhvr>
                                        <p:cTn id="164" dur="3000"/>
                                        <p:tgtEl>
                                          <p:spTgt spid="7"/>
                                        </p:tgtEl>
                                      </p:cBhvr>
                                    </p:animEffect>
                                    <p:anim calcmode="lin" valueType="num">
                                      <p:cBhvr>
                                        <p:cTn id="165" dur="3000"/>
                                        <p:tgtEl>
                                          <p:spTgt spid="7"/>
                                        </p:tgtEl>
                                        <p:attrNameLst>
                                          <p:attrName>style.rotation</p:attrName>
                                        </p:attrNameLst>
                                      </p:cBhvr>
                                      <p:tavLst>
                                        <p:tav tm="0">
                                          <p:val>
                                            <p:fltVal val="0"/>
                                          </p:val>
                                        </p:tav>
                                        <p:tav tm="100000">
                                          <p:val>
                                            <p:fltVal val="720"/>
                                          </p:val>
                                        </p:tav>
                                      </p:tavLst>
                                    </p:anim>
                                    <p:anim calcmode="lin" valueType="num">
                                      <p:cBhvr>
                                        <p:cTn id="166" dur="3000"/>
                                        <p:tgtEl>
                                          <p:spTgt spid="7"/>
                                        </p:tgtEl>
                                        <p:attrNameLst>
                                          <p:attrName>ppt_h</p:attrName>
                                        </p:attrNameLst>
                                      </p:cBhvr>
                                      <p:tavLst>
                                        <p:tav tm="0">
                                          <p:val>
                                            <p:strVal val="ppt_h"/>
                                          </p:val>
                                        </p:tav>
                                        <p:tav tm="100000">
                                          <p:val>
                                            <p:fltVal val="0"/>
                                          </p:val>
                                        </p:tav>
                                      </p:tavLst>
                                    </p:anim>
                                    <p:anim calcmode="lin" valueType="num">
                                      <p:cBhvr>
                                        <p:cTn id="167" dur="3000"/>
                                        <p:tgtEl>
                                          <p:spTgt spid="7"/>
                                        </p:tgtEl>
                                        <p:attrNameLst>
                                          <p:attrName>ppt_w</p:attrName>
                                        </p:attrNameLst>
                                      </p:cBhvr>
                                      <p:tavLst>
                                        <p:tav tm="0">
                                          <p:val>
                                            <p:strVal val="ppt_w"/>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000" fill="hold"/>
                                        <p:tgtEl>
                                          <p:spTgt spid="2"/>
                                        </p:tgtEl>
                                        <p:attrNameLst>
                                          <p:attrName>ppt_w</p:attrName>
                                        </p:attrNameLst>
                                      </p:cBhvr>
                                      <p:tavLst>
                                        <p:tav tm="0">
                                          <p:val>
                                            <p:strVal val="4/3*#ppt_w"/>
                                          </p:val>
                                        </p:tav>
                                        <p:tav tm="100000">
                                          <p:val>
                                            <p:strVal val="#ppt_w"/>
                                          </p:val>
                                        </p:tav>
                                      </p:tavLst>
                                    </p:anim>
                                    <p:anim calcmode="lin" valueType="num">
                                      <p:cBhvr>
                                        <p:cTn id="172" dur="3000" fill="hold"/>
                                        <p:tgtEl>
                                          <p:spTgt spid="2"/>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2"/>
                                        </p:tgtEl>
                                        <p:attrNameLst>
                                          <p:attrName>style.visibility</p:attrName>
                                        </p:attrNameLst>
                                      </p:cBhvr>
                                      <p:to>
                                        <p:strVal val="visible"/>
                                      </p:to>
                                    </p:set>
                                    <p:animEffect transition="in" filter="wheel(8)">
                                      <p:cBhvr>
                                        <p:cTn id="1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58" y="500066"/>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6200000" flipV="1">
            <a:off x="3286125" y="500057"/>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3929058" y="185737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3286125" y="185736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3929058" y="321471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286125" y="321470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3929058" y="4572014"/>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286125" y="4572005"/>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85984" y="500066"/>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1643051" y="500057"/>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285984" y="185737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flipV="1">
            <a:off x="1643051" y="185736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285984" y="321471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flipV="1">
            <a:off x="1643051" y="321470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285984" y="4572014"/>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6200000" flipV="1">
            <a:off x="1643051" y="4572005"/>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5643570" y="500066"/>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5000637" y="500057"/>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6200000">
            <a:off x="5643570" y="185737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5000637" y="185736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6200000">
            <a:off x="5643570" y="321471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5000637" y="321470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6200000">
            <a:off x="5643570" y="4572014"/>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5000637" y="4572005"/>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6200000">
            <a:off x="714348" y="500066"/>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71415" y="500057"/>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6200000">
            <a:off x="714348" y="185737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71415" y="185736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6200000">
            <a:off x="714348" y="321471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71415" y="321470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6200000">
            <a:off x="714348" y="4572014"/>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71415" y="4572005"/>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6200000">
            <a:off x="7286644" y="500066"/>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6643711" y="500057"/>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16200000">
            <a:off x="7286644" y="185737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16200000" flipV="1">
            <a:off x="6643711" y="185736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16200000">
            <a:off x="7286644" y="3214710"/>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16200000" flipV="1">
            <a:off x="6643711" y="3214701"/>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16200000">
            <a:off x="7286644" y="4572014"/>
            <a:ext cx="1643056" cy="642924"/>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16200000" flipV="1">
            <a:off x="6643711" y="4572005"/>
            <a:ext cx="1643056" cy="642942"/>
          </a:xfrm>
          <a:prstGeom prst="wave">
            <a:avLst>
              <a:gd name="adj1" fmla="val 20000"/>
              <a:gd name="adj2" fmla="val -10000"/>
            </a:avLst>
          </a:prstGeom>
          <a:blipFill>
            <a:blip r:embed="rId3">
              <a:duotone>
                <a:schemeClr val="accent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60" y="-285770"/>
            <a:ext cx="9787006" cy="6286544"/>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3000" fill="hold"/>
                                        <p:tgtEl>
                                          <p:spTgt spid="3"/>
                                        </p:tgtEl>
                                        <p:attrNameLst>
                                          <p:attrName>ppt_w</p:attrName>
                                        </p:attrNameLst>
                                      </p:cBhvr>
                                      <p:tavLst>
                                        <p:tav tm="0" fmla="#ppt_w*sin(2.5*pi*$)">
                                          <p:val>
                                            <p:fltVal val="0"/>
                                          </p:val>
                                        </p:tav>
                                        <p:tav tm="100000">
                                          <p:val>
                                            <p:fltVal val="1"/>
                                          </p:val>
                                        </p:tav>
                                      </p:tavLst>
                                    </p:anim>
                                    <p:anim calcmode="lin" valueType="num">
                                      <p:cBhvr>
                                        <p:cTn id="171" dur="3000" fill="hold"/>
                                        <p:tgtEl>
                                          <p:spTgt spid="3"/>
                                        </p:tgtEl>
                                        <p:attrNameLst>
                                          <p:attrName>ppt_h</p:attrName>
                                        </p:attrNameLst>
                                      </p:cBhvr>
                                      <p:tavLst>
                                        <p:tav tm="0">
                                          <p:val>
                                            <p:strVal val="#ppt_h"/>
                                          </p:val>
                                        </p:tav>
                                        <p:tav tm="100000">
                                          <p:val>
                                            <p:strVal val="#ppt_h"/>
                                          </p:val>
                                        </p:tav>
                                      </p:tavLst>
                                    </p:anim>
                                  </p:childTnLst>
                                </p:cTn>
                              </p:par>
                              <p:par>
                                <p:cTn id="172" presetID="19"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fmla="#ppt_w*sin(2.5*pi*$)">
                                          <p:val>
                                            <p:fltVal val="0"/>
                                          </p:val>
                                        </p:tav>
                                        <p:tav tm="100000">
                                          <p:val>
                                            <p:fltVal val="1"/>
                                          </p:val>
                                        </p:tav>
                                      </p:tavLst>
                                    </p:anim>
                                    <p:anim calcmode="lin" valueType="num">
                                      <p:cBhvr>
                                        <p:cTn id="175" dur="3000" fill="hold"/>
                                        <p:tgtEl>
                                          <p:spTgt spid="4"/>
                                        </p:tgtEl>
                                        <p:attrNameLst>
                                          <p:attrName>ppt_h</p:attrName>
                                        </p:attrNameLst>
                                      </p:cBhvr>
                                      <p:tavLst>
                                        <p:tav tm="0">
                                          <p:val>
                                            <p:strVal val="#ppt_h"/>
                                          </p:val>
                                        </p:tav>
                                        <p:tav tm="100000">
                                          <p:val>
                                            <p:strVal val="#ppt_h"/>
                                          </p:val>
                                        </p:tav>
                                      </p:tavLst>
                                    </p:anim>
                                  </p:childTnLst>
                                </p:cTn>
                              </p:par>
                              <p:par>
                                <p:cTn id="176" presetID="19" presetClass="entr" presetSubtype="10" fill="hold" grpId="1"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fmla="#ppt_w*sin(2.5*pi*$)">
                                          <p:val>
                                            <p:fltVal val="0"/>
                                          </p:val>
                                        </p:tav>
                                        <p:tav tm="100000">
                                          <p:val>
                                            <p:fltVal val="1"/>
                                          </p:val>
                                        </p:tav>
                                      </p:tavLst>
                                    </p:anim>
                                    <p:anim calcmode="lin" valueType="num">
                                      <p:cBhvr>
                                        <p:cTn id="179" dur="3000" fill="hold"/>
                                        <p:tgtEl>
                                          <p:spTgt spid="5"/>
                                        </p:tgtEl>
                                        <p:attrNameLst>
                                          <p:attrName>ppt_h</p:attrName>
                                        </p:attrNameLst>
                                      </p:cBhvr>
                                      <p:tavLst>
                                        <p:tav tm="0">
                                          <p:val>
                                            <p:strVal val="#ppt_h"/>
                                          </p:val>
                                        </p:tav>
                                        <p:tav tm="100000">
                                          <p:val>
                                            <p:strVal val="#ppt_h"/>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6"/>
                                        </p:tgtEl>
                                        <p:attrNameLst>
                                          <p:attrName>style.visibility</p:attrName>
                                        </p:attrNameLst>
                                      </p:cBhvr>
                                      <p:to>
                                        <p:strVal val="visible"/>
                                      </p:to>
                                    </p:set>
                                    <p:anim calcmode="lin" valueType="num">
                                      <p:cBhvr>
                                        <p:cTn id="182" dur="3000" fill="hold"/>
                                        <p:tgtEl>
                                          <p:spTgt spid="6"/>
                                        </p:tgtEl>
                                        <p:attrNameLst>
                                          <p:attrName>ppt_w</p:attrName>
                                        </p:attrNameLst>
                                      </p:cBhvr>
                                      <p:tavLst>
                                        <p:tav tm="0" fmla="#ppt_w*sin(2.5*pi*$)">
                                          <p:val>
                                            <p:fltVal val="0"/>
                                          </p:val>
                                        </p:tav>
                                        <p:tav tm="100000">
                                          <p:val>
                                            <p:fltVal val="1"/>
                                          </p:val>
                                        </p:tav>
                                      </p:tavLst>
                                    </p:anim>
                                    <p:anim calcmode="lin" valueType="num">
                                      <p:cBhvr>
                                        <p:cTn id="183" dur="3000" fill="hold"/>
                                        <p:tgtEl>
                                          <p:spTgt spid="6"/>
                                        </p:tgtEl>
                                        <p:attrNameLst>
                                          <p:attrName>ppt_h</p:attrName>
                                        </p:attrNameLst>
                                      </p:cBhvr>
                                      <p:tavLst>
                                        <p:tav tm="0">
                                          <p:val>
                                            <p:strVal val="#ppt_h"/>
                                          </p:val>
                                        </p:tav>
                                        <p:tav tm="100000">
                                          <p:val>
                                            <p:strVal val="#ppt_h"/>
                                          </p:val>
                                        </p:tav>
                                      </p:tavLst>
                                    </p:anim>
                                  </p:childTnLst>
                                </p:cTn>
                              </p:par>
                              <p:par>
                                <p:cTn id="184" presetID="19"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 calcmode="lin" valueType="num">
                                      <p:cBhvr>
                                        <p:cTn id="186" dur="3000" fill="hold"/>
                                        <p:tgtEl>
                                          <p:spTgt spid="7"/>
                                        </p:tgtEl>
                                        <p:attrNameLst>
                                          <p:attrName>ppt_w</p:attrName>
                                        </p:attrNameLst>
                                      </p:cBhvr>
                                      <p:tavLst>
                                        <p:tav tm="0" fmla="#ppt_w*sin(2.5*pi*$)">
                                          <p:val>
                                            <p:fltVal val="0"/>
                                          </p:val>
                                        </p:tav>
                                        <p:tav tm="100000">
                                          <p:val>
                                            <p:fltVal val="1"/>
                                          </p:val>
                                        </p:tav>
                                      </p:tavLst>
                                    </p:anim>
                                    <p:anim calcmode="lin" valueType="num">
                                      <p:cBhvr>
                                        <p:cTn id="187" dur="3000" fill="hold"/>
                                        <p:tgtEl>
                                          <p:spTgt spid="7"/>
                                        </p:tgtEl>
                                        <p:attrNameLst>
                                          <p:attrName>ppt_h</p:attrName>
                                        </p:attrNameLst>
                                      </p:cBhvr>
                                      <p:tavLst>
                                        <p:tav tm="0">
                                          <p:val>
                                            <p:strVal val="#ppt_h"/>
                                          </p:val>
                                        </p:tav>
                                        <p:tav tm="100000">
                                          <p:val>
                                            <p:strVal val="#ppt_h"/>
                                          </p:val>
                                        </p:tav>
                                      </p:tavLst>
                                    </p:anim>
                                  </p:childTnLst>
                                </p:cTn>
                              </p:par>
                              <p:par>
                                <p:cTn id="188" presetID="19" presetClass="entr" presetSubtype="10" fill="hold" grpId="1" nodeType="withEffect">
                                  <p:stCondLst>
                                    <p:cond delay="0"/>
                                  </p:stCondLst>
                                  <p:childTnLst>
                                    <p:set>
                                      <p:cBhvr>
                                        <p:cTn id="189" dur="1" fill="hold">
                                          <p:stCondLst>
                                            <p:cond delay="0"/>
                                          </p:stCondLst>
                                        </p:cTn>
                                        <p:tgtEl>
                                          <p:spTgt spid="8"/>
                                        </p:tgtEl>
                                        <p:attrNameLst>
                                          <p:attrName>style.visibility</p:attrName>
                                        </p:attrNameLst>
                                      </p:cBhvr>
                                      <p:to>
                                        <p:strVal val="visible"/>
                                      </p:to>
                                    </p:set>
                                    <p:anim calcmode="lin" valueType="num">
                                      <p:cBhvr>
                                        <p:cTn id="190" dur="3000" fill="hold"/>
                                        <p:tgtEl>
                                          <p:spTgt spid="8"/>
                                        </p:tgtEl>
                                        <p:attrNameLst>
                                          <p:attrName>ppt_w</p:attrName>
                                        </p:attrNameLst>
                                      </p:cBhvr>
                                      <p:tavLst>
                                        <p:tav tm="0" fmla="#ppt_w*sin(2.5*pi*$)">
                                          <p:val>
                                            <p:fltVal val="0"/>
                                          </p:val>
                                        </p:tav>
                                        <p:tav tm="100000">
                                          <p:val>
                                            <p:fltVal val="1"/>
                                          </p:val>
                                        </p:tav>
                                      </p:tavLst>
                                    </p:anim>
                                    <p:anim calcmode="lin" valueType="num">
                                      <p:cBhvr>
                                        <p:cTn id="191" dur="3000" fill="hold"/>
                                        <p:tgtEl>
                                          <p:spTgt spid="8"/>
                                        </p:tgtEl>
                                        <p:attrNameLst>
                                          <p:attrName>ppt_h</p:attrName>
                                        </p:attrNameLst>
                                      </p:cBhvr>
                                      <p:tavLst>
                                        <p:tav tm="0">
                                          <p:val>
                                            <p:strVal val="#ppt_h"/>
                                          </p:val>
                                        </p:tav>
                                        <p:tav tm="100000">
                                          <p:val>
                                            <p:strVal val="#ppt_h"/>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9"/>
                                        </p:tgtEl>
                                        <p:attrNameLst>
                                          <p:attrName>style.visibility</p:attrName>
                                        </p:attrNameLst>
                                      </p:cBhvr>
                                      <p:to>
                                        <p:strVal val="visible"/>
                                      </p:to>
                                    </p:set>
                                    <p:anim calcmode="lin" valueType="num">
                                      <p:cBhvr>
                                        <p:cTn id="194" dur="3000" fill="hold"/>
                                        <p:tgtEl>
                                          <p:spTgt spid="9"/>
                                        </p:tgtEl>
                                        <p:attrNameLst>
                                          <p:attrName>ppt_w</p:attrName>
                                        </p:attrNameLst>
                                      </p:cBhvr>
                                      <p:tavLst>
                                        <p:tav tm="0" fmla="#ppt_w*sin(2.5*pi*$)">
                                          <p:val>
                                            <p:fltVal val="0"/>
                                          </p:val>
                                        </p:tav>
                                        <p:tav tm="100000">
                                          <p:val>
                                            <p:fltVal val="1"/>
                                          </p:val>
                                        </p:tav>
                                      </p:tavLst>
                                    </p:anim>
                                    <p:anim calcmode="lin" valueType="num">
                                      <p:cBhvr>
                                        <p:cTn id="195" dur="3000" fill="hold"/>
                                        <p:tgtEl>
                                          <p:spTgt spid="9"/>
                                        </p:tgtEl>
                                        <p:attrNameLst>
                                          <p:attrName>ppt_h</p:attrName>
                                        </p:attrNameLst>
                                      </p:cBhvr>
                                      <p:tavLst>
                                        <p:tav tm="0">
                                          <p:val>
                                            <p:strVal val="#ppt_h"/>
                                          </p:val>
                                        </p:tav>
                                        <p:tav tm="100000">
                                          <p:val>
                                            <p:strVal val="#ppt_h"/>
                                          </p:val>
                                        </p:tav>
                                      </p:tavLst>
                                    </p:anim>
                                  </p:childTnLst>
                                </p:cTn>
                              </p:par>
                              <p:par>
                                <p:cTn id="196" presetID="19" presetClass="entr" presetSubtype="10"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p:cTn id="198" dur="3000" fill="hold"/>
                                        <p:tgtEl>
                                          <p:spTgt spid="10"/>
                                        </p:tgtEl>
                                        <p:attrNameLst>
                                          <p:attrName>ppt_w</p:attrName>
                                        </p:attrNameLst>
                                      </p:cBhvr>
                                      <p:tavLst>
                                        <p:tav tm="0" fmla="#ppt_w*sin(2.5*pi*$)">
                                          <p:val>
                                            <p:fltVal val="0"/>
                                          </p:val>
                                        </p:tav>
                                        <p:tav tm="100000">
                                          <p:val>
                                            <p:fltVal val="1"/>
                                          </p:val>
                                        </p:tav>
                                      </p:tavLst>
                                    </p:anim>
                                    <p:anim calcmode="lin" valueType="num">
                                      <p:cBhvr>
                                        <p:cTn id="199" dur="3000" fill="hold"/>
                                        <p:tgtEl>
                                          <p:spTgt spid="10"/>
                                        </p:tgtEl>
                                        <p:attrNameLst>
                                          <p:attrName>ppt_h</p:attrName>
                                        </p:attrNameLst>
                                      </p:cBhvr>
                                      <p:tavLst>
                                        <p:tav tm="0">
                                          <p:val>
                                            <p:strVal val="#ppt_h"/>
                                          </p:val>
                                        </p:tav>
                                        <p:tav tm="100000">
                                          <p:val>
                                            <p:strVal val="#ppt_h"/>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11"/>
                                        </p:tgtEl>
                                        <p:attrNameLst>
                                          <p:attrName>style.visibility</p:attrName>
                                        </p:attrNameLst>
                                      </p:cBhvr>
                                      <p:to>
                                        <p:strVal val="visible"/>
                                      </p:to>
                                    </p:set>
                                    <p:anim calcmode="lin" valueType="num">
                                      <p:cBhvr>
                                        <p:cTn id="202" dur="3000" fill="hold"/>
                                        <p:tgtEl>
                                          <p:spTgt spid="11"/>
                                        </p:tgtEl>
                                        <p:attrNameLst>
                                          <p:attrName>ppt_w</p:attrName>
                                        </p:attrNameLst>
                                      </p:cBhvr>
                                      <p:tavLst>
                                        <p:tav tm="0" fmla="#ppt_w*sin(2.5*pi*$)">
                                          <p:val>
                                            <p:fltVal val="0"/>
                                          </p:val>
                                        </p:tav>
                                        <p:tav tm="100000">
                                          <p:val>
                                            <p:fltVal val="1"/>
                                          </p:val>
                                        </p:tav>
                                      </p:tavLst>
                                    </p:anim>
                                    <p:anim calcmode="lin" valueType="num">
                                      <p:cBhvr>
                                        <p:cTn id="203" dur="3000" fill="hold"/>
                                        <p:tgtEl>
                                          <p:spTgt spid="11"/>
                                        </p:tgtEl>
                                        <p:attrNameLst>
                                          <p:attrName>ppt_h</p:attrName>
                                        </p:attrNameLst>
                                      </p:cBhvr>
                                      <p:tavLst>
                                        <p:tav tm="0">
                                          <p:val>
                                            <p:strVal val="#ppt_h"/>
                                          </p:val>
                                        </p:tav>
                                        <p:tav tm="100000">
                                          <p:val>
                                            <p:strVal val="#ppt_h"/>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 calcmode="lin" valueType="num">
                                      <p:cBhvr>
                                        <p:cTn id="206" dur="3000" fill="hold"/>
                                        <p:tgtEl>
                                          <p:spTgt spid="12"/>
                                        </p:tgtEl>
                                        <p:attrNameLst>
                                          <p:attrName>ppt_w</p:attrName>
                                        </p:attrNameLst>
                                      </p:cBhvr>
                                      <p:tavLst>
                                        <p:tav tm="0" fmla="#ppt_w*sin(2.5*pi*$)">
                                          <p:val>
                                            <p:fltVal val="0"/>
                                          </p:val>
                                        </p:tav>
                                        <p:tav tm="100000">
                                          <p:val>
                                            <p:fltVal val="1"/>
                                          </p:val>
                                        </p:tav>
                                      </p:tavLst>
                                    </p:anim>
                                    <p:anim calcmode="lin" valueType="num">
                                      <p:cBhvr>
                                        <p:cTn id="207" dur="3000" fill="hold"/>
                                        <p:tgtEl>
                                          <p:spTgt spid="12"/>
                                        </p:tgtEl>
                                        <p:attrNameLst>
                                          <p:attrName>ppt_h</p:attrName>
                                        </p:attrNameLst>
                                      </p:cBhvr>
                                      <p:tavLst>
                                        <p:tav tm="0">
                                          <p:val>
                                            <p:strVal val="#ppt_h"/>
                                          </p:val>
                                        </p:tav>
                                        <p:tav tm="100000">
                                          <p:val>
                                            <p:strVal val="#ppt_h"/>
                                          </p:val>
                                        </p:tav>
                                      </p:tavLst>
                                    </p:anim>
                                  </p:childTnLst>
                                </p:cTn>
                              </p:par>
                              <p:par>
                                <p:cTn id="208" presetID="19" presetClass="entr" presetSubtype="10" fill="hold" grpId="1" nodeType="withEffect">
                                  <p:stCondLst>
                                    <p:cond delay="0"/>
                                  </p:stCondLst>
                                  <p:childTnLst>
                                    <p:set>
                                      <p:cBhvr>
                                        <p:cTn id="209" dur="1" fill="hold">
                                          <p:stCondLst>
                                            <p:cond delay="0"/>
                                          </p:stCondLst>
                                        </p:cTn>
                                        <p:tgtEl>
                                          <p:spTgt spid="13"/>
                                        </p:tgtEl>
                                        <p:attrNameLst>
                                          <p:attrName>style.visibility</p:attrName>
                                        </p:attrNameLst>
                                      </p:cBhvr>
                                      <p:to>
                                        <p:strVal val="visible"/>
                                      </p:to>
                                    </p:set>
                                    <p:anim calcmode="lin" valueType="num">
                                      <p:cBhvr>
                                        <p:cTn id="210" dur="3000" fill="hold"/>
                                        <p:tgtEl>
                                          <p:spTgt spid="13"/>
                                        </p:tgtEl>
                                        <p:attrNameLst>
                                          <p:attrName>ppt_w</p:attrName>
                                        </p:attrNameLst>
                                      </p:cBhvr>
                                      <p:tavLst>
                                        <p:tav tm="0" fmla="#ppt_w*sin(2.5*pi*$)">
                                          <p:val>
                                            <p:fltVal val="0"/>
                                          </p:val>
                                        </p:tav>
                                        <p:tav tm="100000">
                                          <p:val>
                                            <p:fltVal val="1"/>
                                          </p:val>
                                        </p:tav>
                                      </p:tavLst>
                                    </p:anim>
                                    <p:anim calcmode="lin" valueType="num">
                                      <p:cBhvr>
                                        <p:cTn id="211" dur="3000" fill="hold"/>
                                        <p:tgtEl>
                                          <p:spTgt spid="13"/>
                                        </p:tgtEl>
                                        <p:attrNameLst>
                                          <p:attrName>ppt_h</p:attrName>
                                        </p:attrNameLst>
                                      </p:cBhvr>
                                      <p:tavLst>
                                        <p:tav tm="0">
                                          <p:val>
                                            <p:strVal val="#ppt_h"/>
                                          </p:val>
                                        </p:tav>
                                        <p:tav tm="100000">
                                          <p:val>
                                            <p:strVal val="#ppt_h"/>
                                          </p:val>
                                        </p:tav>
                                      </p:tavLst>
                                    </p:anim>
                                  </p:childTnLst>
                                </p:cTn>
                              </p:par>
                              <p:par>
                                <p:cTn id="212" presetID="19" presetClass="entr" presetSubtype="10" fill="hold" grpId="1"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p:cTn id="214" dur="3000" fill="hold"/>
                                        <p:tgtEl>
                                          <p:spTgt spid="14"/>
                                        </p:tgtEl>
                                        <p:attrNameLst>
                                          <p:attrName>ppt_w</p:attrName>
                                        </p:attrNameLst>
                                      </p:cBhvr>
                                      <p:tavLst>
                                        <p:tav tm="0" fmla="#ppt_w*sin(2.5*pi*$)">
                                          <p:val>
                                            <p:fltVal val="0"/>
                                          </p:val>
                                        </p:tav>
                                        <p:tav tm="100000">
                                          <p:val>
                                            <p:fltVal val="1"/>
                                          </p:val>
                                        </p:tav>
                                      </p:tavLst>
                                    </p:anim>
                                    <p:anim calcmode="lin" valueType="num">
                                      <p:cBhvr>
                                        <p:cTn id="215" dur="3000" fill="hold"/>
                                        <p:tgtEl>
                                          <p:spTgt spid="14"/>
                                        </p:tgtEl>
                                        <p:attrNameLst>
                                          <p:attrName>ppt_h</p:attrName>
                                        </p:attrNameLst>
                                      </p:cBhvr>
                                      <p:tavLst>
                                        <p:tav tm="0">
                                          <p:val>
                                            <p:strVal val="#ppt_h"/>
                                          </p:val>
                                        </p:tav>
                                        <p:tav tm="100000">
                                          <p:val>
                                            <p:strVal val="#ppt_h"/>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5"/>
                                        </p:tgtEl>
                                        <p:attrNameLst>
                                          <p:attrName>style.visibility</p:attrName>
                                        </p:attrNameLst>
                                      </p:cBhvr>
                                      <p:to>
                                        <p:strVal val="visible"/>
                                      </p:to>
                                    </p:set>
                                    <p:anim calcmode="lin" valueType="num">
                                      <p:cBhvr>
                                        <p:cTn id="218" dur="3000" fill="hold"/>
                                        <p:tgtEl>
                                          <p:spTgt spid="15"/>
                                        </p:tgtEl>
                                        <p:attrNameLst>
                                          <p:attrName>ppt_w</p:attrName>
                                        </p:attrNameLst>
                                      </p:cBhvr>
                                      <p:tavLst>
                                        <p:tav tm="0" fmla="#ppt_w*sin(2.5*pi*$)">
                                          <p:val>
                                            <p:fltVal val="0"/>
                                          </p:val>
                                        </p:tav>
                                        <p:tav tm="100000">
                                          <p:val>
                                            <p:fltVal val="1"/>
                                          </p:val>
                                        </p:tav>
                                      </p:tavLst>
                                    </p:anim>
                                    <p:anim calcmode="lin" valueType="num">
                                      <p:cBhvr>
                                        <p:cTn id="219" dur="3000" fill="hold"/>
                                        <p:tgtEl>
                                          <p:spTgt spid="15"/>
                                        </p:tgtEl>
                                        <p:attrNameLst>
                                          <p:attrName>ppt_h</p:attrName>
                                        </p:attrNameLst>
                                      </p:cBhvr>
                                      <p:tavLst>
                                        <p:tav tm="0">
                                          <p:val>
                                            <p:strVal val="#ppt_h"/>
                                          </p:val>
                                        </p:tav>
                                        <p:tav tm="100000">
                                          <p:val>
                                            <p:strVal val="#ppt_h"/>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6"/>
                                        </p:tgtEl>
                                        <p:attrNameLst>
                                          <p:attrName>style.visibility</p:attrName>
                                        </p:attrNameLst>
                                      </p:cBhvr>
                                      <p:to>
                                        <p:strVal val="visible"/>
                                      </p:to>
                                    </p:set>
                                    <p:anim calcmode="lin" valueType="num">
                                      <p:cBhvr>
                                        <p:cTn id="222" dur="3000" fill="hold"/>
                                        <p:tgtEl>
                                          <p:spTgt spid="16"/>
                                        </p:tgtEl>
                                        <p:attrNameLst>
                                          <p:attrName>ppt_w</p:attrName>
                                        </p:attrNameLst>
                                      </p:cBhvr>
                                      <p:tavLst>
                                        <p:tav tm="0" fmla="#ppt_w*sin(2.5*pi*$)">
                                          <p:val>
                                            <p:fltVal val="0"/>
                                          </p:val>
                                        </p:tav>
                                        <p:tav tm="100000">
                                          <p:val>
                                            <p:fltVal val="1"/>
                                          </p:val>
                                        </p:tav>
                                      </p:tavLst>
                                    </p:anim>
                                    <p:anim calcmode="lin" valueType="num">
                                      <p:cBhvr>
                                        <p:cTn id="223" dur="3000" fill="hold"/>
                                        <p:tgtEl>
                                          <p:spTgt spid="16"/>
                                        </p:tgtEl>
                                        <p:attrNameLst>
                                          <p:attrName>ppt_h</p:attrName>
                                        </p:attrNameLst>
                                      </p:cBhvr>
                                      <p:tavLst>
                                        <p:tav tm="0">
                                          <p:val>
                                            <p:strVal val="#ppt_h"/>
                                          </p:val>
                                        </p:tav>
                                        <p:tav tm="100000">
                                          <p:val>
                                            <p:strVal val="#ppt_h"/>
                                          </p:val>
                                        </p:tav>
                                      </p:tavLst>
                                    </p:anim>
                                  </p:childTnLst>
                                </p:cTn>
                              </p:par>
                              <p:par>
                                <p:cTn id="224" presetID="19" presetClass="entr" presetSubtype="10" fill="hold" grpId="1"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000" fill="hold"/>
                                        <p:tgtEl>
                                          <p:spTgt spid="17"/>
                                        </p:tgtEl>
                                        <p:attrNameLst>
                                          <p:attrName>ppt_w</p:attrName>
                                        </p:attrNameLst>
                                      </p:cBhvr>
                                      <p:tavLst>
                                        <p:tav tm="0" fmla="#ppt_w*sin(2.5*pi*$)">
                                          <p:val>
                                            <p:fltVal val="0"/>
                                          </p:val>
                                        </p:tav>
                                        <p:tav tm="100000">
                                          <p:val>
                                            <p:fltVal val="1"/>
                                          </p:val>
                                        </p:tav>
                                      </p:tavLst>
                                    </p:anim>
                                    <p:anim calcmode="lin" valueType="num">
                                      <p:cBhvr>
                                        <p:cTn id="227" dur="3000" fill="hold"/>
                                        <p:tgtEl>
                                          <p:spTgt spid="17"/>
                                        </p:tgtEl>
                                        <p:attrNameLst>
                                          <p:attrName>ppt_h</p:attrName>
                                        </p:attrNameLst>
                                      </p:cBhvr>
                                      <p:tavLst>
                                        <p:tav tm="0">
                                          <p:val>
                                            <p:strVal val="#ppt_h"/>
                                          </p:val>
                                        </p:tav>
                                        <p:tav tm="100000">
                                          <p:val>
                                            <p:strVal val="#ppt_h"/>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p:cTn id="230" dur="3000" fill="hold"/>
                                        <p:tgtEl>
                                          <p:spTgt spid="18"/>
                                        </p:tgtEl>
                                        <p:attrNameLst>
                                          <p:attrName>ppt_w</p:attrName>
                                        </p:attrNameLst>
                                      </p:cBhvr>
                                      <p:tavLst>
                                        <p:tav tm="0" fmla="#ppt_w*sin(2.5*pi*$)">
                                          <p:val>
                                            <p:fltVal val="0"/>
                                          </p:val>
                                        </p:tav>
                                        <p:tav tm="100000">
                                          <p:val>
                                            <p:fltVal val="1"/>
                                          </p:val>
                                        </p:tav>
                                      </p:tavLst>
                                    </p:anim>
                                    <p:anim calcmode="lin" valueType="num">
                                      <p:cBhvr>
                                        <p:cTn id="231" dur="3000" fill="hold"/>
                                        <p:tgtEl>
                                          <p:spTgt spid="18"/>
                                        </p:tgtEl>
                                        <p:attrNameLst>
                                          <p:attrName>ppt_h</p:attrName>
                                        </p:attrNameLst>
                                      </p:cBhvr>
                                      <p:tavLst>
                                        <p:tav tm="0">
                                          <p:val>
                                            <p:strVal val="#ppt_h"/>
                                          </p:val>
                                        </p:tav>
                                        <p:tav tm="100000">
                                          <p:val>
                                            <p:strVal val="#ppt_h"/>
                                          </p:val>
                                        </p:tav>
                                      </p:tavLst>
                                    </p:anim>
                                  </p:childTnLst>
                                </p:cTn>
                              </p:par>
                              <p:par>
                                <p:cTn id="232" presetID="19" presetClass="entr" presetSubtype="10" fill="hold" grpId="1" nodeType="withEffect">
                                  <p:stCondLst>
                                    <p:cond delay="0"/>
                                  </p:stCondLst>
                                  <p:childTnLst>
                                    <p:set>
                                      <p:cBhvr>
                                        <p:cTn id="233" dur="1" fill="hold">
                                          <p:stCondLst>
                                            <p:cond delay="0"/>
                                          </p:stCondLst>
                                        </p:cTn>
                                        <p:tgtEl>
                                          <p:spTgt spid="19"/>
                                        </p:tgtEl>
                                        <p:attrNameLst>
                                          <p:attrName>style.visibility</p:attrName>
                                        </p:attrNameLst>
                                      </p:cBhvr>
                                      <p:to>
                                        <p:strVal val="visible"/>
                                      </p:to>
                                    </p:set>
                                    <p:anim calcmode="lin" valueType="num">
                                      <p:cBhvr>
                                        <p:cTn id="234" dur="3000" fill="hold"/>
                                        <p:tgtEl>
                                          <p:spTgt spid="19"/>
                                        </p:tgtEl>
                                        <p:attrNameLst>
                                          <p:attrName>ppt_w</p:attrName>
                                        </p:attrNameLst>
                                      </p:cBhvr>
                                      <p:tavLst>
                                        <p:tav tm="0" fmla="#ppt_w*sin(2.5*pi*$)">
                                          <p:val>
                                            <p:fltVal val="0"/>
                                          </p:val>
                                        </p:tav>
                                        <p:tav tm="100000">
                                          <p:val>
                                            <p:fltVal val="1"/>
                                          </p:val>
                                        </p:tav>
                                      </p:tavLst>
                                    </p:anim>
                                    <p:anim calcmode="lin" valueType="num">
                                      <p:cBhvr>
                                        <p:cTn id="235" dur="3000" fill="hold"/>
                                        <p:tgtEl>
                                          <p:spTgt spid="19"/>
                                        </p:tgtEl>
                                        <p:attrNameLst>
                                          <p:attrName>ppt_h</p:attrName>
                                        </p:attrNameLst>
                                      </p:cBhvr>
                                      <p:tavLst>
                                        <p:tav tm="0">
                                          <p:val>
                                            <p:strVal val="#ppt_h"/>
                                          </p:val>
                                        </p:tav>
                                        <p:tav tm="100000">
                                          <p:val>
                                            <p:strVal val="#ppt_h"/>
                                          </p:val>
                                        </p:tav>
                                      </p:tavLst>
                                    </p:anim>
                                  </p:childTnLst>
                                </p:cTn>
                              </p:par>
                              <p:par>
                                <p:cTn id="236" presetID="19" presetClass="entr" presetSubtype="1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3000" fill="hold"/>
                                        <p:tgtEl>
                                          <p:spTgt spid="20"/>
                                        </p:tgtEl>
                                        <p:attrNameLst>
                                          <p:attrName>ppt_w</p:attrName>
                                        </p:attrNameLst>
                                      </p:cBhvr>
                                      <p:tavLst>
                                        <p:tav tm="0" fmla="#ppt_w*sin(2.5*pi*$)">
                                          <p:val>
                                            <p:fltVal val="0"/>
                                          </p:val>
                                        </p:tav>
                                        <p:tav tm="100000">
                                          <p:val>
                                            <p:fltVal val="1"/>
                                          </p:val>
                                        </p:tav>
                                      </p:tavLst>
                                    </p:anim>
                                    <p:anim calcmode="lin" valueType="num">
                                      <p:cBhvr>
                                        <p:cTn id="239" dur="3000" fill="hold"/>
                                        <p:tgtEl>
                                          <p:spTgt spid="20"/>
                                        </p:tgtEl>
                                        <p:attrNameLst>
                                          <p:attrName>ppt_h</p:attrName>
                                        </p:attrNameLst>
                                      </p:cBhvr>
                                      <p:tavLst>
                                        <p:tav tm="0">
                                          <p:val>
                                            <p:strVal val="#ppt_h"/>
                                          </p:val>
                                        </p:tav>
                                        <p:tav tm="100000">
                                          <p:val>
                                            <p:strVal val="#ppt_h"/>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21"/>
                                        </p:tgtEl>
                                        <p:attrNameLst>
                                          <p:attrName>style.visibility</p:attrName>
                                        </p:attrNameLst>
                                      </p:cBhvr>
                                      <p:to>
                                        <p:strVal val="visible"/>
                                      </p:to>
                                    </p:set>
                                    <p:anim calcmode="lin" valueType="num">
                                      <p:cBhvr>
                                        <p:cTn id="242" dur="3000" fill="hold"/>
                                        <p:tgtEl>
                                          <p:spTgt spid="21"/>
                                        </p:tgtEl>
                                        <p:attrNameLst>
                                          <p:attrName>ppt_w</p:attrName>
                                        </p:attrNameLst>
                                      </p:cBhvr>
                                      <p:tavLst>
                                        <p:tav tm="0" fmla="#ppt_w*sin(2.5*pi*$)">
                                          <p:val>
                                            <p:fltVal val="0"/>
                                          </p:val>
                                        </p:tav>
                                        <p:tav tm="100000">
                                          <p:val>
                                            <p:fltVal val="1"/>
                                          </p:val>
                                        </p:tav>
                                      </p:tavLst>
                                    </p:anim>
                                    <p:anim calcmode="lin" valueType="num">
                                      <p:cBhvr>
                                        <p:cTn id="243" dur="3000" fill="hold"/>
                                        <p:tgtEl>
                                          <p:spTgt spid="21"/>
                                        </p:tgtEl>
                                        <p:attrNameLst>
                                          <p:attrName>ppt_h</p:attrName>
                                        </p:attrNameLst>
                                      </p:cBhvr>
                                      <p:tavLst>
                                        <p:tav tm="0">
                                          <p:val>
                                            <p:strVal val="#ppt_h"/>
                                          </p:val>
                                        </p:tav>
                                        <p:tav tm="100000">
                                          <p:val>
                                            <p:strVal val="#ppt_h"/>
                                          </p:val>
                                        </p:tav>
                                      </p:tavLst>
                                    </p:anim>
                                  </p:childTnLst>
                                </p:cTn>
                              </p:par>
                              <p:par>
                                <p:cTn id="244" presetID="19" presetClass="entr" presetSubtype="10"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 calcmode="lin" valueType="num">
                                      <p:cBhvr>
                                        <p:cTn id="246" dur="3000" fill="hold"/>
                                        <p:tgtEl>
                                          <p:spTgt spid="22"/>
                                        </p:tgtEl>
                                        <p:attrNameLst>
                                          <p:attrName>ppt_w</p:attrName>
                                        </p:attrNameLst>
                                      </p:cBhvr>
                                      <p:tavLst>
                                        <p:tav tm="0" fmla="#ppt_w*sin(2.5*pi*$)">
                                          <p:val>
                                            <p:fltVal val="0"/>
                                          </p:val>
                                        </p:tav>
                                        <p:tav tm="100000">
                                          <p:val>
                                            <p:fltVal val="1"/>
                                          </p:val>
                                        </p:tav>
                                      </p:tavLst>
                                    </p:anim>
                                    <p:anim calcmode="lin" valueType="num">
                                      <p:cBhvr>
                                        <p:cTn id="247" dur="3000" fill="hold"/>
                                        <p:tgtEl>
                                          <p:spTgt spid="22"/>
                                        </p:tgtEl>
                                        <p:attrNameLst>
                                          <p:attrName>ppt_h</p:attrName>
                                        </p:attrNameLst>
                                      </p:cBhvr>
                                      <p:tavLst>
                                        <p:tav tm="0">
                                          <p:val>
                                            <p:strVal val="#ppt_h"/>
                                          </p:val>
                                        </p:tav>
                                        <p:tav tm="100000">
                                          <p:val>
                                            <p:strVal val="#ppt_h"/>
                                          </p:val>
                                        </p:tav>
                                      </p:tavLst>
                                    </p:anim>
                                  </p:childTnLst>
                                </p:cTn>
                              </p:par>
                              <p:par>
                                <p:cTn id="248" presetID="19" presetClass="entr" presetSubtype="1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ppt_w</p:attrName>
                                        </p:attrNameLst>
                                      </p:cBhvr>
                                      <p:tavLst>
                                        <p:tav tm="0" fmla="#ppt_w*sin(2.5*pi*$)">
                                          <p:val>
                                            <p:fltVal val="0"/>
                                          </p:val>
                                        </p:tav>
                                        <p:tav tm="100000">
                                          <p:val>
                                            <p:fltVal val="1"/>
                                          </p:val>
                                        </p:tav>
                                      </p:tavLst>
                                    </p:anim>
                                    <p:anim calcmode="lin" valueType="num">
                                      <p:cBhvr>
                                        <p:cTn id="251" dur="3000" fill="hold"/>
                                        <p:tgtEl>
                                          <p:spTgt spid="23"/>
                                        </p:tgtEl>
                                        <p:attrNameLst>
                                          <p:attrName>ppt_h</p:attrName>
                                        </p:attrNameLst>
                                      </p:cBhvr>
                                      <p:tavLst>
                                        <p:tav tm="0">
                                          <p:val>
                                            <p:strVal val="#ppt_h"/>
                                          </p:val>
                                        </p:tav>
                                        <p:tav tm="100000">
                                          <p:val>
                                            <p:strVal val="#ppt_h"/>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4"/>
                                        </p:tgtEl>
                                        <p:attrNameLst>
                                          <p:attrName>style.visibility</p:attrName>
                                        </p:attrNameLst>
                                      </p:cBhvr>
                                      <p:to>
                                        <p:strVal val="visible"/>
                                      </p:to>
                                    </p:set>
                                    <p:anim calcmode="lin" valueType="num">
                                      <p:cBhvr>
                                        <p:cTn id="254" dur="3000" fill="hold"/>
                                        <p:tgtEl>
                                          <p:spTgt spid="24"/>
                                        </p:tgtEl>
                                        <p:attrNameLst>
                                          <p:attrName>ppt_w</p:attrName>
                                        </p:attrNameLst>
                                      </p:cBhvr>
                                      <p:tavLst>
                                        <p:tav tm="0" fmla="#ppt_w*sin(2.5*pi*$)">
                                          <p:val>
                                            <p:fltVal val="0"/>
                                          </p:val>
                                        </p:tav>
                                        <p:tav tm="100000">
                                          <p:val>
                                            <p:fltVal val="1"/>
                                          </p:val>
                                        </p:tav>
                                      </p:tavLst>
                                    </p:anim>
                                    <p:anim calcmode="lin" valueType="num">
                                      <p:cBhvr>
                                        <p:cTn id="255" dur="3000" fill="hold"/>
                                        <p:tgtEl>
                                          <p:spTgt spid="24"/>
                                        </p:tgtEl>
                                        <p:attrNameLst>
                                          <p:attrName>ppt_h</p:attrName>
                                        </p:attrNameLst>
                                      </p:cBhvr>
                                      <p:tavLst>
                                        <p:tav tm="0">
                                          <p:val>
                                            <p:strVal val="#ppt_h"/>
                                          </p:val>
                                        </p:tav>
                                        <p:tav tm="100000">
                                          <p:val>
                                            <p:strVal val="#ppt_h"/>
                                          </p:val>
                                        </p:tav>
                                      </p:tavLst>
                                    </p:anim>
                                  </p:childTnLst>
                                </p:cTn>
                              </p:par>
                              <p:par>
                                <p:cTn id="256" presetID="19" presetClass="entr" presetSubtype="10" fill="hold" grpId="1" nodeType="with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3000" fill="hold"/>
                                        <p:tgtEl>
                                          <p:spTgt spid="25"/>
                                        </p:tgtEl>
                                        <p:attrNameLst>
                                          <p:attrName>ppt_w</p:attrName>
                                        </p:attrNameLst>
                                      </p:cBhvr>
                                      <p:tavLst>
                                        <p:tav tm="0" fmla="#ppt_w*sin(2.5*pi*$)">
                                          <p:val>
                                            <p:fltVal val="0"/>
                                          </p:val>
                                        </p:tav>
                                        <p:tav tm="100000">
                                          <p:val>
                                            <p:fltVal val="1"/>
                                          </p:val>
                                        </p:tav>
                                      </p:tavLst>
                                    </p:anim>
                                    <p:anim calcmode="lin" valueType="num">
                                      <p:cBhvr>
                                        <p:cTn id="259" dur="3000" fill="hold"/>
                                        <p:tgtEl>
                                          <p:spTgt spid="25"/>
                                        </p:tgtEl>
                                        <p:attrNameLst>
                                          <p:attrName>ppt_h</p:attrName>
                                        </p:attrNameLst>
                                      </p:cBhvr>
                                      <p:tavLst>
                                        <p:tav tm="0">
                                          <p:val>
                                            <p:strVal val="#ppt_h"/>
                                          </p:val>
                                        </p:tav>
                                        <p:tav tm="100000">
                                          <p:val>
                                            <p:strVal val="#ppt_h"/>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3000" fill="hold"/>
                                        <p:tgtEl>
                                          <p:spTgt spid="26"/>
                                        </p:tgtEl>
                                        <p:attrNameLst>
                                          <p:attrName>ppt_w</p:attrName>
                                        </p:attrNameLst>
                                      </p:cBhvr>
                                      <p:tavLst>
                                        <p:tav tm="0" fmla="#ppt_w*sin(2.5*pi*$)">
                                          <p:val>
                                            <p:fltVal val="0"/>
                                          </p:val>
                                        </p:tav>
                                        <p:tav tm="100000">
                                          <p:val>
                                            <p:fltVal val="1"/>
                                          </p:val>
                                        </p:tav>
                                      </p:tavLst>
                                    </p:anim>
                                    <p:anim calcmode="lin" valueType="num">
                                      <p:cBhvr>
                                        <p:cTn id="263" dur="3000" fill="hold"/>
                                        <p:tgtEl>
                                          <p:spTgt spid="26"/>
                                        </p:tgtEl>
                                        <p:attrNameLst>
                                          <p:attrName>ppt_h</p:attrName>
                                        </p:attrNameLst>
                                      </p:cBhvr>
                                      <p:tavLst>
                                        <p:tav tm="0">
                                          <p:val>
                                            <p:strVal val="#ppt_h"/>
                                          </p:val>
                                        </p:tav>
                                        <p:tav tm="100000">
                                          <p:val>
                                            <p:strVal val="#ppt_h"/>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3000" fill="hold"/>
                                        <p:tgtEl>
                                          <p:spTgt spid="27"/>
                                        </p:tgtEl>
                                        <p:attrNameLst>
                                          <p:attrName>ppt_w</p:attrName>
                                        </p:attrNameLst>
                                      </p:cBhvr>
                                      <p:tavLst>
                                        <p:tav tm="0" fmla="#ppt_w*sin(2.5*pi*$)">
                                          <p:val>
                                            <p:fltVal val="0"/>
                                          </p:val>
                                        </p:tav>
                                        <p:tav tm="100000">
                                          <p:val>
                                            <p:fltVal val="1"/>
                                          </p:val>
                                        </p:tav>
                                      </p:tavLst>
                                    </p:anim>
                                    <p:anim calcmode="lin" valueType="num">
                                      <p:cBhvr>
                                        <p:cTn id="267" dur="3000" fill="hold"/>
                                        <p:tgtEl>
                                          <p:spTgt spid="27"/>
                                        </p:tgtEl>
                                        <p:attrNameLst>
                                          <p:attrName>ppt_h</p:attrName>
                                        </p:attrNameLst>
                                      </p:cBhvr>
                                      <p:tavLst>
                                        <p:tav tm="0">
                                          <p:val>
                                            <p:strVal val="#ppt_h"/>
                                          </p:val>
                                        </p:tav>
                                        <p:tav tm="100000">
                                          <p:val>
                                            <p:strVal val="#ppt_h"/>
                                          </p:val>
                                        </p:tav>
                                      </p:tavLst>
                                    </p:anim>
                                  </p:childTnLst>
                                </p:cTn>
                              </p:par>
                              <p:par>
                                <p:cTn id="268" presetID="19" presetClass="entr" presetSubtype="10"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3000" fill="hold"/>
                                        <p:tgtEl>
                                          <p:spTgt spid="28"/>
                                        </p:tgtEl>
                                        <p:attrNameLst>
                                          <p:attrName>ppt_w</p:attrName>
                                        </p:attrNameLst>
                                      </p:cBhvr>
                                      <p:tavLst>
                                        <p:tav tm="0" fmla="#ppt_w*sin(2.5*pi*$)">
                                          <p:val>
                                            <p:fltVal val="0"/>
                                          </p:val>
                                        </p:tav>
                                        <p:tav tm="100000">
                                          <p:val>
                                            <p:fltVal val="1"/>
                                          </p:val>
                                        </p:tav>
                                      </p:tavLst>
                                    </p:anim>
                                    <p:anim calcmode="lin" valueType="num">
                                      <p:cBhvr>
                                        <p:cTn id="271" dur="3000" fill="hold"/>
                                        <p:tgtEl>
                                          <p:spTgt spid="28"/>
                                        </p:tgtEl>
                                        <p:attrNameLst>
                                          <p:attrName>ppt_h</p:attrName>
                                        </p:attrNameLst>
                                      </p:cBhvr>
                                      <p:tavLst>
                                        <p:tav tm="0">
                                          <p:val>
                                            <p:strVal val="#ppt_h"/>
                                          </p:val>
                                        </p:tav>
                                        <p:tav tm="100000">
                                          <p:val>
                                            <p:strVal val="#ppt_h"/>
                                          </p:val>
                                        </p:tav>
                                      </p:tavLst>
                                    </p:anim>
                                  </p:childTnLst>
                                </p:cTn>
                              </p:par>
                              <p:par>
                                <p:cTn id="272" presetID="19" presetClass="entr" presetSubtype="10"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3000" fill="hold"/>
                                        <p:tgtEl>
                                          <p:spTgt spid="29"/>
                                        </p:tgtEl>
                                        <p:attrNameLst>
                                          <p:attrName>ppt_w</p:attrName>
                                        </p:attrNameLst>
                                      </p:cBhvr>
                                      <p:tavLst>
                                        <p:tav tm="0" fmla="#ppt_w*sin(2.5*pi*$)">
                                          <p:val>
                                            <p:fltVal val="0"/>
                                          </p:val>
                                        </p:tav>
                                        <p:tav tm="100000">
                                          <p:val>
                                            <p:fltVal val="1"/>
                                          </p:val>
                                        </p:tav>
                                      </p:tavLst>
                                    </p:anim>
                                    <p:anim calcmode="lin" valueType="num">
                                      <p:cBhvr>
                                        <p:cTn id="275" dur="3000" fill="hold"/>
                                        <p:tgtEl>
                                          <p:spTgt spid="29"/>
                                        </p:tgtEl>
                                        <p:attrNameLst>
                                          <p:attrName>ppt_h</p:attrName>
                                        </p:attrNameLst>
                                      </p:cBhvr>
                                      <p:tavLst>
                                        <p:tav tm="0">
                                          <p:val>
                                            <p:strVal val="#ppt_h"/>
                                          </p:val>
                                        </p:tav>
                                        <p:tav tm="100000">
                                          <p:val>
                                            <p:strVal val="#ppt_h"/>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3000" fill="hold"/>
                                        <p:tgtEl>
                                          <p:spTgt spid="30"/>
                                        </p:tgtEl>
                                        <p:attrNameLst>
                                          <p:attrName>ppt_w</p:attrName>
                                        </p:attrNameLst>
                                      </p:cBhvr>
                                      <p:tavLst>
                                        <p:tav tm="0" fmla="#ppt_w*sin(2.5*pi*$)">
                                          <p:val>
                                            <p:fltVal val="0"/>
                                          </p:val>
                                        </p:tav>
                                        <p:tav tm="100000">
                                          <p:val>
                                            <p:fltVal val="1"/>
                                          </p:val>
                                        </p:tav>
                                      </p:tavLst>
                                    </p:anim>
                                    <p:anim calcmode="lin" valueType="num">
                                      <p:cBhvr>
                                        <p:cTn id="279" dur="3000" fill="hold"/>
                                        <p:tgtEl>
                                          <p:spTgt spid="30"/>
                                        </p:tgtEl>
                                        <p:attrNameLst>
                                          <p:attrName>ppt_h</p:attrName>
                                        </p:attrNameLst>
                                      </p:cBhvr>
                                      <p:tavLst>
                                        <p:tav tm="0">
                                          <p:val>
                                            <p:strVal val="#ppt_h"/>
                                          </p:val>
                                        </p:tav>
                                        <p:tav tm="100000">
                                          <p:val>
                                            <p:strVal val="#ppt_h"/>
                                          </p:val>
                                        </p:tav>
                                      </p:tavLst>
                                    </p:anim>
                                  </p:childTnLst>
                                </p:cTn>
                              </p:par>
                              <p:par>
                                <p:cTn id="280" presetID="19" presetClass="entr" presetSubtype="10"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3000" fill="hold"/>
                                        <p:tgtEl>
                                          <p:spTgt spid="31"/>
                                        </p:tgtEl>
                                        <p:attrNameLst>
                                          <p:attrName>ppt_w</p:attrName>
                                        </p:attrNameLst>
                                      </p:cBhvr>
                                      <p:tavLst>
                                        <p:tav tm="0" fmla="#ppt_w*sin(2.5*pi*$)">
                                          <p:val>
                                            <p:fltVal val="0"/>
                                          </p:val>
                                        </p:tav>
                                        <p:tav tm="100000">
                                          <p:val>
                                            <p:fltVal val="1"/>
                                          </p:val>
                                        </p:tav>
                                      </p:tavLst>
                                    </p:anim>
                                    <p:anim calcmode="lin" valueType="num">
                                      <p:cBhvr>
                                        <p:cTn id="283" dur="3000" fill="hold"/>
                                        <p:tgtEl>
                                          <p:spTgt spid="31"/>
                                        </p:tgtEl>
                                        <p:attrNameLst>
                                          <p:attrName>ppt_h</p:attrName>
                                        </p:attrNameLst>
                                      </p:cBhvr>
                                      <p:tavLst>
                                        <p:tav tm="0">
                                          <p:val>
                                            <p:strVal val="#ppt_h"/>
                                          </p:val>
                                        </p:tav>
                                        <p:tav tm="100000">
                                          <p:val>
                                            <p:strVal val="#ppt_h"/>
                                          </p:val>
                                        </p:tav>
                                      </p:tavLst>
                                    </p:anim>
                                  </p:childTnLst>
                                </p:cTn>
                              </p:par>
                              <p:par>
                                <p:cTn id="284" presetID="19" presetClass="entr" presetSubtype="10"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3000" fill="hold"/>
                                        <p:tgtEl>
                                          <p:spTgt spid="32"/>
                                        </p:tgtEl>
                                        <p:attrNameLst>
                                          <p:attrName>ppt_w</p:attrName>
                                        </p:attrNameLst>
                                      </p:cBhvr>
                                      <p:tavLst>
                                        <p:tav tm="0" fmla="#ppt_w*sin(2.5*pi*$)">
                                          <p:val>
                                            <p:fltVal val="0"/>
                                          </p:val>
                                        </p:tav>
                                        <p:tav tm="100000">
                                          <p:val>
                                            <p:fltVal val="1"/>
                                          </p:val>
                                        </p:tav>
                                      </p:tavLst>
                                    </p:anim>
                                    <p:anim calcmode="lin" valueType="num">
                                      <p:cBhvr>
                                        <p:cTn id="287" dur="3000" fill="hold"/>
                                        <p:tgtEl>
                                          <p:spTgt spid="32"/>
                                        </p:tgtEl>
                                        <p:attrNameLst>
                                          <p:attrName>ppt_h</p:attrName>
                                        </p:attrNameLst>
                                      </p:cBhvr>
                                      <p:tavLst>
                                        <p:tav tm="0">
                                          <p:val>
                                            <p:strVal val="#ppt_h"/>
                                          </p:val>
                                        </p:tav>
                                        <p:tav tm="100000">
                                          <p:val>
                                            <p:strVal val="#ppt_h"/>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3000" fill="hold"/>
                                        <p:tgtEl>
                                          <p:spTgt spid="33"/>
                                        </p:tgtEl>
                                        <p:attrNameLst>
                                          <p:attrName>ppt_w</p:attrName>
                                        </p:attrNameLst>
                                      </p:cBhvr>
                                      <p:tavLst>
                                        <p:tav tm="0" fmla="#ppt_w*sin(2.5*pi*$)">
                                          <p:val>
                                            <p:fltVal val="0"/>
                                          </p:val>
                                        </p:tav>
                                        <p:tav tm="100000">
                                          <p:val>
                                            <p:fltVal val="1"/>
                                          </p:val>
                                        </p:tav>
                                      </p:tavLst>
                                    </p:anim>
                                    <p:anim calcmode="lin" valueType="num">
                                      <p:cBhvr>
                                        <p:cTn id="291" dur="3000" fill="hold"/>
                                        <p:tgtEl>
                                          <p:spTgt spid="33"/>
                                        </p:tgtEl>
                                        <p:attrNameLst>
                                          <p:attrName>ppt_h</p:attrName>
                                        </p:attrNameLst>
                                      </p:cBhvr>
                                      <p:tavLst>
                                        <p:tav tm="0">
                                          <p:val>
                                            <p:strVal val="#ppt_h"/>
                                          </p:val>
                                        </p:tav>
                                        <p:tav tm="100000">
                                          <p:val>
                                            <p:strVal val="#ppt_h"/>
                                          </p:val>
                                        </p:tav>
                                      </p:tavLst>
                                    </p:anim>
                                  </p:childTnLst>
                                </p:cTn>
                              </p:par>
                              <p:par>
                                <p:cTn id="292" presetID="19" presetClass="entr" presetSubtype="10"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3000" fill="hold"/>
                                        <p:tgtEl>
                                          <p:spTgt spid="34"/>
                                        </p:tgtEl>
                                        <p:attrNameLst>
                                          <p:attrName>ppt_w</p:attrName>
                                        </p:attrNameLst>
                                      </p:cBhvr>
                                      <p:tavLst>
                                        <p:tav tm="0" fmla="#ppt_w*sin(2.5*pi*$)">
                                          <p:val>
                                            <p:fltVal val="0"/>
                                          </p:val>
                                        </p:tav>
                                        <p:tav tm="100000">
                                          <p:val>
                                            <p:fltVal val="1"/>
                                          </p:val>
                                        </p:tav>
                                      </p:tavLst>
                                    </p:anim>
                                    <p:anim calcmode="lin" valueType="num">
                                      <p:cBhvr>
                                        <p:cTn id="295" dur="3000" fill="hold"/>
                                        <p:tgtEl>
                                          <p:spTgt spid="34"/>
                                        </p:tgtEl>
                                        <p:attrNameLst>
                                          <p:attrName>ppt_h</p:attrName>
                                        </p:attrNameLst>
                                      </p:cBhvr>
                                      <p:tavLst>
                                        <p:tav tm="0">
                                          <p:val>
                                            <p:strVal val="#ppt_h"/>
                                          </p:val>
                                        </p:tav>
                                        <p:tav tm="100000">
                                          <p:val>
                                            <p:strVal val="#ppt_h"/>
                                          </p:val>
                                        </p:tav>
                                      </p:tavLst>
                                    </p:anim>
                                  </p:childTnLst>
                                </p:cTn>
                              </p:par>
                              <p:par>
                                <p:cTn id="296" presetID="19" presetClass="entr" presetSubtype="10"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3000" fill="hold"/>
                                        <p:tgtEl>
                                          <p:spTgt spid="35"/>
                                        </p:tgtEl>
                                        <p:attrNameLst>
                                          <p:attrName>ppt_w</p:attrName>
                                        </p:attrNameLst>
                                      </p:cBhvr>
                                      <p:tavLst>
                                        <p:tav tm="0" fmla="#ppt_w*sin(2.5*pi*$)">
                                          <p:val>
                                            <p:fltVal val="0"/>
                                          </p:val>
                                        </p:tav>
                                        <p:tav tm="100000">
                                          <p:val>
                                            <p:fltVal val="1"/>
                                          </p:val>
                                        </p:tav>
                                      </p:tavLst>
                                    </p:anim>
                                    <p:anim calcmode="lin" valueType="num">
                                      <p:cBhvr>
                                        <p:cTn id="299" dur="3000" fill="hold"/>
                                        <p:tgtEl>
                                          <p:spTgt spid="35"/>
                                        </p:tgtEl>
                                        <p:attrNameLst>
                                          <p:attrName>ppt_h</p:attrName>
                                        </p:attrNameLst>
                                      </p:cBhvr>
                                      <p:tavLst>
                                        <p:tav tm="0">
                                          <p:val>
                                            <p:strVal val="#ppt_h"/>
                                          </p:val>
                                        </p:tav>
                                        <p:tav tm="100000">
                                          <p:val>
                                            <p:strVal val="#ppt_h"/>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3000" fill="hold"/>
                                        <p:tgtEl>
                                          <p:spTgt spid="36"/>
                                        </p:tgtEl>
                                        <p:attrNameLst>
                                          <p:attrName>ppt_w</p:attrName>
                                        </p:attrNameLst>
                                      </p:cBhvr>
                                      <p:tavLst>
                                        <p:tav tm="0" fmla="#ppt_w*sin(2.5*pi*$)">
                                          <p:val>
                                            <p:fltVal val="0"/>
                                          </p:val>
                                        </p:tav>
                                        <p:tav tm="100000">
                                          <p:val>
                                            <p:fltVal val="1"/>
                                          </p:val>
                                        </p:tav>
                                      </p:tavLst>
                                    </p:anim>
                                    <p:anim calcmode="lin" valueType="num">
                                      <p:cBhvr>
                                        <p:cTn id="303" dur="3000" fill="hold"/>
                                        <p:tgtEl>
                                          <p:spTgt spid="36"/>
                                        </p:tgtEl>
                                        <p:attrNameLst>
                                          <p:attrName>ppt_h</p:attrName>
                                        </p:attrNameLst>
                                      </p:cBhvr>
                                      <p:tavLst>
                                        <p:tav tm="0">
                                          <p:val>
                                            <p:strVal val="#ppt_h"/>
                                          </p:val>
                                        </p:tav>
                                        <p:tav tm="100000">
                                          <p:val>
                                            <p:strVal val="#ppt_h"/>
                                          </p:val>
                                        </p:tav>
                                      </p:tavLst>
                                    </p:anim>
                                  </p:childTnLst>
                                </p:cTn>
                              </p:par>
                              <p:par>
                                <p:cTn id="304" presetID="19" presetClass="entr" presetSubtype="10"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3000" fill="hold"/>
                                        <p:tgtEl>
                                          <p:spTgt spid="37"/>
                                        </p:tgtEl>
                                        <p:attrNameLst>
                                          <p:attrName>ppt_w</p:attrName>
                                        </p:attrNameLst>
                                      </p:cBhvr>
                                      <p:tavLst>
                                        <p:tav tm="0" fmla="#ppt_w*sin(2.5*pi*$)">
                                          <p:val>
                                            <p:fltVal val="0"/>
                                          </p:val>
                                        </p:tav>
                                        <p:tav tm="100000">
                                          <p:val>
                                            <p:fltVal val="1"/>
                                          </p:val>
                                        </p:tav>
                                      </p:tavLst>
                                    </p:anim>
                                    <p:anim calcmode="lin" valueType="num">
                                      <p:cBhvr>
                                        <p:cTn id="307" dur="3000" fill="hold"/>
                                        <p:tgtEl>
                                          <p:spTgt spid="37"/>
                                        </p:tgtEl>
                                        <p:attrNameLst>
                                          <p:attrName>ppt_h</p:attrName>
                                        </p:attrNameLst>
                                      </p:cBhvr>
                                      <p:tavLst>
                                        <p:tav tm="0">
                                          <p:val>
                                            <p:strVal val="#ppt_h"/>
                                          </p:val>
                                        </p:tav>
                                        <p:tav tm="100000">
                                          <p:val>
                                            <p:strVal val="#ppt_h"/>
                                          </p:val>
                                        </p:tav>
                                      </p:tavLst>
                                    </p:anim>
                                  </p:childTnLst>
                                </p:cTn>
                              </p:par>
                              <p:par>
                                <p:cTn id="308" presetID="19" presetClass="entr" presetSubtype="10"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3000" fill="hold"/>
                                        <p:tgtEl>
                                          <p:spTgt spid="38"/>
                                        </p:tgtEl>
                                        <p:attrNameLst>
                                          <p:attrName>ppt_w</p:attrName>
                                        </p:attrNameLst>
                                      </p:cBhvr>
                                      <p:tavLst>
                                        <p:tav tm="0" fmla="#ppt_w*sin(2.5*pi*$)">
                                          <p:val>
                                            <p:fltVal val="0"/>
                                          </p:val>
                                        </p:tav>
                                        <p:tav tm="100000">
                                          <p:val>
                                            <p:fltVal val="1"/>
                                          </p:val>
                                        </p:tav>
                                      </p:tavLst>
                                    </p:anim>
                                    <p:anim calcmode="lin" valueType="num">
                                      <p:cBhvr>
                                        <p:cTn id="311" dur="3000" fill="hold"/>
                                        <p:tgtEl>
                                          <p:spTgt spid="38"/>
                                        </p:tgtEl>
                                        <p:attrNameLst>
                                          <p:attrName>ppt_h</p:attrName>
                                        </p:attrNameLst>
                                      </p:cBhvr>
                                      <p:tavLst>
                                        <p:tav tm="0">
                                          <p:val>
                                            <p:strVal val="#ppt_h"/>
                                          </p:val>
                                        </p:tav>
                                        <p:tav tm="100000">
                                          <p:val>
                                            <p:strVal val="#ppt_h"/>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3000" fill="hold"/>
                                        <p:tgtEl>
                                          <p:spTgt spid="39"/>
                                        </p:tgtEl>
                                        <p:attrNameLst>
                                          <p:attrName>ppt_w</p:attrName>
                                        </p:attrNameLst>
                                      </p:cBhvr>
                                      <p:tavLst>
                                        <p:tav tm="0" fmla="#ppt_w*sin(2.5*pi*$)">
                                          <p:val>
                                            <p:fltVal val="0"/>
                                          </p:val>
                                        </p:tav>
                                        <p:tav tm="100000">
                                          <p:val>
                                            <p:fltVal val="1"/>
                                          </p:val>
                                        </p:tav>
                                      </p:tavLst>
                                    </p:anim>
                                    <p:anim calcmode="lin" valueType="num">
                                      <p:cBhvr>
                                        <p:cTn id="315" dur="3000" fill="hold"/>
                                        <p:tgtEl>
                                          <p:spTgt spid="39"/>
                                        </p:tgtEl>
                                        <p:attrNameLst>
                                          <p:attrName>ppt_h</p:attrName>
                                        </p:attrNameLst>
                                      </p:cBhvr>
                                      <p:tavLst>
                                        <p:tav tm="0">
                                          <p:val>
                                            <p:strVal val="#ppt_h"/>
                                          </p:val>
                                        </p:tav>
                                        <p:tav tm="100000">
                                          <p:val>
                                            <p:strVal val="#ppt_h"/>
                                          </p:val>
                                        </p:tav>
                                      </p:tavLst>
                                    </p:anim>
                                  </p:childTnLst>
                                </p:cTn>
                              </p:par>
                              <p:par>
                                <p:cTn id="316" presetID="19" presetClass="entr" presetSubtype="10"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3000" fill="hold"/>
                                        <p:tgtEl>
                                          <p:spTgt spid="40"/>
                                        </p:tgtEl>
                                        <p:attrNameLst>
                                          <p:attrName>ppt_w</p:attrName>
                                        </p:attrNameLst>
                                      </p:cBhvr>
                                      <p:tavLst>
                                        <p:tav tm="0" fmla="#ppt_w*sin(2.5*pi*$)">
                                          <p:val>
                                            <p:fltVal val="0"/>
                                          </p:val>
                                        </p:tav>
                                        <p:tav tm="100000">
                                          <p:val>
                                            <p:fltVal val="1"/>
                                          </p:val>
                                        </p:tav>
                                      </p:tavLst>
                                    </p:anim>
                                    <p:anim calcmode="lin" valueType="num">
                                      <p:cBhvr>
                                        <p:cTn id="319" dur="3000" fill="hold"/>
                                        <p:tgtEl>
                                          <p:spTgt spid="40"/>
                                        </p:tgtEl>
                                        <p:attrNameLst>
                                          <p:attrName>ppt_h</p:attrName>
                                        </p:attrNameLst>
                                      </p:cBhvr>
                                      <p:tavLst>
                                        <p:tav tm="0">
                                          <p:val>
                                            <p:strVal val="#ppt_h"/>
                                          </p:val>
                                        </p:tav>
                                        <p:tav tm="100000">
                                          <p:val>
                                            <p:strVal val="#ppt_h"/>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3000" fill="hold"/>
                                        <p:tgtEl>
                                          <p:spTgt spid="41"/>
                                        </p:tgtEl>
                                        <p:attrNameLst>
                                          <p:attrName>ppt_w</p:attrName>
                                        </p:attrNameLst>
                                      </p:cBhvr>
                                      <p:tavLst>
                                        <p:tav tm="0" fmla="#ppt_w*sin(2.5*pi*$)">
                                          <p:val>
                                            <p:fltVal val="0"/>
                                          </p:val>
                                        </p:tav>
                                        <p:tav tm="100000">
                                          <p:val>
                                            <p:fltVal val="1"/>
                                          </p:val>
                                        </p:tav>
                                      </p:tavLst>
                                    </p:anim>
                                    <p:anim calcmode="lin" valueType="num">
                                      <p:cBhvr>
                                        <p:cTn id="323" dur="3000" fill="hold"/>
                                        <p:tgtEl>
                                          <p:spTgt spid="41"/>
                                        </p:tgtEl>
                                        <p:attrNameLst>
                                          <p:attrName>ppt_h</p:attrName>
                                        </p:attrNameLst>
                                      </p:cBhvr>
                                      <p:tavLst>
                                        <p:tav tm="0">
                                          <p:val>
                                            <p:strVal val="#ppt_h"/>
                                          </p:val>
                                        </p:tav>
                                        <p:tav tm="100000">
                                          <p:val>
                                            <p:strVal val="#ppt_h"/>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3000" fill="hold"/>
                                        <p:tgtEl>
                                          <p:spTgt spid="42"/>
                                        </p:tgtEl>
                                        <p:attrNameLst>
                                          <p:attrName>ppt_w</p:attrName>
                                        </p:attrNameLst>
                                      </p:cBhvr>
                                      <p:tavLst>
                                        <p:tav tm="0" fmla="#ppt_w*sin(2.5*pi*$)">
                                          <p:val>
                                            <p:fltVal val="0"/>
                                          </p:val>
                                        </p:tav>
                                        <p:tav tm="100000">
                                          <p:val>
                                            <p:fltVal val="1"/>
                                          </p:val>
                                        </p:tav>
                                      </p:tavLst>
                                    </p:anim>
                                    <p:anim calcmode="lin" valueType="num">
                                      <p:cBhvr>
                                        <p:cTn id="327" dur="3000" fill="hold"/>
                                        <p:tgtEl>
                                          <p:spTgt spid="42"/>
                                        </p:tgtEl>
                                        <p:attrNameLst>
                                          <p:attrName>ppt_h</p:attrName>
                                        </p:attrNameLst>
                                      </p:cBhvr>
                                      <p:tavLst>
                                        <p:tav tm="0">
                                          <p:val>
                                            <p:strVal val="#ppt_h"/>
                                          </p:val>
                                        </p:tav>
                                        <p:tav tm="100000">
                                          <p:val>
                                            <p:strVal val="#ppt_h"/>
                                          </p:val>
                                        </p:tav>
                                      </p:tavLst>
                                    </p:anim>
                                  </p:childTnLst>
                                </p:cTn>
                              </p:par>
                            </p:childTnLst>
                          </p:cTn>
                        </p:par>
                        <p:par>
                          <p:cTn id="328" fill="hold">
                            <p:stCondLst>
                              <p:cond delay="3000"/>
                            </p:stCondLst>
                            <p:childTnLst>
                              <p:par>
                                <p:cTn id="329" presetID="5" presetClass="exit" presetSubtype="5" fill="hold" grpId="2" nodeType="afterEffect">
                                  <p:stCondLst>
                                    <p:cond delay="0"/>
                                  </p:stCondLst>
                                  <p:childTnLst>
                                    <p:animEffect transition="out" filter="checkerboard(down)">
                                      <p:cBhvr>
                                        <p:cTn id="330" dur="3000"/>
                                        <p:tgtEl>
                                          <p:spTgt spid="3"/>
                                        </p:tgtEl>
                                      </p:cBhvr>
                                    </p:animEffect>
                                    <p:set>
                                      <p:cBhvr>
                                        <p:cTn id="331" dur="1" fill="hold">
                                          <p:stCondLst>
                                            <p:cond delay="2999"/>
                                          </p:stCondLst>
                                        </p:cTn>
                                        <p:tgtEl>
                                          <p:spTgt spid="3"/>
                                        </p:tgtEl>
                                        <p:attrNameLst>
                                          <p:attrName>style.visibility</p:attrName>
                                        </p:attrNameLst>
                                      </p:cBhvr>
                                      <p:to>
                                        <p:strVal val="hidden"/>
                                      </p:to>
                                    </p:set>
                                  </p:childTnLst>
                                </p:cTn>
                              </p:par>
                              <p:par>
                                <p:cTn id="332" presetID="5" presetClass="exit" presetSubtype="5" fill="hold" grpId="2" nodeType="withEffect">
                                  <p:stCondLst>
                                    <p:cond delay="0"/>
                                  </p:stCondLst>
                                  <p:childTnLst>
                                    <p:animEffect transition="out" filter="checkerboard(down)">
                                      <p:cBhvr>
                                        <p:cTn id="333" dur="3000"/>
                                        <p:tgtEl>
                                          <p:spTgt spid="4"/>
                                        </p:tgtEl>
                                      </p:cBhvr>
                                    </p:animEffect>
                                    <p:set>
                                      <p:cBhvr>
                                        <p:cTn id="334" dur="1" fill="hold">
                                          <p:stCondLst>
                                            <p:cond delay="2999"/>
                                          </p:stCondLst>
                                        </p:cTn>
                                        <p:tgtEl>
                                          <p:spTgt spid="4"/>
                                        </p:tgtEl>
                                        <p:attrNameLst>
                                          <p:attrName>style.visibility</p:attrName>
                                        </p:attrNameLst>
                                      </p:cBhvr>
                                      <p:to>
                                        <p:strVal val="hidden"/>
                                      </p:to>
                                    </p:set>
                                  </p:childTnLst>
                                </p:cTn>
                              </p:par>
                              <p:par>
                                <p:cTn id="335" presetID="5" presetClass="exit" presetSubtype="5" fill="hold" grpId="2" nodeType="withEffect">
                                  <p:stCondLst>
                                    <p:cond delay="0"/>
                                  </p:stCondLst>
                                  <p:childTnLst>
                                    <p:animEffect transition="out" filter="checkerboard(down)">
                                      <p:cBhvr>
                                        <p:cTn id="336" dur="3000"/>
                                        <p:tgtEl>
                                          <p:spTgt spid="5"/>
                                        </p:tgtEl>
                                      </p:cBhvr>
                                    </p:animEffect>
                                    <p:set>
                                      <p:cBhvr>
                                        <p:cTn id="337" dur="1" fill="hold">
                                          <p:stCondLst>
                                            <p:cond delay="2999"/>
                                          </p:stCondLst>
                                        </p:cTn>
                                        <p:tgtEl>
                                          <p:spTgt spid="5"/>
                                        </p:tgtEl>
                                        <p:attrNameLst>
                                          <p:attrName>style.visibility</p:attrName>
                                        </p:attrNameLst>
                                      </p:cBhvr>
                                      <p:to>
                                        <p:strVal val="hidden"/>
                                      </p:to>
                                    </p:set>
                                  </p:childTnLst>
                                </p:cTn>
                              </p:par>
                              <p:par>
                                <p:cTn id="338" presetID="5" presetClass="exit" presetSubtype="5" fill="hold" grpId="2" nodeType="withEffect">
                                  <p:stCondLst>
                                    <p:cond delay="0"/>
                                  </p:stCondLst>
                                  <p:childTnLst>
                                    <p:animEffect transition="out" filter="checkerboard(down)">
                                      <p:cBhvr>
                                        <p:cTn id="339" dur="3000"/>
                                        <p:tgtEl>
                                          <p:spTgt spid="6"/>
                                        </p:tgtEl>
                                      </p:cBhvr>
                                    </p:animEffect>
                                    <p:set>
                                      <p:cBhvr>
                                        <p:cTn id="340" dur="1" fill="hold">
                                          <p:stCondLst>
                                            <p:cond delay="2999"/>
                                          </p:stCondLst>
                                        </p:cTn>
                                        <p:tgtEl>
                                          <p:spTgt spid="6"/>
                                        </p:tgtEl>
                                        <p:attrNameLst>
                                          <p:attrName>style.visibility</p:attrName>
                                        </p:attrNameLst>
                                      </p:cBhvr>
                                      <p:to>
                                        <p:strVal val="hidden"/>
                                      </p:to>
                                    </p:set>
                                  </p:childTnLst>
                                </p:cTn>
                              </p:par>
                              <p:par>
                                <p:cTn id="341" presetID="5" presetClass="exit" presetSubtype="5" fill="hold" grpId="2" nodeType="withEffect">
                                  <p:stCondLst>
                                    <p:cond delay="0"/>
                                  </p:stCondLst>
                                  <p:childTnLst>
                                    <p:animEffect transition="out" filter="checkerboard(down)">
                                      <p:cBhvr>
                                        <p:cTn id="342" dur="3000"/>
                                        <p:tgtEl>
                                          <p:spTgt spid="7"/>
                                        </p:tgtEl>
                                      </p:cBhvr>
                                    </p:animEffect>
                                    <p:set>
                                      <p:cBhvr>
                                        <p:cTn id="343" dur="1" fill="hold">
                                          <p:stCondLst>
                                            <p:cond delay="2999"/>
                                          </p:stCondLst>
                                        </p:cTn>
                                        <p:tgtEl>
                                          <p:spTgt spid="7"/>
                                        </p:tgtEl>
                                        <p:attrNameLst>
                                          <p:attrName>style.visibility</p:attrName>
                                        </p:attrNameLst>
                                      </p:cBhvr>
                                      <p:to>
                                        <p:strVal val="hidden"/>
                                      </p:to>
                                    </p:set>
                                  </p:childTnLst>
                                </p:cTn>
                              </p:par>
                              <p:par>
                                <p:cTn id="344" presetID="5" presetClass="exit" presetSubtype="5" fill="hold" grpId="2" nodeType="withEffect">
                                  <p:stCondLst>
                                    <p:cond delay="0"/>
                                  </p:stCondLst>
                                  <p:childTnLst>
                                    <p:animEffect transition="out" filter="checkerboard(down)">
                                      <p:cBhvr>
                                        <p:cTn id="345" dur="3000"/>
                                        <p:tgtEl>
                                          <p:spTgt spid="8"/>
                                        </p:tgtEl>
                                      </p:cBhvr>
                                    </p:animEffect>
                                    <p:set>
                                      <p:cBhvr>
                                        <p:cTn id="346" dur="1" fill="hold">
                                          <p:stCondLst>
                                            <p:cond delay="2999"/>
                                          </p:stCondLst>
                                        </p:cTn>
                                        <p:tgtEl>
                                          <p:spTgt spid="8"/>
                                        </p:tgtEl>
                                        <p:attrNameLst>
                                          <p:attrName>style.visibility</p:attrName>
                                        </p:attrNameLst>
                                      </p:cBhvr>
                                      <p:to>
                                        <p:strVal val="hidden"/>
                                      </p:to>
                                    </p:set>
                                  </p:childTnLst>
                                </p:cTn>
                              </p:par>
                              <p:par>
                                <p:cTn id="347" presetID="5" presetClass="exit" presetSubtype="5" fill="hold" grpId="2" nodeType="withEffect">
                                  <p:stCondLst>
                                    <p:cond delay="0"/>
                                  </p:stCondLst>
                                  <p:childTnLst>
                                    <p:animEffect transition="out" filter="checkerboard(down)">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5" presetClass="exit" presetSubtype="5" fill="hold" grpId="2" nodeType="withEffect">
                                  <p:stCondLst>
                                    <p:cond delay="0"/>
                                  </p:stCondLst>
                                  <p:childTnLst>
                                    <p:animEffect transition="out" filter="checkerboard(down)">
                                      <p:cBhvr>
                                        <p:cTn id="351" dur="3000"/>
                                        <p:tgtEl>
                                          <p:spTgt spid="10"/>
                                        </p:tgtEl>
                                      </p:cBhvr>
                                    </p:animEffect>
                                    <p:set>
                                      <p:cBhvr>
                                        <p:cTn id="352" dur="1" fill="hold">
                                          <p:stCondLst>
                                            <p:cond delay="2999"/>
                                          </p:stCondLst>
                                        </p:cTn>
                                        <p:tgtEl>
                                          <p:spTgt spid="10"/>
                                        </p:tgtEl>
                                        <p:attrNameLst>
                                          <p:attrName>style.visibility</p:attrName>
                                        </p:attrNameLst>
                                      </p:cBhvr>
                                      <p:to>
                                        <p:strVal val="hidden"/>
                                      </p:to>
                                    </p:set>
                                  </p:childTnLst>
                                </p:cTn>
                              </p:par>
                              <p:par>
                                <p:cTn id="353" presetID="5" presetClass="exit" presetSubtype="5" fill="hold" grpId="2" nodeType="withEffect">
                                  <p:stCondLst>
                                    <p:cond delay="0"/>
                                  </p:stCondLst>
                                  <p:childTnLst>
                                    <p:animEffect transition="out" filter="checkerboard(down)">
                                      <p:cBhvr>
                                        <p:cTn id="354" dur="3000"/>
                                        <p:tgtEl>
                                          <p:spTgt spid="11"/>
                                        </p:tgtEl>
                                      </p:cBhvr>
                                    </p:animEffect>
                                    <p:set>
                                      <p:cBhvr>
                                        <p:cTn id="355" dur="1" fill="hold">
                                          <p:stCondLst>
                                            <p:cond delay="2999"/>
                                          </p:stCondLst>
                                        </p:cTn>
                                        <p:tgtEl>
                                          <p:spTgt spid="11"/>
                                        </p:tgtEl>
                                        <p:attrNameLst>
                                          <p:attrName>style.visibility</p:attrName>
                                        </p:attrNameLst>
                                      </p:cBhvr>
                                      <p:to>
                                        <p:strVal val="hidden"/>
                                      </p:to>
                                    </p:set>
                                  </p:childTnLst>
                                </p:cTn>
                              </p:par>
                              <p:par>
                                <p:cTn id="356" presetID="5" presetClass="exit" presetSubtype="5" fill="hold" grpId="2" nodeType="withEffect">
                                  <p:stCondLst>
                                    <p:cond delay="0"/>
                                  </p:stCondLst>
                                  <p:childTnLst>
                                    <p:animEffect transition="out" filter="checkerboard(down)">
                                      <p:cBhvr>
                                        <p:cTn id="357" dur="3000"/>
                                        <p:tgtEl>
                                          <p:spTgt spid="12"/>
                                        </p:tgtEl>
                                      </p:cBhvr>
                                    </p:animEffect>
                                    <p:set>
                                      <p:cBhvr>
                                        <p:cTn id="358" dur="1" fill="hold">
                                          <p:stCondLst>
                                            <p:cond delay="2999"/>
                                          </p:stCondLst>
                                        </p:cTn>
                                        <p:tgtEl>
                                          <p:spTgt spid="12"/>
                                        </p:tgtEl>
                                        <p:attrNameLst>
                                          <p:attrName>style.visibility</p:attrName>
                                        </p:attrNameLst>
                                      </p:cBhvr>
                                      <p:to>
                                        <p:strVal val="hidden"/>
                                      </p:to>
                                    </p:set>
                                  </p:childTnLst>
                                </p:cTn>
                              </p:par>
                              <p:par>
                                <p:cTn id="359" presetID="5" presetClass="exit" presetSubtype="5" fill="hold" grpId="2" nodeType="withEffect">
                                  <p:stCondLst>
                                    <p:cond delay="0"/>
                                  </p:stCondLst>
                                  <p:childTnLst>
                                    <p:animEffect transition="out" filter="checkerboard(down)">
                                      <p:cBhvr>
                                        <p:cTn id="360" dur="3000"/>
                                        <p:tgtEl>
                                          <p:spTgt spid="13"/>
                                        </p:tgtEl>
                                      </p:cBhvr>
                                    </p:animEffect>
                                    <p:set>
                                      <p:cBhvr>
                                        <p:cTn id="361" dur="1" fill="hold">
                                          <p:stCondLst>
                                            <p:cond delay="2999"/>
                                          </p:stCondLst>
                                        </p:cTn>
                                        <p:tgtEl>
                                          <p:spTgt spid="13"/>
                                        </p:tgtEl>
                                        <p:attrNameLst>
                                          <p:attrName>style.visibility</p:attrName>
                                        </p:attrNameLst>
                                      </p:cBhvr>
                                      <p:to>
                                        <p:strVal val="hidden"/>
                                      </p:to>
                                    </p:set>
                                  </p:childTnLst>
                                </p:cTn>
                              </p:par>
                              <p:par>
                                <p:cTn id="362" presetID="5" presetClass="exit" presetSubtype="5" fill="hold" grpId="2" nodeType="withEffect">
                                  <p:stCondLst>
                                    <p:cond delay="0"/>
                                  </p:stCondLst>
                                  <p:childTnLst>
                                    <p:animEffect transition="out" filter="checkerboard(down)">
                                      <p:cBhvr>
                                        <p:cTn id="363" dur="3000"/>
                                        <p:tgtEl>
                                          <p:spTgt spid="14"/>
                                        </p:tgtEl>
                                      </p:cBhvr>
                                    </p:animEffect>
                                    <p:set>
                                      <p:cBhvr>
                                        <p:cTn id="364" dur="1" fill="hold">
                                          <p:stCondLst>
                                            <p:cond delay="2999"/>
                                          </p:stCondLst>
                                        </p:cTn>
                                        <p:tgtEl>
                                          <p:spTgt spid="14"/>
                                        </p:tgtEl>
                                        <p:attrNameLst>
                                          <p:attrName>style.visibility</p:attrName>
                                        </p:attrNameLst>
                                      </p:cBhvr>
                                      <p:to>
                                        <p:strVal val="hidden"/>
                                      </p:to>
                                    </p:set>
                                  </p:childTnLst>
                                </p:cTn>
                              </p:par>
                              <p:par>
                                <p:cTn id="365" presetID="5" presetClass="exit" presetSubtype="5" fill="hold" grpId="2" nodeType="withEffect">
                                  <p:stCondLst>
                                    <p:cond delay="0"/>
                                  </p:stCondLst>
                                  <p:childTnLst>
                                    <p:animEffect transition="out" filter="checkerboard(down)">
                                      <p:cBhvr>
                                        <p:cTn id="366" dur="3000"/>
                                        <p:tgtEl>
                                          <p:spTgt spid="15"/>
                                        </p:tgtEl>
                                      </p:cBhvr>
                                    </p:animEffect>
                                    <p:set>
                                      <p:cBhvr>
                                        <p:cTn id="367" dur="1" fill="hold">
                                          <p:stCondLst>
                                            <p:cond delay="2999"/>
                                          </p:stCondLst>
                                        </p:cTn>
                                        <p:tgtEl>
                                          <p:spTgt spid="15"/>
                                        </p:tgtEl>
                                        <p:attrNameLst>
                                          <p:attrName>style.visibility</p:attrName>
                                        </p:attrNameLst>
                                      </p:cBhvr>
                                      <p:to>
                                        <p:strVal val="hidden"/>
                                      </p:to>
                                    </p:set>
                                  </p:childTnLst>
                                </p:cTn>
                              </p:par>
                              <p:par>
                                <p:cTn id="368" presetID="5" presetClass="exit" presetSubtype="5" fill="hold" grpId="2" nodeType="withEffect">
                                  <p:stCondLst>
                                    <p:cond delay="0"/>
                                  </p:stCondLst>
                                  <p:childTnLst>
                                    <p:animEffect transition="out" filter="checkerboard(down)">
                                      <p:cBhvr>
                                        <p:cTn id="369" dur="3000"/>
                                        <p:tgtEl>
                                          <p:spTgt spid="16"/>
                                        </p:tgtEl>
                                      </p:cBhvr>
                                    </p:animEffect>
                                    <p:set>
                                      <p:cBhvr>
                                        <p:cTn id="370" dur="1" fill="hold">
                                          <p:stCondLst>
                                            <p:cond delay="2999"/>
                                          </p:stCondLst>
                                        </p:cTn>
                                        <p:tgtEl>
                                          <p:spTgt spid="16"/>
                                        </p:tgtEl>
                                        <p:attrNameLst>
                                          <p:attrName>style.visibility</p:attrName>
                                        </p:attrNameLst>
                                      </p:cBhvr>
                                      <p:to>
                                        <p:strVal val="hidden"/>
                                      </p:to>
                                    </p:set>
                                  </p:childTnLst>
                                </p:cTn>
                              </p:par>
                              <p:par>
                                <p:cTn id="371" presetID="5" presetClass="exit" presetSubtype="5" fill="hold" grpId="2" nodeType="withEffect">
                                  <p:stCondLst>
                                    <p:cond delay="0"/>
                                  </p:stCondLst>
                                  <p:childTnLst>
                                    <p:animEffect transition="out" filter="checkerboard(down)">
                                      <p:cBhvr>
                                        <p:cTn id="372" dur="3000"/>
                                        <p:tgtEl>
                                          <p:spTgt spid="17"/>
                                        </p:tgtEl>
                                      </p:cBhvr>
                                    </p:animEffect>
                                    <p:set>
                                      <p:cBhvr>
                                        <p:cTn id="373" dur="1" fill="hold">
                                          <p:stCondLst>
                                            <p:cond delay="2999"/>
                                          </p:stCondLst>
                                        </p:cTn>
                                        <p:tgtEl>
                                          <p:spTgt spid="17"/>
                                        </p:tgtEl>
                                        <p:attrNameLst>
                                          <p:attrName>style.visibility</p:attrName>
                                        </p:attrNameLst>
                                      </p:cBhvr>
                                      <p:to>
                                        <p:strVal val="hidden"/>
                                      </p:to>
                                    </p:set>
                                  </p:childTnLst>
                                </p:cTn>
                              </p:par>
                              <p:par>
                                <p:cTn id="374" presetID="5" presetClass="exit" presetSubtype="5" fill="hold" grpId="2" nodeType="withEffect">
                                  <p:stCondLst>
                                    <p:cond delay="0"/>
                                  </p:stCondLst>
                                  <p:childTnLst>
                                    <p:animEffect transition="out" filter="checkerboard(down)">
                                      <p:cBhvr>
                                        <p:cTn id="375" dur="3000"/>
                                        <p:tgtEl>
                                          <p:spTgt spid="18"/>
                                        </p:tgtEl>
                                      </p:cBhvr>
                                    </p:animEffect>
                                    <p:set>
                                      <p:cBhvr>
                                        <p:cTn id="376" dur="1" fill="hold">
                                          <p:stCondLst>
                                            <p:cond delay="2999"/>
                                          </p:stCondLst>
                                        </p:cTn>
                                        <p:tgtEl>
                                          <p:spTgt spid="18"/>
                                        </p:tgtEl>
                                        <p:attrNameLst>
                                          <p:attrName>style.visibility</p:attrName>
                                        </p:attrNameLst>
                                      </p:cBhvr>
                                      <p:to>
                                        <p:strVal val="hidden"/>
                                      </p:to>
                                    </p:set>
                                  </p:childTnLst>
                                </p:cTn>
                              </p:par>
                              <p:par>
                                <p:cTn id="377" presetID="5" presetClass="exit" presetSubtype="5" fill="hold" grpId="2" nodeType="withEffect">
                                  <p:stCondLst>
                                    <p:cond delay="0"/>
                                  </p:stCondLst>
                                  <p:childTnLst>
                                    <p:animEffect transition="out" filter="checkerboard(down)">
                                      <p:cBhvr>
                                        <p:cTn id="378" dur="3000"/>
                                        <p:tgtEl>
                                          <p:spTgt spid="19"/>
                                        </p:tgtEl>
                                      </p:cBhvr>
                                    </p:animEffect>
                                    <p:set>
                                      <p:cBhvr>
                                        <p:cTn id="379" dur="1" fill="hold">
                                          <p:stCondLst>
                                            <p:cond delay="2999"/>
                                          </p:stCondLst>
                                        </p:cTn>
                                        <p:tgtEl>
                                          <p:spTgt spid="19"/>
                                        </p:tgtEl>
                                        <p:attrNameLst>
                                          <p:attrName>style.visibility</p:attrName>
                                        </p:attrNameLst>
                                      </p:cBhvr>
                                      <p:to>
                                        <p:strVal val="hidden"/>
                                      </p:to>
                                    </p:set>
                                  </p:childTnLst>
                                </p:cTn>
                              </p:par>
                              <p:par>
                                <p:cTn id="380" presetID="5" presetClass="exit" presetSubtype="5" fill="hold" grpId="2" nodeType="withEffect">
                                  <p:stCondLst>
                                    <p:cond delay="0"/>
                                  </p:stCondLst>
                                  <p:childTnLst>
                                    <p:animEffect transition="out" filter="checkerboard(down)">
                                      <p:cBhvr>
                                        <p:cTn id="381" dur="3000"/>
                                        <p:tgtEl>
                                          <p:spTgt spid="20"/>
                                        </p:tgtEl>
                                      </p:cBhvr>
                                    </p:animEffect>
                                    <p:set>
                                      <p:cBhvr>
                                        <p:cTn id="382" dur="1" fill="hold">
                                          <p:stCondLst>
                                            <p:cond delay="2999"/>
                                          </p:stCondLst>
                                        </p:cTn>
                                        <p:tgtEl>
                                          <p:spTgt spid="20"/>
                                        </p:tgtEl>
                                        <p:attrNameLst>
                                          <p:attrName>style.visibility</p:attrName>
                                        </p:attrNameLst>
                                      </p:cBhvr>
                                      <p:to>
                                        <p:strVal val="hidden"/>
                                      </p:to>
                                    </p:set>
                                  </p:childTnLst>
                                </p:cTn>
                              </p:par>
                              <p:par>
                                <p:cTn id="383" presetID="5" presetClass="exit" presetSubtype="5" fill="hold" grpId="2" nodeType="withEffect">
                                  <p:stCondLst>
                                    <p:cond delay="0"/>
                                  </p:stCondLst>
                                  <p:childTnLst>
                                    <p:animEffect transition="out" filter="checkerboard(down)">
                                      <p:cBhvr>
                                        <p:cTn id="384" dur="3000"/>
                                        <p:tgtEl>
                                          <p:spTgt spid="21"/>
                                        </p:tgtEl>
                                      </p:cBhvr>
                                    </p:animEffect>
                                    <p:set>
                                      <p:cBhvr>
                                        <p:cTn id="385" dur="1" fill="hold">
                                          <p:stCondLst>
                                            <p:cond delay="2999"/>
                                          </p:stCondLst>
                                        </p:cTn>
                                        <p:tgtEl>
                                          <p:spTgt spid="21"/>
                                        </p:tgtEl>
                                        <p:attrNameLst>
                                          <p:attrName>style.visibility</p:attrName>
                                        </p:attrNameLst>
                                      </p:cBhvr>
                                      <p:to>
                                        <p:strVal val="hidden"/>
                                      </p:to>
                                    </p:set>
                                  </p:childTnLst>
                                </p:cTn>
                              </p:par>
                              <p:par>
                                <p:cTn id="386" presetID="5" presetClass="exit" presetSubtype="5" fill="hold" grpId="2" nodeType="withEffect">
                                  <p:stCondLst>
                                    <p:cond delay="0"/>
                                  </p:stCondLst>
                                  <p:childTnLst>
                                    <p:animEffect transition="out" filter="checkerboard(down)">
                                      <p:cBhvr>
                                        <p:cTn id="387" dur="3000"/>
                                        <p:tgtEl>
                                          <p:spTgt spid="22"/>
                                        </p:tgtEl>
                                      </p:cBhvr>
                                    </p:animEffect>
                                    <p:set>
                                      <p:cBhvr>
                                        <p:cTn id="388" dur="1" fill="hold">
                                          <p:stCondLst>
                                            <p:cond delay="2999"/>
                                          </p:stCondLst>
                                        </p:cTn>
                                        <p:tgtEl>
                                          <p:spTgt spid="22"/>
                                        </p:tgtEl>
                                        <p:attrNameLst>
                                          <p:attrName>style.visibility</p:attrName>
                                        </p:attrNameLst>
                                      </p:cBhvr>
                                      <p:to>
                                        <p:strVal val="hidden"/>
                                      </p:to>
                                    </p:set>
                                  </p:childTnLst>
                                </p:cTn>
                              </p:par>
                              <p:par>
                                <p:cTn id="389" presetID="5" presetClass="exit" presetSubtype="5" fill="hold" grpId="2" nodeType="withEffect">
                                  <p:stCondLst>
                                    <p:cond delay="0"/>
                                  </p:stCondLst>
                                  <p:childTnLst>
                                    <p:animEffect transition="out" filter="checkerboard(down)">
                                      <p:cBhvr>
                                        <p:cTn id="390" dur="3000"/>
                                        <p:tgtEl>
                                          <p:spTgt spid="23"/>
                                        </p:tgtEl>
                                      </p:cBhvr>
                                    </p:animEffect>
                                    <p:set>
                                      <p:cBhvr>
                                        <p:cTn id="391" dur="1" fill="hold">
                                          <p:stCondLst>
                                            <p:cond delay="2999"/>
                                          </p:stCondLst>
                                        </p:cTn>
                                        <p:tgtEl>
                                          <p:spTgt spid="23"/>
                                        </p:tgtEl>
                                        <p:attrNameLst>
                                          <p:attrName>style.visibility</p:attrName>
                                        </p:attrNameLst>
                                      </p:cBhvr>
                                      <p:to>
                                        <p:strVal val="hidden"/>
                                      </p:to>
                                    </p:set>
                                  </p:childTnLst>
                                </p:cTn>
                              </p:par>
                              <p:par>
                                <p:cTn id="392" presetID="5" presetClass="exit" presetSubtype="5" fill="hold" grpId="2" nodeType="withEffect">
                                  <p:stCondLst>
                                    <p:cond delay="0"/>
                                  </p:stCondLst>
                                  <p:childTnLst>
                                    <p:animEffect transition="out" filter="checkerboard(down)">
                                      <p:cBhvr>
                                        <p:cTn id="393" dur="3000"/>
                                        <p:tgtEl>
                                          <p:spTgt spid="24"/>
                                        </p:tgtEl>
                                      </p:cBhvr>
                                    </p:animEffect>
                                    <p:set>
                                      <p:cBhvr>
                                        <p:cTn id="394" dur="1" fill="hold">
                                          <p:stCondLst>
                                            <p:cond delay="2999"/>
                                          </p:stCondLst>
                                        </p:cTn>
                                        <p:tgtEl>
                                          <p:spTgt spid="24"/>
                                        </p:tgtEl>
                                        <p:attrNameLst>
                                          <p:attrName>style.visibility</p:attrName>
                                        </p:attrNameLst>
                                      </p:cBhvr>
                                      <p:to>
                                        <p:strVal val="hidden"/>
                                      </p:to>
                                    </p:set>
                                  </p:childTnLst>
                                </p:cTn>
                              </p:par>
                              <p:par>
                                <p:cTn id="395" presetID="5" presetClass="exit" presetSubtype="5" fill="hold" grpId="2" nodeType="withEffect">
                                  <p:stCondLst>
                                    <p:cond delay="0"/>
                                  </p:stCondLst>
                                  <p:childTnLst>
                                    <p:animEffect transition="out" filter="checkerboard(down)">
                                      <p:cBhvr>
                                        <p:cTn id="396" dur="3000"/>
                                        <p:tgtEl>
                                          <p:spTgt spid="25"/>
                                        </p:tgtEl>
                                      </p:cBhvr>
                                    </p:animEffect>
                                    <p:set>
                                      <p:cBhvr>
                                        <p:cTn id="397" dur="1" fill="hold">
                                          <p:stCondLst>
                                            <p:cond delay="2999"/>
                                          </p:stCondLst>
                                        </p:cTn>
                                        <p:tgtEl>
                                          <p:spTgt spid="25"/>
                                        </p:tgtEl>
                                        <p:attrNameLst>
                                          <p:attrName>style.visibility</p:attrName>
                                        </p:attrNameLst>
                                      </p:cBhvr>
                                      <p:to>
                                        <p:strVal val="hidden"/>
                                      </p:to>
                                    </p:set>
                                  </p:childTnLst>
                                </p:cTn>
                              </p:par>
                              <p:par>
                                <p:cTn id="398" presetID="5" presetClass="exit" presetSubtype="5" fill="hold" grpId="2" nodeType="withEffect">
                                  <p:stCondLst>
                                    <p:cond delay="0"/>
                                  </p:stCondLst>
                                  <p:childTnLst>
                                    <p:animEffect transition="out" filter="checkerboard(down)">
                                      <p:cBhvr>
                                        <p:cTn id="399" dur="3000"/>
                                        <p:tgtEl>
                                          <p:spTgt spid="26"/>
                                        </p:tgtEl>
                                      </p:cBhvr>
                                    </p:animEffect>
                                    <p:set>
                                      <p:cBhvr>
                                        <p:cTn id="400" dur="1" fill="hold">
                                          <p:stCondLst>
                                            <p:cond delay="2999"/>
                                          </p:stCondLst>
                                        </p:cTn>
                                        <p:tgtEl>
                                          <p:spTgt spid="26"/>
                                        </p:tgtEl>
                                        <p:attrNameLst>
                                          <p:attrName>style.visibility</p:attrName>
                                        </p:attrNameLst>
                                      </p:cBhvr>
                                      <p:to>
                                        <p:strVal val="hidden"/>
                                      </p:to>
                                    </p:set>
                                  </p:childTnLst>
                                </p:cTn>
                              </p:par>
                              <p:par>
                                <p:cTn id="401" presetID="5" presetClass="exit" presetSubtype="5" fill="hold" grpId="2" nodeType="withEffect">
                                  <p:stCondLst>
                                    <p:cond delay="0"/>
                                  </p:stCondLst>
                                  <p:childTnLst>
                                    <p:animEffect transition="out" filter="checkerboard(down)">
                                      <p:cBhvr>
                                        <p:cTn id="402" dur="3000"/>
                                        <p:tgtEl>
                                          <p:spTgt spid="27"/>
                                        </p:tgtEl>
                                      </p:cBhvr>
                                    </p:animEffect>
                                    <p:set>
                                      <p:cBhvr>
                                        <p:cTn id="403" dur="1" fill="hold">
                                          <p:stCondLst>
                                            <p:cond delay="2999"/>
                                          </p:stCondLst>
                                        </p:cTn>
                                        <p:tgtEl>
                                          <p:spTgt spid="27"/>
                                        </p:tgtEl>
                                        <p:attrNameLst>
                                          <p:attrName>style.visibility</p:attrName>
                                        </p:attrNameLst>
                                      </p:cBhvr>
                                      <p:to>
                                        <p:strVal val="hidden"/>
                                      </p:to>
                                    </p:set>
                                  </p:childTnLst>
                                </p:cTn>
                              </p:par>
                              <p:par>
                                <p:cTn id="404" presetID="5" presetClass="exit" presetSubtype="5" fill="hold" grpId="2" nodeType="withEffect">
                                  <p:stCondLst>
                                    <p:cond delay="0"/>
                                  </p:stCondLst>
                                  <p:childTnLst>
                                    <p:animEffect transition="out" filter="checkerboard(down)">
                                      <p:cBhvr>
                                        <p:cTn id="405" dur="3000"/>
                                        <p:tgtEl>
                                          <p:spTgt spid="28"/>
                                        </p:tgtEl>
                                      </p:cBhvr>
                                    </p:animEffect>
                                    <p:set>
                                      <p:cBhvr>
                                        <p:cTn id="406" dur="1" fill="hold">
                                          <p:stCondLst>
                                            <p:cond delay="2999"/>
                                          </p:stCondLst>
                                        </p:cTn>
                                        <p:tgtEl>
                                          <p:spTgt spid="28"/>
                                        </p:tgtEl>
                                        <p:attrNameLst>
                                          <p:attrName>style.visibility</p:attrName>
                                        </p:attrNameLst>
                                      </p:cBhvr>
                                      <p:to>
                                        <p:strVal val="hidden"/>
                                      </p:to>
                                    </p:set>
                                  </p:childTnLst>
                                </p:cTn>
                              </p:par>
                              <p:par>
                                <p:cTn id="407" presetID="5" presetClass="exit" presetSubtype="5" fill="hold" grpId="2" nodeType="withEffect">
                                  <p:stCondLst>
                                    <p:cond delay="0"/>
                                  </p:stCondLst>
                                  <p:childTnLst>
                                    <p:animEffect transition="out" filter="checkerboard(down)">
                                      <p:cBhvr>
                                        <p:cTn id="408" dur="3000"/>
                                        <p:tgtEl>
                                          <p:spTgt spid="29"/>
                                        </p:tgtEl>
                                      </p:cBhvr>
                                    </p:animEffect>
                                    <p:set>
                                      <p:cBhvr>
                                        <p:cTn id="409" dur="1" fill="hold">
                                          <p:stCondLst>
                                            <p:cond delay="2999"/>
                                          </p:stCondLst>
                                        </p:cTn>
                                        <p:tgtEl>
                                          <p:spTgt spid="29"/>
                                        </p:tgtEl>
                                        <p:attrNameLst>
                                          <p:attrName>style.visibility</p:attrName>
                                        </p:attrNameLst>
                                      </p:cBhvr>
                                      <p:to>
                                        <p:strVal val="hidden"/>
                                      </p:to>
                                    </p:set>
                                  </p:childTnLst>
                                </p:cTn>
                              </p:par>
                              <p:par>
                                <p:cTn id="410" presetID="5" presetClass="exit" presetSubtype="5" fill="hold" grpId="2" nodeType="withEffect">
                                  <p:stCondLst>
                                    <p:cond delay="0"/>
                                  </p:stCondLst>
                                  <p:childTnLst>
                                    <p:animEffect transition="out" filter="checkerboard(down)">
                                      <p:cBhvr>
                                        <p:cTn id="411" dur="3000"/>
                                        <p:tgtEl>
                                          <p:spTgt spid="30"/>
                                        </p:tgtEl>
                                      </p:cBhvr>
                                    </p:animEffect>
                                    <p:set>
                                      <p:cBhvr>
                                        <p:cTn id="412" dur="1" fill="hold">
                                          <p:stCondLst>
                                            <p:cond delay="2999"/>
                                          </p:stCondLst>
                                        </p:cTn>
                                        <p:tgtEl>
                                          <p:spTgt spid="30"/>
                                        </p:tgtEl>
                                        <p:attrNameLst>
                                          <p:attrName>style.visibility</p:attrName>
                                        </p:attrNameLst>
                                      </p:cBhvr>
                                      <p:to>
                                        <p:strVal val="hidden"/>
                                      </p:to>
                                    </p:set>
                                  </p:childTnLst>
                                </p:cTn>
                              </p:par>
                              <p:par>
                                <p:cTn id="413" presetID="5" presetClass="exit" presetSubtype="5" fill="hold" grpId="2" nodeType="withEffect">
                                  <p:stCondLst>
                                    <p:cond delay="0"/>
                                  </p:stCondLst>
                                  <p:childTnLst>
                                    <p:animEffect transition="out" filter="checkerboard(down)">
                                      <p:cBhvr>
                                        <p:cTn id="414" dur="3000"/>
                                        <p:tgtEl>
                                          <p:spTgt spid="31"/>
                                        </p:tgtEl>
                                      </p:cBhvr>
                                    </p:animEffect>
                                    <p:set>
                                      <p:cBhvr>
                                        <p:cTn id="415" dur="1" fill="hold">
                                          <p:stCondLst>
                                            <p:cond delay="2999"/>
                                          </p:stCondLst>
                                        </p:cTn>
                                        <p:tgtEl>
                                          <p:spTgt spid="31"/>
                                        </p:tgtEl>
                                        <p:attrNameLst>
                                          <p:attrName>style.visibility</p:attrName>
                                        </p:attrNameLst>
                                      </p:cBhvr>
                                      <p:to>
                                        <p:strVal val="hidden"/>
                                      </p:to>
                                    </p:set>
                                  </p:childTnLst>
                                </p:cTn>
                              </p:par>
                              <p:par>
                                <p:cTn id="416" presetID="5" presetClass="exit" presetSubtype="5" fill="hold" grpId="2" nodeType="withEffect">
                                  <p:stCondLst>
                                    <p:cond delay="0"/>
                                  </p:stCondLst>
                                  <p:childTnLst>
                                    <p:animEffect transition="out" filter="checkerboard(down)">
                                      <p:cBhvr>
                                        <p:cTn id="417" dur="3000"/>
                                        <p:tgtEl>
                                          <p:spTgt spid="32"/>
                                        </p:tgtEl>
                                      </p:cBhvr>
                                    </p:animEffect>
                                    <p:set>
                                      <p:cBhvr>
                                        <p:cTn id="418" dur="1" fill="hold">
                                          <p:stCondLst>
                                            <p:cond delay="2999"/>
                                          </p:stCondLst>
                                        </p:cTn>
                                        <p:tgtEl>
                                          <p:spTgt spid="32"/>
                                        </p:tgtEl>
                                        <p:attrNameLst>
                                          <p:attrName>style.visibility</p:attrName>
                                        </p:attrNameLst>
                                      </p:cBhvr>
                                      <p:to>
                                        <p:strVal val="hidden"/>
                                      </p:to>
                                    </p:set>
                                  </p:childTnLst>
                                </p:cTn>
                              </p:par>
                              <p:par>
                                <p:cTn id="419" presetID="5" presetClass="exit" presetSubtype="5" fill="hold" grpId="2" nodeType="withEffect">
                                  <p:stCondLst>
                                    <p:cond delay="0"/>
                                  </p:stCondLst>
                                  <p:childTnLst>
                                    <p:animEffect transition="out" filter="checkerboard(down)">
                                      <p:cBhvr>
                                        <p:cTn id="420" dur="3000"/>
                                        <p:tgtEl>
                                          <p:spTgt spid="33"/>
                                        </p:tgtEl>
                                      </p:cBhvr>
                                    </p:animEffect>
                                    <p:set>
                                      <p:cBhvr>
                                        <p:cTn id="421" dur="1" fill="hold">
                                          <p:stCondLst>
                                            <p:cond delay="2999"/>
                                          </p:stCondLst>
                                        </p:cTn>
                                        <p:tgtEl>
                                          <p:spTgt spid="33"/>
                                        </p:tgtEl>
                                        <p:attrNameLst>
                                          <p:attrName>style.visibility</p:attrName>
                                        </p:attrNameLst>
                                      </p:cBhvr>
                                      <p:to>
                                        <p:strVal val="hidden"/>
                                      </p:to>
                                    </p:set>
                                  </p:childTnLst>
                                </p:cTn>
                              </p:par>
                              <p:par>
                                <p:cTn id="422" presetID="5" presetClass="exit" presetSubtype="5" fill="hold" grpId="2" nodeType="withEffect">
                                  <p:stCondLst>
                                    <p:cond delay="0"/>
                                  </p:stCondLst>
                                  <p:childTnLst>
                                    <p:animEffect transition="out" filter="checkerboard(down)">
                                      <p:cBhvr>
                                        <p:cTn id="423" dur="3000"/>
                                        <p:tgtEl>
                                          <p:spTgt spid="34"/>
                                        </p:tgtEl>
                                      </p:cBhvr>
                                    </p:animEffect>
                                    <p:set>
                                      <p:cBhvr>
                                        <p:cTn id="424" dur="1" fill="hold">
                                          <p:stCondLst>
                                            <p:cond delay="2999"/>
                                          </p:stCondLst>
                                        </p:cTn>
                                        <p:tgtEl>
                                          <p:spTgt spid="34"/>
                                        </p:tgtEl>
                                        <p:attrNameLst>
                                          <p:attrName>style.visibility</p:attrName>
                                        </p:attrNameLst>
                                      </p:cBhvr>
                                      <p:to>
                                        <p:strVal val="hidden"/>
                                      </p:to>
                                    </p:set>
                                  </p:childTnLst>
                                </p:cTn>
                              </p:par>
                              <p:par>
                                <p:cTn id="425" presetID="5" presetClass="exit" presetSubtype="5" fill="hold" grpId="2" nodeType="withEffect">
                                  <p:stCondLst>
                                    <p:cond delay="0"/>
                                  </p:stCondLst>
                                  <p:childTnLst>
                                    <p:animEffect transition="out" filter="checkerboard(down)">
                                      <p:cBhvr>
                                        <p:cTn id="426" dur="3000"/>
                                        <p:tgtEl>
                                          <p:spTgt spid="35"/>
                                        </p:tgtEl>
                                      </p:cBhvr>
                                    </p:animEffect>
                                    <p:set>
                                      <p:cBhvr>
                                        <p:cTn id="427" dur="1" fill="hold">
                                          <p:stCondLst>
                                            <p:cond delay="2999"/>
                                          </p:stCondLst>
                                        </p:cTn>
                                        <p:tgtEl>
                                          <p:spTgt spid="35"/>
                                        </p:tgtEl>
                                        <p:attrNameLst>
                                          <p:attrName>style.visibility</p:attrName>
                                        </p:attrNameLst>
                                      </p:cBhvr>
                                      <p:to>
                                        <p:strVal val="hidden"/>
                                      </p:to>
                                    </p:set>
                                  </p:childTnLst>
                                </p:cTn>
                              </p:par>
                              <p:par>
                                <p:cTn id="428" presetID="5" presetClass="exit" presetSubtype="5" fill="hold" grpId="2" nodeType="withEffect">
                                  <p:stCondLst>
                                    <p:cond delay="0"/>
                                  </p:stCondLst>
                                  <p:childTnLst>
                                    <p:animEffect transition="out" filter="checkerboard(down)">
                                      <p:cBhvr>
                                        <p:cTn id="429" dur="3000"/>
                                        <p:tgtEl>
                                          <p:spTgt spid="36"/>
                                        </p:tgtEl>
                                      </p:cBhvr>
                                    </p:animEffect>
                                    <p:set>
                                      <p:cBhvr>
                                        <p:cTn id="430" dur="1" fill="hold">
                                          <p:stCondLst>
                                            <p:cond delay="2999"/>
                                          </p:stCondLst>
                                        </p:cTn>
                                        <p:tgtEl>
                                          <p:spTgt spid="36"/>
                                        </p:tgtEl>
                                        <p:attrNameLst>
                                          <p:attrName>style.visibility</p:attrName>
                                        </p:attrNameLst>
                                      </p:cBhvr>
                                      <p:to>
                                        <p:strVal val="hidden"/>
                                      </p:to>
                                    </p:set>
                                  </p:childTnLst>
                                </p:cTn>
                              </p:par>
                              <p:par>
                                <p:cTn id="431" presetID="5" presetClass="exit" presetSubtype="5" fill="hold" grpId="2" nodeType="withEffect">
                                  <p:stCondLst>
                                    <p:cond delay="0"/>
                                  </p:stCondLst>
                                  <p:childTnLst>
                                    <p:animEffect transition="out" filter="checkerboard(down)">
                                      <p:cBhvr>
                                        <p:cTn id="432" dur="3000"/>
                                        <p:tgtEl>
                                          <p:spTgt spid="37"/>
                                        </p:tgtEl>
                                      </p:cBhvr>
                                    </p:animEffect>
                                    <p:set>
                                      <p:cBhvr>
                                        <p:cTn id="433" dur="1" fill="hold">
                                          <p:stCondLst>
                                            <p:cond delay="2999"/>
                                          </p:stCondLst>
                                        </p:cTn>
                                        <p:tgtEl>
                                          <p:spTgt spid="37"/>
                                        </p:tgtEl>
                                        <p:attrNameLst>
                                          <p:attrName>style.visibility</p:attrName>
                                        </p:attrNameLst>
                                      </p:cBhvr>
                                      <p:to>
                                        <p:strVal val="hidden"/>
                                      </p:to>
                                    </p:set>
                                  </p:childTnLst>
                                </p:cTn>
                              </p:par>
                              <p:par>
                                <p:cTn id="434" presetID="5" presetClass="exit" presetSubtype="5" fill="hold" grpId="2" nodeType="withEffect">
                                  <p:stCondLst>
                                    <p:cond delay="0"/>
                                  </p:stCondLst>
                                  <p:childTnLst>
                                    <p:animEffect transition="out" filter="checkerboard(down)">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5" fill="hold" grpId="2" nodeType="withEffect">
                                  <p:stCondLst>
                                    <p:cond delay="0"/>
                                  </p:stCondLst>
                                  <p:childTnLst>
                                    <p:animEffect transition="out" filter="checkerboard(down)">
                                      <p:cBhvr>
                                        <p:cTn id="438" dur="3000"/>
                                        <p:tgtEl>
                                          <p:spTgt spid="39"/>
                                        </p:tgtEl>
                                      </p:cBhvr>
                                    </p:animEffect>
                                    <p:set>
                                      <p:cBhvr>
                                        <p:cTn id="439" dur="1" fill="hold">
                                          <p:stCondLst>
                                            <p:cond delay="2999"/>
                                          </p:stCondLst>
                                        </p:cTn>
                                        <p:tgtEl>
                                          <p:spTgt spid="39"/>
                                        </p:tgtEl>
                                        <p:attrNameLst>
                                          <p:attrName>style.visibility</p:attrName>
                                        </p:attrNameLst>
                                      </p:cBhvr>
                                      <p:to>
                                        <p:strVal val="hidden"/>
                                      </p:to>
                                    </p:set>
                                  </p:childTnLst>
                                </p:cTn>
                              </p:par>
                              <p:par>
                                <p:cTn id="440" presetID="5" presetClass="exit" presetSubtype="5" fill="hold" grpId="2" nodeType="withEffect">
                                  <p:stCondLst>
                                    <p:cond delay="0"/>
                                  </p:stCondLst>
                                  <p:childTnLst>
                                    <p:animEffect transition="out" filter="checkerboard(down)">
                                      <p:cBhvr>
                                        <p:cTn id="441" dur="3000"/>
                                        <p:tgtEl>
                                          <p:spTgt spid="40"/>
                                        </p:tgtEl>
                                      </p:cBhvr>
                                    </p:animEffect>
                                    <p:set>
                                      <p:cBhvr>
                                        <p:cTn id="442" dur="1" fill="hold">
                                          <p:stCondLst>
                                            <p:cond delay="2999"/>
                                          </p:stCondLst>
                                        </p:cTn>
                                        <p:tgtEl>
                                          <p:spTgt spid="40"/>
                                        </p:tgtEl>
                                        <p:attrNameLst>
                                          <p:attrName>style.visibility</p:attrName>
                                        </p:attrNameLst>
                                      </p:cBhvr>
                                      <p:to>
                                        <p:strVal val="hidden"/>
                                      </p:to>
                                    </p:set>
                                  </p:childTnLst>
                                </p:cTn>
                              </p:par>
                              <p:par>
                                <p:cTn id="443" presetID="5" presetClass="exit" presetSubtype="5" fill="hold" grpId="2" nodeType="withEffect">
                                  <p:stCondLst>
                                    <p:cond delay="0"/>
                                  </p:stCondLst>
                                  <p:childTnLst>
                                    <p:animEffect transition="out" filter="checkerboard(down)">
                                      <p:cBhvr>
                                        <p:cTn id="444" dur="3000"/>
                                        <p:tgtEl>
                                          <p:spTgt spid="41"/>
                                        </p:tgtEl>
                                      </p:cBhvr>
                                    </p:animEffect>
                                    <p:set>
                                      <p:cBhvr>
                                        <p:cTn id="445" dur="1" fill="hold">
                                          <p:stCondLst>
                                            <p:cond delay="2999"/>
                                          </p:stCondLst>
                                        </p:cTn>
                                        <p:tgtEl>
                                          <p:spTgt spid="41"/>
                                        </p:tgtEl>
                                        <p:attrNameLst>
                                          <p:attrName>style.visibility</p:attrName>
                                        </p:attrNameLst>
                                      </p:cBhvr>
                                      <p:to>
                                        <p:strVal val="hidden"/>
                                      </p:to>
                                    </p:set>
                                  </p:childTnLst>
                                </p:cTn>
                              </p:par>
                              <p:par>
                                <p:cTn id="446" presetID="5" presetClass="exit" presetSubtype="5" fill="hold" grpId="2" nodeType="withEffect">
                                  <p:stCondLst>
                                    <p:cond delay="0"/>
                                  </p:stCondLst>
                                  <p:childTnLst>
                                    <p:animEffect transition="out" filter="checkerboard(down)">
                                      <p:cBhvr>
                                        <p:cTn id="447" dur="3000"/>
                                        <p:tgtEl>
                                          <p:spTgt spid="42"/>
                                        </p:tgtEl>
                                      </p:cBhvr>
                                    </p:animEffect>
                                    <p:set>
                                      <p:cBhvr>
                                        <p:cTn id="448" dur="1" fill="hold">
                                          <p:stCondLst>
                                            <p:cond delay="2999"/>
                                          </p:stCondLst>
                                        </p:cTn>
                                        <p:tgtEl>
                                          <p:spTgt spid="42"/>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3"/>
                                        </p:tgtEl>
                                        <p:attrNameLst>
                                          <p:attrName>ppt_x</p:attrName>
                                        </p:attrNameLst>
                                      </p:cBhvr>
                                      <p:tavLst>
                                        <p:tav tm="0">
                                          <p:val>
                                            <p:strVal val="ppt_x"/>
                                          </p:val>
                                        </p:tav>
                                        <p:tav tm="100000">
                                          <p:val>
                                            <p:strVal val="ppt_x"/>
                                          </p:val>
                                        </p:tav>
                                      </p:tavLst>
                                    </p:anim>
                                    <p:anim calcmode="lin" valueType="num">
                                      <p:cBhvr additive="base">
                                        <p:cTn id="451" dur="3000"/>
                                        <p:tgtEl>
                                          <p:spTgt spid="3"/>
                                        </p:tgtEl>
                                        <p:attrNameLst>
                                          <p:attrName>ppt_y</p:attrName>
                                        </p:attrNameLst>
                                      </p:cBhvr>
                                      <p:tavLst>
                                        <p:tav tm="0">
                                          <p:val>
                                            <p:strVal val="ppt_y"/>
                                          </p:val>
                                        </p:tav>
                                        <p:tav tm="100000">
                                          <p:val>
                                            <p:strVal val="1+ppt_h/2"/>
                                          </p:val>
                                        </p:tav>
                                      </p:tavLst>
                                    </p:anim>
                                    <p:set>
                                      <p:cBhvr>
                                        <p:cTn id="452" dur="1" fill="hold">
                                          <p:stCondLst>
                                            <p:cond delay="2999"/>
                                          </p:stCondLst>
                                        </p:cTn>
                                        <p:tgtEl>
                                          <p:spTgt spid="3"/>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4"/>
                                        </p:tgtEl>
                                        <p:attrNameLst>
                                          <p:attrName>ppt_x</p:attrName>
                                        </p:attrNameLst>
                                      </p:cBhvr>
                                      <p:tavLst>
                                        <p:tav tm="0">
                                          <p:val>
                                            <p:strVal val="ppt_x"/>
                                          </p:val>
                                        </p:tav>
                                        <p:tav tm="100000">
                                          <p:val>
                                            <p:strVal val="ppt_x"/>
                                          </p:val>
                                        </p:tav>
                                      </p:tavLst>
                                    </p:anim>
                                    <p:anim calcmode="lin" valueType="num">
                                      <p:cBhvr additive="base">
                                        <p:cTn id="455" dur="3000"/>
                                        <p:tgtEl>
                                          <p:spTgt spid="4"/>
                                        </p:tgtEl>
                                        <p:attrNameLst>
                                          <p:attrName>ppt_y</p:attrName>
                                        </p:attrNameLst>
                                      </p:cBhvr>
                                      <p:tavLst>
                                        <p:tav tm="0">
                                          <p:val>
                                            <p:strVal val="ppt_y"/>
                                          </p:val>
                                        </p:tav>
                                        <p:tav tm="100000">
                                          <p:val>
                                            <p:strVal val="1+ppt_h/2"/>
                                          </p:val>
                                        </p:tav>
                                      </p:tavLst>
                                    </p:anim>
                                    <p:set>
                                      <p:cBhvr>
                                        <p:cTn id="456" dur="1" fill="hold">
                                          <p:stCondLst>
                                            <p:cond delay="2999"/>
                                          </p:stCondLst>
                                        </p:cTn>
                                        <p:tgtEl>
                                          <p:spTgt spid="4"/>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5"/>
                                        </p:tgtEl>
                                        <p:attrNameLst>
                                          <p:attrName>ppt_x</p:attrName>
                                        </p:attrNameLst>
                                      </p:cBhvr>
                                      <p:tavLst>
                                        <p:tav tm="0">
                                          <p:val>
                                            <p:strVal val="ppt_x"/>
                                          </p:val>
                                        </p:tav>
                                        <p:tav tm="100000">
                                          <p:val>
                                            <p:strVal val="ppt_x"/>
                                          </p:val>
                                        </p:tav>
                                      </p:tavLst>
                                    </p:anim>
                                    <p:anim calcmode="lin" valueType="num">
                                      <p:cBhvr additive="base">
                                        <p:cTn id="459" dur="3000"/>
                                        <p:tgtEl>
                                          <p:spTgt spid="5"/>
                                        </p:tgtEl>
                                        <p:attrNameLst>
                                          <p:attrName>ppt_y</p:attrName>
                                        </p:attrNameLst>
                                      </p:cBhvr>
                                      <p:tavLst>
                                        <p:tav tm="0">
                                          <p:val>
                                            <p:strVal val="ppt_y"/>
                                          </p:val>
                                        </p:tav>
                                        <p:tav tm="100000">
                                          <p:val>
                                            <p:strVal val="1+ppt_h/2"/>
                                          </p:val>
                                        </p:tav>
                                      </p:tavLst>
                                    </p:anim>
                                    <p:set>
                                      <p:cBhvr>
                                        <p:cTn id="460" dur="1" fill="hold">
                                          <p:stCondLst>
                                            <p:cond delay="2999"/>
                                          </p:stCondLst>
                                        </p:cTn>
                                        <p:tgtEl>
                                          <p:spTgt spid="5"/>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6"/>
                                        </p:tgtEl>
                                        <p:attrNameLst>
                                          <p:attrName>ppt_x</p:attrName>
                                        </p:attrNameLst>
                                      </p:cBhvr>
                                      <p:tavLst>
                                        <p:tav tm="0">
                                          <p:val>
                                            <p:strVal val="ppt_x"/>
                                          </p:val>
                                        </p:tav>
                                        <p:tav tm="100000">
                                          <p:val>
                                            <p:strVal val="ppt_x"/>
                                          </p:val>
                                        </p:tav>
                                      </p:tavLst>
                                    </p:anim>
                                    <p:anim calcmode="lin" valueType="num">
                                      <p:cBhvr additive="base">
                                        <p:cTn id="463" dur="3000"/>
                                        <p:tgtEl>
                                          <p:spTgt spid="6"/>
                                        </p:tgtEl>
                                        <p:attrNameLst>
                                          <p:attrName>ppt_y</p:attrName>
                                        </p:attrNameLst>
                                      </p:cBhvr>
                                      <p:tavLst>
                                        <p:tav tm="0">
                                          <p:val>
                                            <p:strVal val="ppt_y"/>
                                          </p:val>
                                        </p:tav>
                                        <p:tav tm="100000">
                                          <p:val>
                                            <p:strVal val="1+ppt_h/2"/>
                                          </p:val>
                                        </p:tav>
                                      </p:tavLst>
                                    </p:anim>
                                    <p:set>
                                      <p:cBhvr>
                                        <p:cTn id="464" dur="1" fill="hold">
                                          <p:stCondLst>
                                            <p:cond delay="2999"/>
                                          </p:stCondLst>
                                        </p:cTn>
                                        <p:tgtEl>
                                          <p:spTgt spid="6"/>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7"/>
                                        </p:tgtEl>
                                        <p:attrNameLst>
                                          <p:attrName>ppt_x</p:attrName>
                                        </p:attrNameLst>
                                      </p:cBhvr>
                                      <p:tavLst>
                                        <p:tav tm="0">
                                          <p:val>
                                            <p:strVal val="ppt_x"/>
                                          </p:val>
                                        </p:tav>
                                        <p:tav tm="100000">
                                          <p:val>
                                            <p:strVal val="ppt_x"/>
                                          </p:val>
                                        </p:tav>
                                      </p:tavLst>
                                    </p:anim>
                                    <p:anim calcmode="lin" valueType="num">
                                      <p:cBhvr additive="base">
                                        <p:cTn id="467" dur="3000"/>
                                        <p:tgtEl>
                                          <p:spTgt spid="7"/>
                                        </p:tgtEl>
                                        <p:attrNameLst>
                                          <p:attrName>ppt_y</p:attrName>
                                        </p:attrNameLst>
                                      </p:cBhvr>
                                      <p:tavLst>
                                        <p:tav tm="0">
                                          <p:val>
                                            <p:strVal val="ppt_y"/>
                                          </p:val>
                                        </p:tav>
                                        <p:tav tm="100000">
                                          <p:val>
                                            <p:strVal val="1+ppt_h/2"/>
                                          </p:val>
                                        </p:tav>
                                      </p:tavLst>
                                    </p:anim>
                                    <p:set>
                                      <p:cBhvr>
                                        <p:cTn id="468" dur="1" fill="hold">
                                          <p:stCondLst>
                                            <p:cond delay="2999"/>
                                          </p:stCondLst>
                                        </p:cTn>
                                        <p:tgtEl>
                                          <p:spTgt spid="7"/>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8"/>
                                        </p:tgtEl>
                                        <p:attrNameLst>
                                          <p:attrName>ppt_x</p:attrName>
                                        </p:attrNameLst>
                                      </p:cBhvr>
                                      <p:tavLst>
                                        <p:tav tm="0">
                                          <p:val>
                                            <p:strVal val="ppt_x"/>
                                          </p:val>
                                        </p:tav>
                                        <p:tav tm="100000">
                                          <p:val>
                                            <p:strVal val="ppt_x"/>
                                          </p:val>
                                        </p:tav>
                                      </p:tavLst>
                                    </p:anim>
                                    <p:anim calcmode="lin" valueType="num">
                                      <p:cBhvr additive="base">
                                        <p:cTn id="471" dur="3000"/>
                                        <p:tgtEl>
                                          <p:spTgt spid="8"/>
                                        </p:tgtEl>
                                        <p:attrNameLst>
                                          <p:attrName>ppt_y</p:attrName>
                                        </p:attrNameLst>
                                      </p:cBhvr>
                                      <p:tavLst>
                                        <p:tav tm="0">
                                          <p:val>
                                            <p:strVal val="ppt_y"/>
                                          </p:val>
                                        </p:tav>
                                        <p:tav tm="100000">
                                          <p:val>
                                            <p:strVal val="1+ppt_h/2"/>
                                          </p:val>
                                        </p:tav>
                                      </p:tavLst>
                                    </p:anim>
                                    <p:set>
                                      <p:cBhvr>
                                        <p:cTn id="472" dur="1" fill="hold">
                                          <p:stCondLst>
                                            <p:cond delay="2999"/>
                                          </p:stCondLst>
                                        </p:cTn>
                                        <p:tgtEl>
                                          <p:spTgt spid="8"/>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9"/>
                                        </p:tgtEl>
                                        <p:attrNameLst>
                                          <p:attrName>ppt_x</p:attrName>
                                        </p:attrNameLst>
                                      </p:cBhvr>
                                      <p:tavLst>
                                        <p:tav tm="0">
                                          <p:val>
                                            <p:strVal val="ppt_x"/>
                                          </p:val>
                                        </p:tav>
                                        <p:tav tm="100000">
                                          <p:val>
                                            <p:strVal val="ppt_x"/>
                                          </p:val>
                                        </p:tav>
                                      </p:tavLst>
                                    </p:anim>
                                    <p:anim calcmode="lin" valueType="num">
                                      <p:cBhvr additive="base">
                                        <p:cTn id="475" dur="3000"/>
                                        <p:tgtEl>
                                          <p:spTgt spid="9"/>
                                        </p:tgtEl>
                                        <p:attrNameLst>
                                          <p:attrName>ppt_y</p:attrName>
                                        </p:attrNameLst>
                                      </p:cBhvr>
                                      <p:tavLst>
                                        <p:tav tm="0">
                                          <p:val>
                                            <p:strVal val="ppt_y"/>
                                          </p:val>
                                        </p:tav>
                                        <p:tav tm="100000">
                                          <p:val>
                                            <p:strVal val="1+ppt_h/2"/>
                                          </p:val>
                                        </p:tav>
                                      </p:tavLst>
                                    </p:anim>
                                    <p:set>
                                      <p:cBhvr>
                                        <p:cTn id="476" dur="1" fill="hold">
                                          <p:stCondLst>
                                            <p:cond delay="2999"/>
                                          </p:stCondLst>
                                        </p:cTn>
                                        <p:tgtEl>
                                          <p:spTgt spid="9"/>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10"/>
                                        </p:tgtEl>
                                        <p:attrNameLst>
                                          <p:attrName>ppt_x</p:attrName>
                                        </p:attrNameLst>
                                      </p:cBhvr>
                                      <p:tavLst>
                                        <p:tav tm="0">
                                          <p:val>
                                            <p:strVal val="ppt_x"/>
                                          </p:val>
                                        </p:tav>
                                        <p:tav tm="100000">
                                          <p:val>
                                            <p:strVal val="ppt_x"/>
                                          </p:val>
                                        </p:tav>
                                      </p:tavLst>
                                    </p:anim>
                                    <p:anim calcmode="lin" valueType="num">
                                      <p:cBhvr additive="base">
                                        <p:cTn id="479" dur="3000"/>
                                        <p:tgtEl>
                                          <p:spTgt spid="10"/>
                                        </p:tgtEl>
                                        <p:attrNameLst>
                                          <p:attrName>ppt_y</p:attrName>
                                        </p:attrNameLst>
                                      </p:cBhvr>
                                      <p:tavLst>
                                        <p:tav tm="0">
                                          <p:val>
                                            <p:strVal val="ppt_y"/>
                                          </p:val>
                                        </p:tav>
                                        <p:tav tm="100000">
                                          <p:val>
                                            <p:strVal val="1+ppt_h/2"/>
                                          </p:val>
                                        </p:tav>
                                      </p:tavLst>
                                    </p:anim>
                                    <p:set>
                                      <p:cBhvr>
                                        <p:cTn id="480" dur="1" fill="hold">
                                          <p:stCondLst>
                                            <p:cond delay="2999"/>
                                          </p:stCondLst>
                                        </p:cTn>
                                        <p:tgtEl>
                                          <p:spTgt spid="10"/>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11"/>
                                        </p:tgtEl>
                                        <p:attrNameLst>
                                          <p:attrName>ppt_x</p:attrName>
                                        </p:attrNameLst>
                                      </p:cBhvr>
                                      <p:tavLst>
                                        <p:tav tm="0">
                                          <p:val>
                                            <p:strVal val="ppt_x"/>
                                          </p:val>
                                        </p:tav>
                                        <p:tav tm="100000">
                                          <p:val>
                                            <p:strVal val="ppt_x"/>
                                          </p:val>
                                        </p:tav>
                                      </p:tavLst>
                                    </p:anim>
                                    <p:anim calcmode="lin" valueType="num">
                                      <p:cBhvr additive="base">
                                        <p:cTn id="483" dur="3000"/>
                                        <p:tgtEl>
                                          <p:spTgt spid="11"/>
                                        </p:tgtEl>
                                        <p:attrNameLst>
                                          <p:attrName>ppt_y</p:attrName>
                                        </p:attrNameLst>
                                      </p:cBhvr>
                                      <p:tavLst>
                                        <p:tav tm="0">
                                          <p:val>
                                            <p:strVal val="ppt_y"/>
                                          </p:val>
                                        </p:tav>
                                        <p:tav tm="100000">
                                          <p:val>
                                            <p:strVal val="1+ppt_h/2"/>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12"/>
                                        </p:tgtEl>
                                        <p:attrNameLst>
                                          <p:attrName>ppt_x</p:attrName>
                                        </p:attrNameLst>
                                      </p:cBhvr>
                                      <p:tavLst>
                                        <p:tav tm="0">
                                          <p:val>
                                            <p:strVal val="ppt_x"/>
                                          </p:val>
                                        </p:tav>
                                        <p:tav tm="100000">
                                          <p:val>
                                            <p:strVal val="ppt_x"/>
                                          </p:val>
                                        </p:tav>
                                      </p:tavLst>
                                    </p:anim>
                                    <p:anim calcmode="lin" valueType="num">
                                      <p:cBhvr additive="base">
                                        <p:cTn id="487" dur="3000"/>
                                        <p:tgtEl>
                                          <p:spTgt spid="12"/>
                                        </p:tgtEl>
                                        <p:attrNameLst>
                                          <p:attrName>ppt_y</p:attrName>
                                        </p:attrNameLst>
                                      </p:cBhvr>
                                      <p:tavLst>
                                        <p:tav tm="0">
                                          <p:val>
                                            <p:strVal val="ppt_y"/>
                                          </p:val>
                                        </p:tav>
                                        <p:tav tm="100000">
                                          <p:val>
                                            <p:strVal val="1+ppt_h/2"/>
                                          </p:val>
                                        </p:tav>
                                      </p:tavLst>
                                    </p:anim>
                                    <p:set>
                                      <p:cBhvr>
                                        <p:cTn id="488" dur="1" fill="hold">
                                          <p:stCondLst>
                                            <p:cond delay="2999"/>
                                          </p:stCondLst>
                                        </p:cTn>
                                        <p:tgtEl>
                                          <p:spTgt spid="12"/>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13"/>
                                        </p:tgtEl>
                                        <p:attrNameLst>
                                          <p:attrName>ppt_x</p:attrName>
                                        </p:attrNameLst>
                                      </p:cBhvr>
                                      <p:tavLst>
                                        <p:tav tm="0">
                                          <p:val>
                                            <p:strVal val="ppt_x"/>
                                          </p:val>
                                        </p:tav>
                                        <p:tav tm="100000">
                                          <p:val>
                                            <p:strVal val="ppt_x"/>
                                          </p:val>
                                        </p:tav>
                                      </p:tavLst>
                                    </p:anim>
                                    <p:anim calcmode="lin" valueType="num">
                                      <p:cBhvr additive="base">
                                        <p:cTn id="491" dur="3000"/>
                                        <p:tgtEl>
                                          <p:spTgt spid="13"/>
                                        </p:tgtEl>
                                        <p:attrNameLst>
                                          <p:attrName>ppt_y</p:attrName>
                                        </p:attrNameLst>
                                      </p:cBhvr>
                                      <p:tavLst>
                                        <p:tav tm="0">
                                          <p:val>
                                            <p:strVal val="ppt_y"/>
                                          </p:val>
                                        </p:tav>
                                        <p:tav tm="100000">
                                          <p:val>
                                            <p:strVal val="1+ppt_h/2"/>
                                          </p:val>
                                        </p:tav>
                                      </p:tavLst>
                                    </p:anim>
                                    <p:set>
                                      <p:cBhvr>
                                        <p:cTn id="492" dur="1" fill="hold">
                                          <p:stCondLst>
                                            <p:cond delay="2999"/>
                                          </p:stCondLst>
                                        </p:cTn>
                                        <p:tgtEl>
                                          <p:spTgt spid="13"/>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14"/>
                                        </p:tgtEl>
                                        <p:attrNameLst>
                                          <p:attrName>ppt_x</p:attrName>
                                        </p:attrNameLst>
                                      </p:cBhvr>
                                      <p:tavLst>
                                        <p:tav tm="0">
                                          <p:val>
                                            <p:strVal val="ppt_x"/>
                                          </p:val>
                                        </p:tav>
                                        <p:tav tm="100000">
                                          <p:val>
                                            <p:strVal val="ppt_x"/>
                                          </p:val>
                                        </p:tav>
                                      </p:tavLst>
                                    </p:anim>
                                    <p:anim calcmode="lin" valueType="num">
                                      <p:cBhvr additive="base">
                                        <p:cTn id="495" dur="3000"/>
                                        <p:tgtEl>
                                          <p:spTgt spid="14"/>
                                        </p:tgtEl>
                                        <p:attrNameLst>
                                          <p:attrName>ppt_y</p:attrName>
                                        </p:attrNameLst>
                                      </p:cBhvr>
                                      <p:tavLst>
                                        <p:tav tm="0">
                                          <p:val>
                                            <p:strVal val="ppt_y"/>
                                          </p:val>
                                        </p:tav>
                                        <p:tav tm="100000">
                                          <p:val>
                                            <p:strVal val="1+ppt_h/2"/>
                                          </p:val>
                                        </p:tav>
                                      </p:tavLst>
                                    </p:anim>
                                    <p:set>
                                      <p:cBhvr>
                                        <p:cTn id="496" dur="1" fill="hold">
                                          <p:stCondLst>
                                            <p:cond delay="2999"/>
                                          </p:stCondLst>
                                        </p:cTn>
                                        <p:tgtEl>
                                          <p:spTgt spid="14"/>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ppt_x"/>
                                          </p:val>
                                        </p:tav>
                                      </p:tavLst>
                                    </p:anim>
                                    <p:anim calcmode="lin" valueType="num">
                                      <p:cBhvr additive="base">
                                        <p:cTn id="499" dur="3000"/>
                                        <p:tgtEl>
                                          <p:spTgt spid="15"/>
                                        </p:tgtEl>
                                        <p:attrNameLst>
                                          <p:attrName>ppt_y</p:attrName>
                                        </p:attrNameLst>
                                      </p:cBhvr>
                                      <p:tavLst>
                                        <p:tav tm="0">
                                          <p:val>
                                            <p:strVal val="ppt_y"/>
                                          </p:val>
                                        </p:tav>
                                        <p:tav tm="100000">
                                          <p:val>
                                            <p:strVal val="1+ppt_h/2"/>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16"/>
                                        </p:tgtEl>
                                        <p:attrNameLst>
                                          <p:attrName>ppt_x</p:attrName>
                                        </p:attrNameLst>
                                      </p:cBhvr>
                                      <p:tavLst>
                                        <p:tav tm="0">
                                          <p:val>
                                            <p:strVal val="ppt_x"/>
                                          </p:val>
                                        </p:tav>
                                        <p:tav tm="100000">
                                          <p:val>
                                            <p:strVal val="ppt_x"/>
                                          </p:val>
                                        </p:tav>
                                      </p:tavLst>
                                    </p:anim>
                                    <p:anim calcmode="lin" valueType="num">
                                      <p:cBhvr additive="base">
                                        <p:cTn id="503" dur="3000"/>
                                        <p:tgtEl>
                                          <p:spTgt spid="16"/>
                                        </p:tgtEl>
                                        <p:attrNameLst>
                                          <p:attrName>ppt_y</p:attrName>
                                        </p:attrNameLst>
                                      </p:cBhvr>
                                      <p:tavLst>
                                        <p:tav tm="0">
                                          <p:val>
                                            <p:strVal val="ppt_y"/>
                                          </p:val>
                                        </p:tav>
                                        <p:tav tm="100000">
                                          <p:val>
                                            <p:strVal val="1+ppt_h/2"/>
                                          </p:val>
                                        </p:tav>
                                      </p:tavLst>
                                    </p:anim>
                                    <p:set>
                                      <p:cBhvr>
                                        <p:cTn id="504" dur="1" fill="hold">
                                          <p:stCondLst>
                                            <p:cond delay="2999"/>
                                          </p:stCondLst>
                                        </p:cTn>
                                        <p:tgtEl>
                                          <p:spTgt spid="16"/>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17"/>
                                        </p:tgtEl>
                                        <p:attrNameLst>
                                          <p:attrName>ppt_x</p:attrName>
                                        </p:attrNameLst>
                                      </p:cBhvr>
                                      <p:tavLst>
                                        <p:tav tm="0">
                                          <p:val>
                                            <p:strVal val="ppt_x"/>
                                          </p:val>
                                        </p:tav>
                                        <p:tav tm="100000">
                                          <p:val>
                                            <p:strVal val="ppt_x"/>
                                          </p:val>
                                        </p:tav>
                                      </p:tavLst>
                                    </p:anim>
                                    <p:anim calcmode="lin" valueType="num">
                                      <p:cBhvr additive="base">
                                        <p:cTn id="507" dur="3000"/>
                                        <p:tgtEl>
                                          <p:spTgt spid="17"/>
                                        </p:tgtEl>
                                        <p:attrNameLst>
                                          <p:attrName>ppt_y</p:attrName>
                                        </p:attrNameLst>
                                      </p:cBhvr>
                                      <p:tavLst>
                                        <p:tav tm="0">
                                          <p:val>
                                            <p:strVal val="ppt_y"/>
                                          </p:val>
                                        </p:tav>
                                        <p:tav tm="100000">
                                          <p:val>
                                            <p:strVal val="1+ppt_h/2"/>
                                          </p:val>
                                        </p:tav>
                                      </p:tavLst>
                                    </p:anim>
                                    <p:set>
                                      <p:cBhvr>
                                        <p:cTn id="508" dur="1" fill="hold">
                                          <p:stCondLst>
                                            <p:cond delay="2999"/>
                                          </p:stCondLst>
                                        </p:cTn>
                                        <p:tgtEl>
                                          <p:spTgt spid="17"/>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18"/>
                                        </p:tgtEl>
                                        <p:attrNameLst>
                                          <p:attrName>ppt_x</p:attrName>
                                        </p:attrNameLst>
                                      </p:cBhvr>
                                      <p:tavLst>
                                        <p:tav tm="0">
                                          <p:val>
                                            <p:strVal val="ppt_x"/>
                                          </p:val>
                                        </p:tav>
                                        <p:tav tm="100000">
                                          <p:val>
                                            <p:strVal val="ppt_x"/>
                                          </p:val>
                                        </p:tav>
                                      </p:tavLst>
                                    </p:anim>
                                    <p:anim calcmode="lin" valueType="num">
                                      <p:cBhvr additive="base">
                                        <p:cTn id="511" dur="3000"/>
                                        <p:tgtEl>
                                          <p:spTgt spid="18"/>
                                        </p:tgtEl>
                                        <p:attrNameLst>
                                          <p:attrName>ppt_y</p:attrName>
                                        </p:attrNameLst>
                                      </p:cBhvr>
                                      <p:tavLst>
                                        <p:tav tm="0">
                                          <p:val>
                                            <p:strVal val="ppt_y"/>
                                          </p:val>
                                        </p:tav>
                                        <p:tav tm="100000">
                                          <p:val>
                                            <p:strVal val="1+ppt_h/2"/>
                                          </p:val>
                                        </p:tav>
                                      </p:tavLst>
                                    </p:anim>
                                    <p:set>
                                      <p:cBhvr>
                                        <p:cTn id="512" dur="1" fill="hold">
                                          <p:stCondLst>
                                            <p:cond delay="2999"/>
                                          </p:stCondLst>
                                        </p:cTn>
                                        <p:tgtEl>
                                          <p:spTgt spid="18"/>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19"/>
                                        </p:tgtEl>
                                        <p:attrNameLst>
                                          <p:attrName>ppt_x</p:attrName>
                                        </p:attrNameLst>
                                      </p:cBhvr>
                                      <p:tavLst>
                                        <p:tav tm="0">
                                          <p:val>
                                            <p:strVal val="ppt_x"/>
                                          </p:val>
                                        </p:tav>
                                        <p:tav tm="100000">
                                          <p:val>
                                            <p:strVal val="ppt_x"/>
                                          </p:val>
                                        </p:tav>
                                      </p:tavLst>
                                    </p:anim>
                                    <p:anim calcmode="lin" valueType="num">
                                      <p:cBhvr additive="base">
                                        <p:cTn id="515" dur="3000"/>
                                        <p:tgtEl>
                                          <p:spTgt spid="19"/>
                                        </p:tgtEl>
                                        <p:attrNameLst>
                                          <p:attrName>ppt_y</p:attrName>
                                        </p:attrNameLst>
                                      </p:cBhvr>
                                      <p:tavLst>
                                        <p:tav tm="0">
                                          <p:val>
                                            <p:strVal val="ppt_y"/>
                                          </p:val>
                                        </p:tav>
                                        <p:tav tm="100000">
                                          <p:val>
                                            <p:strVal val="1+ppt_h/2"/>
                                          </p:val>
                                        </p:tav>
                                      </p:tavLst>
                                    </p:anim>
                                    <p:set>
                                      <p:cBhvr>
                                        <p:cTn id="516" dur="1" fill="hold">
                                          <p:stCondLst>
                                            <p:cond delay="2999"/>
                                          </p:stCondLst>
                                        </p:cTn>
                                        <p:tgtEl>
                                          <p:spTgt spid="19"/>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20"/>
                                        </p:tgtEl>
                                        <p:attrNameLst>
                                          <p:attrName>ppt_x</p:attrName>
                                        </p:attrNameLst>
                                      </p:cBhvr>
                                      <p:tavLst>
                                        <p:tav tm="0">
                                          <p:val>
                                            <p:strVal val="ppt_x"/>
                                          </p:val>
                                        </p:tav>
                                        <p:tav tm="100000">
                                          <p:val>
                                            <p:strVal val="ppt_x"/>
                                          </p:val>
                                        </p:tav>
                                      </p:tavLst>
                                    </p:anim>
                                    <p:anim calcmode="lin" valueType="num">
                                      <p:cBhvr additive="base">
                                        <p:cTn id="519" dur="3000"/>
                                        <p:tgtEl>
                                          <p:spTgt spid="20"/>
                                        </p:tgtEl>
                                        <p:attrNameLst>
                                          <p:attrName>ppt_y</p:attrName>
                                        </p:attrNameLst>
                                      </p:cBhvr>
                                      <p:tavLst>
                                        <p:tav tm="0">
                                          <p:val>
                                            <p:strVal val="ppt_y"/>
                                          </p:val>
                                        </p:tav>
                                        <p:tav tm="100000">
                                          <p:val>
                                            <p:strVal val="1+ppt_h/2"/>
                                          </p:val>
                                        </p:tav>
                                      </p:tavLst>
                                    </p:anim>
                                    <p:set>
                                      <p:cBhvr>
                                        <p:cTn id="520" dur="1" fill="hold">
                                          <p:stCondLst>
                                            <p:cond delay="2999"/>
                                          </p:stCondLst>
                                        </p:cTn>
                                        <p:tgtEl>
                                          <p:spTgt spid="20"/>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21"/>
                                        </p:tgtEl>
                                        <p:attrNameLst>
                                          <p:attrName>ppt_x</p:attrName>
                                        </p:attrNameLst>
                                      </p:cBhvr>
                                      <p:tavLst>
                                        <p:tav tm="0">
                                          <p:val>
                                            <p:strVal val="ppt_x"/>
                                          </p:val>
                                        </p:tav>
                                        <p:tav tm="100000">
                                          <p:val>
                                            <p:strVal val="ppt_x"/>
                                          </p:val>
                                        </p:tav>
                                      </p:tavLst>
                                    </p:anim>
                                    <p:anim calcmode="lin" valueType="num">
                                      <p:cBhvr additive="base">
                                        <p:cTn id="523" dur="3000"/>
                                        <p:tgtEl>
                                          <p:spTgt spid="21"/>
                                        </p:tgtEl>
                                        <p:attrNameLst>
                                          <p:attrName>ppt_y</p:attrName>
                                        </p:attrNameLst>
                                      </p:cBhvr>
                                      <p:tavLst>
                                        <p:tav tm="0">
                                          <p:val>
                                            <p:strVal val="ppt_y"/>
                                          </p:val>
                                        </p:tav>
                                        <p:tav tm="100000">
                                          <p:val>
                                            <p:strVal val="1+ppt_h/2"/>
                                          </p:val>
                                        </p:tav>
                                      </p:tavLst>
                                    </p:anim>
                                    <p:set>
                                      <p:cBhvr>
                                        <p:cTn id="524" dur="1" fill="hold">
                                          <p:stCondLst>
                                            <p:cond delay="2999"/>
                                          </p:stCondLst>
                                        </p:cTn>
                                        <p:tgtEl>
                                          <p:spTgt spid="21"/>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22"/>
                                        </p:tgtEl>
                                        <p:attrNameLst>
                                          <p:attrName>ppt_x</p:attrName>
                                        </p:attrNameLst>
                                      </p:cBhvr>
                                      <p:tavLst>
                                        <p:tav tm="0">
                                          <p:val>
                                            <p:strVal val="ppt_x"/>
                                          </p:val>
                                        </p:tav>
                                        <p:tav tm="100000">
                                          <p:val>
                                            <p:strVal val="ppt_x"/>
                                          </p:val>
                                        </p:tav>
                                      </p:tavLst>
                                    </p:anim>
                                    <p:anim calcmode="lin" valueType="num">
                                      <p:cBhvr additive="base">
                                        <p:cTn id="527" dur="3000"/>
                                        <p:tgtEl>
                                          <p:spTgt spid="22"/>
                                        </p:tgtEl>
                                        <p:attrNameLst>
                                          <p:attrName>ppt_y</p:attrName>
                                        </p:attrNameLst>
                                      </p:cBhvr>
                                      <p:tavLst>
                                        <p:tav tm="0">
                                          <p:val>
                                            <p:strVal val="ppt_y"/>
                                          </p:val>
                                        </p:tav>
                                        <p:tav tm="100000">
                                          <p:val>
                                            <p:strVal val="1+ppt_h/2"/>
                                          </p:val>
                                        </p:tav>
                                      </p:tavLst>
                                    </p:anim>
                                    <p:set>
                                      <p:cBhvr>
                                        <p:cTn id="528" dur="1" fill="hold">
                                          <p:stCondLst>
                                            <p:cond delay="2999"/>
                                          </p:stCondLst>
                                        </p:cTn>
                                        <p:tgtEl>
                                          <p:spTgt spid="22"/>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23"/>
                                        </p:tgtEl>
                                        <p:attrNameLst>
                                          <p:attrName>ppt_x</p:attrName>
                                        </p:attrNameLst>
                                      </p:cBhvr>
                                      <p:tavLst>
                                        <p:tav tm="0">
                                          <p:val>
                                            <p:strVal val="ppt_x"/>
                                          </p:val>
                                        </p:tav>
                                        <p:tav tm="100000">
                                          <p:val>
                                            <p:strVal val="ppt_x"/>
                                          </p:val>
                                        </p:tav>
                                      </p:tavLst>
                                    </p:anim>
                                    <p:anim calcmode="lin" valueType="num">
                                      <p:cBhvr additive="base">
                                        <p:cTn id="531" dur="3000"/>
                                        <p:tgtEl>
                                          <p:spTgt spid="23"/>
                                        </p:tgtEl>
                                        <p:attrNameLst>
                                          <p:attrName>ppt_y</p:attrName>
                                        </p:attrNameLst>
                                      </p:cBhvr>
                                      <p:tavLst>
                                        <p:tav tm="0">
                                          <p:val>
                                            <p:strVal val="ppt_y"/>
                                          </p:val>
                                        </p:tav>
                                        <p:tav tm="100000">
                                          <p:val>
                                            <p:strVal val="1+ppt_h/2"/>
                                          </p:val>
                                        </p:tav>
                                      </p:tavLst>
                                    </p:anim>
                                    <p:set>
                                      <p:cBhvr>
                                        <p:cTn id="532" dur="1" fill="hold">
                                          <p:stCondLst>
                                            <p:cond delay="2999"/>
                                          </p:stCondLst>
                                        </p:cTn>
                                        <p:tgtEl>
                                          <p:spTgt spid="23"/>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24"/>
                                        </p:tgtEl>
                                        <p:attrNameLst>
                                          <p:attrName>ppt_x</p:attrName>
                                        </p:attrNameLst>
                                      </p:cBhvr>
                                      <p:tavLst>
                                        <p:tav tm="0">
                                          <p:val>
                                            <p:strVal val="ppt_x"/>
                                          </p:val>
                                        </p:tav>
                                        <p:tav tm="100000">
                                          <p:val>
                                            <p:strVal val="ppt_x"/>
                                          </p:val>
                                        </p:tav>
                                      </p:tavLst>
                                    </p:anim>
                                    <p:anim calcmode="lin" valueType="num">
                                      <p:cBhvr additive="base">
                                        <p:cTn id="535" dur="3000"/>
                                        <p:tgtEl>
                                          <p:spTgt spid="24"/>
                                        </p:tgtEl>
                                        <p:attrNameLst>
                                          <p:attrName>ppt_y</p:attrName>
                                        </p:attrNameLst>
                                      </p:cBhvr>
                                      <p:tavLst>
                                        <p:tav tm="0">
                                          <p:val>
                                            <p:strVal val="ppt_y"/>
                                          </p:val>
                                        </p:tav>
                                        <p:tav tm="100000">
                                          <p:val>
                                            <p:strVal val="1+ppt_h/2"/>
                                          </p:val>
                                        </p:tav>
                                      </p:tavLst>
                                    </p:anim>
                                    <p:set>
                                      <p:cBhvr>
                                        <p:cTn id="536" dur="1" fill="hold">
                                          <p:stCondLst>
                                            <p:cond delay="2999"/>
                                          </p:stCondLst>
                                        </p:cTn>
                                        <p:tgtEl>
                                          <p:spTgt spid="24"/>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25"/>
                                        </p:tgtEl>
                                        <p:attrNameLst>
                                          <p:attrName>ppt_x</p:attrName>
                                        </p:attrNameLst>
                                      </p:cBhvr>
                                      <p:tavLst>
                                        <p:tav tm="0">
                                          <p:val>
                                            <p:strVal val="ppt_x"/>
                                          </p:val>
                                        </p:tav>
                                        <p:tav tm="100000">
                                          <p:val>
                                            <p:strVal val="ppt_x"/>
                                          </p:val>
                                        </p:tav>
                                      </p:tavLst>
                                    </p:anim>
                                    <p:anim calcmode="lin" valueType="num">
                                      <p:cBhvr additive="base">
                                        <p:cTn id="539" dur="3000"/>
                                        <p:tgtEl>
                                          <p:spTgt spid="25"/>
                                        </p:tgtEl>
                                        <p:attrNameLst>
                                          <p:attrName>ppt_y</p:attrName>
                                        </p:attrNameLst>
                                      </p:cBhvr>
                                      <p:tavLst>
                                        <p:tav tm="0">
                                          <p:val>
                                            <p:strVal val="ppt_y"/>
                                          </p:val>
                                        </p:tav>
                                        <p:tav tm="100000">
                                          <p:val>
                                            <p:strVal val="1+ppt_h/2"/>
                                          </p:val>
                                        </p:tav>
                                      </p:tavLst>
                                    </p:anim>
                                    <p:set>
                                      <p:cBhvr>
                                        <p:cTn id="540" dur="1" fill="hold">
                                          <p:stCondLst>
                                            <p:cond delay="2999"/>
                                          </p:stCondLst>
                                        </p:cTn>
                                        <p:tgtEl>
                                          <p:spTgt spid="25"/>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26"/>
                                        </p:tgtEl>
                                        <p:attrNameLst>
                                          <p:attrName>ppt_x</p:attrName>
                                        </p:attrNameLst>
                                      </p:cBhvr>
                                      <p:tavLst>
                                        <p:tav tm="0">
                                          <p:val>
                                            <p:strVal val="ppt_x"/>
                                          </p:val>
                                        </p:tav>
                                        <p:tav tm="100000">
                                          <p:val>
                                            <p:strVal val="ppt_x"/>
                                          </p:val>
                                        </p:tav>
                                      </p:tavLst>
                                    </p:anim>
                                    <p:anim calcmode="lin" valueType="num">
                                      <p:cBhvr additive="base">
                                        <p:cTn id="543" dur="3000"/>
                                        <p:tgtEl>
                                          <p:spTgt spid="26"/>
                                        </p:tgtEl>
                                        <p:attrNameLst>
                                          <p:attrName>ppt_y</p:attrName>
                                        </p:attrNameLst>
                                      </p:cBhvr>
                                      <p:tavLst>
                                        <p:tav tm="0">
                                          <p:val>
                                            <p:strVal val="ppt_y"/>
                                          </p:val>
                                        </p:tav>
                                        <p:tav tm="100000">
                                          <p:val>
                                            <p:strVal val="1+ppt_h/2"/>
                                          </p:val>
                                        </p:tav>
                                      </p:tavLst>
                                    </p:anim>
                                    <p:set>
                                      <p:cBhvr>
                                        <p:cTn id="544" dur="1" fill="hold">
                                          <p:stCondLst>
                                            <p:cond delay="2999"/>
                                          </p:stCondLst>
                                        </p:cTn>
                                        <p:tgtEl>
                                          <p:spTgt spid="26"/>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ppt_x"/>
                                          </p:val>
                                        </p:tav>
                                      </p:tavLst>
                                    </p:anim>
                                    <p:anim calcmode="lin" valueType="num">
                                      <p:cBhvr additive="base">
                                        <p:cTn id="547" dur="3000"/>
                                        <p:tgtEl>
                                          <p:spTgt spid="27"/>
                                        </p:tgtEl>
                                        <p:attrNameLst>
                                          <p:attrName>ppt_y</p:attrName>
                                        </p:attrNameLst>
                                      </p:cBhvr>
                                      <p:tavLst>
                                        <p:tav tm="0">
                                          <p:val>
                                            <p:strVal val="ppt_y"/>
                                          </p:val>
                                        </p:tav>
                                        <p:tav tm="100000">
                                          <p:val>
                                            <p:strVal val="1+ppt_h/2"/>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28"/>
                                        </p:tgtEl>
                                        <p:attrNameLst>
                                          <p:attrName>ppt_x</p:attrName>
                                        </p:attrNameLst>
                                      </p:cBhvr>
                                      <p:tavLst>
                                        <p:tav tm="0">
                                          <p:val>
                                            <p:strVal val="ppt_x"/>
                                          </p:val>
                                        </p:tav>
                                        <p:tav tm="100000">
                                          <p:val>
                                            <p:strVal val="ppt_x"/>
                                          </p:val>
                                        </p:tav>
                                      </p:tavLst>
                                    </p:anim>
                                    <p:anim calcmode="lin" valueType="num">
                                      <p:cBhvr additive="base">
                                        <p:cTn id="551" dur="3000"/>
                                        <p:tgtEl>
                                          <p:spTgt spid="28"/>
                                        </p:tgtEl>
                                        <p:attrNameLst>
                                          <p:attrName>ppt_y</p:attrName>
                                        </p:attrNameLst>
                                      </p:cBhvr>
                                      <p:tavLst>
                                        <p:tav tm="0">
                                          <p:val>
                                            <p:strVal val="ppt_y"/>
                                          </p:val>
                                        </p:tav>
                                        <p:tav tm="100000">
                                          <p:val>
                                            <p:strVal val="1+ppt_h/2"/>
                                          </p:val>
                                        </p:tav>
                                      </p:tavLst>
                                    </p:anim>
                                    <p:set>
                                      <p:cBhvr>
                                        <p:cTn id="552" dur="1" fill="hold">
                                          <p:stCondLst>
                                            <p:cond delay="2999"/>
                                          </p:stCondLst>
                                        </p:cTn>
                                        <p:tgtEl>
                                          <p:spTgt spid="28"/>
                                        </p:tgtEl>
                                        <p:attrNameLst>
                                          <p:attrName>style.visibility</p:attrName>
                                        </p:attrNameLst>
                                      </p:cBhvr>
                                      <p:to>
                                        <p:strVal val="hidden"/>
                                      </p:to>
                                    </p:set>
                                  </p:childTnLst>
                                </p:cTn>
                              </p:par>
                              <p:par>
                                <p:cTn id="553" presetID="2" presetClass="exit" presetSubtype="4" fill="hold" grpId="3" nodeType="withEffect">
                                  <p:stCondLst>
                                    <p:cond delay="0"/>
                                  </p:stCondLst>
                                  <p:childTnLst>
                                    <p:anim calcmode="lin" valueType="num">
                                      <p:cBhvr additive="base">
                                        <p:cTn id="554" dur="3000"/>
                                        <p:tgtEl>
                                          <p:spTgt spid="29"/>
                                        </p:tgtEl>
                                        <p:attrNameLst>
                                          <p:attrName>ppt_x</p:attrName>
                                        </p:attrNameLst>
                                      </p:cBhvr>
                                      <p:tavLst>
                                        <p:tav tm="0">
                                          <p:val>
                                            <p:strVal val="ppt_x"/>
                                          </p:val>
                                        </p:tav>
                                        <p:tav tm="100000">
                                          <p:val>
                                            <p:strVal val="ppt_x"/>
                                          </p:val>
                                        </p:tav>
                                      </p:tavLst>
                                    </p:anim>
                                    <p:anim calcmode="lin" valueType="num">
                                      <p:cBhvr additive="base">
                                        <p:cTn id="555" dur="3000"/>
                                        <p:tgtEl>
                                          <p:spTgt spid="29"/>
                                        </p:tgtEl>
                                        <p:attrNameLst>
                                          <p:attrName>ppt_y</p:attrName>
                                        </p:attrNameLst>
                                      </p:cBhvr>
                                      <p:tavLst>
                                        <p:tav tm="0">
                                          <p:val>
                                            <p:strVal val="ppt_y"/>
                                          </p:val>
                                        </p:tav>
                                        <p:tav tm="100000">
                                          <p:val>
                                            <p:strVal val="1+ppt_h/2"/>
                                          </p:val>
                                        </p:tav>
                                      </p:tavLst>
                                    </p:anim>
                                    <p:set>
                                      <p:cBhvr>
                                        <p:cTn id="556" dur="1" fill="hold">
                                          <p:stCondLst>
                                            <p:cond delay="2999"/>
                                          </p:stCondLst>
                                        </p:cTn>
                                        <p:tgtEl>
                                          <p:spTgt spid="29"/>
                                        </p:tgtEl>
                                        <p:attrNameLst>
                                          <p:attrName>style.visibility</p:attrName>
                                        </p:attrNameLst>
                                      </p:cBhvr>
                                      <p:to>
                                        <p:strVal val="hidden"/>
                                      </p:to>
                                    </p:set>
                                  </p:childTnLst>
                                </p:cTn>
                              </p:par>
                              <p:par>
                                <p:cTn id="557" presetID="2" presetClass="exit" presetSubtype="4" fill="hold" grpId="3" nodeType="withEffect">
                                  <p:stCondLst>
                                    <p:cond delay="0"/>
                                  </p:stCondLst>
                                  <p:childTnLst>
                                    <p:anim calcmode="lin" valueType="num">
                                      <p:cBhvr additive="base">
                                        <p:cTn id="558" dur="3000"/>
                                        <p:tgtEl>
                                          <p:spTgt spid="30"/>
                                        </p:tgtEl>
                                        <p:attrNameLst>
                                          <p:attrName>ppt_x</p:attrName>
                                        </p:attrNameLst>
                                      </p:cBhvr>
                                      <p:tavLst>
                                        <p:tav tm="0">
                                          <p:val>
                                            <p:strVal val="ppt_x"/>
                                          </p:val>
                                        </p:tav>
                                        <p:tav tm="100000">
                                          <p:val>
                                            <p:strVal val="ppt_x"/>
                                          </p:val>
                                        </p:tav>
                                      </p:tavLst>
                                    </p:anim>
                                    <p:anim calcmode="lin" valueType="num">
                                      <p:cBhvr additive="base">
                                        <p:cTn id="559" dur="3000"/>
                                        <p:tgtEl>
                                          <p:spTgt spid="30"/>
                                        </p:tgtEl>
                                        <p:attrNameLst>
                                          <p:attrName>ppt_y</p:attrName>
                                        </p:attrNameLst>
                                      </p:cBhvr>
                                      <p:tavLst>
                                        <p:tav tm="0">
                                          <p:val>
                                            <p:strVal val="ppt_y"/>
                                          </p:val>
                                        </p:tav>
                                        <p:tav tm="100000">
                                          <p:val>
                                            <p:strVal val="1+ppt_h/2"/>
                                          </p:val>
                                        </p:tav>
                                      </p:tavLst>
                                    </p:anim>
                                    <p:set>
                                      <p:cBhvr>
                                        <p:cTn id="560" dur="1" fill="hold">
                                          <p:stCondLst>
                                            <p:cond delay="2999"/>
                                          </p:stCondLst>
                                        </p:cTn>
                                        <p:tgtEl>
                                          <p:spTgt spid="30"/>
                                        </p:tgtEl>
                                        <p:attrNameLst>
                                          <p:attrName>style.visibility</p:attrName>
                                        </p:attrNameLst>
                                      </p:cBhvr>
                                      <p:to>
                                        <p:strVal val="hidden"/>
                                      </p:to>
                                    </p:set>
                                  </p:childTnLst>
                                </p:cTn>
                              </p:par>
                              <p:par>
                                <p:cTn id="561" presetID="2" presetClass="exit" presetSubtype="4" fill="hold" grpId="3" nodeType="withEffect">
                                  <p:stCondLst>
                                    <p:cond delay="0"/>
                                  </p:stCondLst>
                                  <p:childTnLst>
                                    <p:anim calcmode="lin" valueType="num">
                                      <p:cBhvr additive="base">
                                        <p:cTn id="562" dur="3000"/>
                                        <p:tgtEl>
                                          <p:spTgt spid="31"/>
                                        </p:tgtEl>
                                        <p:attrNameLst>
                                          <p:attrName>ppt_x</p:attrName>
                                        </p:attrNameLst>
                                      </p:cBhvr>
                                      <p:tavLst>
                                        <p:tav tm="0">
                                          <p:val>
                                            <p:strVal val="ppt_x"/>
                                          </p:val>
                                        </p:tav>
                                        <p:tav tm="100000">
                                          <p:val>
                                            <p:strVal val="ppt_x"/>
                                          </p:val>
                                        </p:tav>
                                      </p:tavLst>
                                    </p:anim>
                                    <p:anim calcmode="lin" valueType="num">
                                      <p:cBhvr additive="base">
                                        <p:cTn id="563" dur="3000"/>
                                        <p:tgtEl>
                                          <p:spTgt spid="31"/>
                                        </p:tgtEl>
                                        <p:attrNameLst>
                                          <p:attrName>ppt_y</p:attrName>
                                        </p:attrNameLst>
                                      </p:cBhvr>
                                      <p:tavLst>
                                        <p:tav tm="0">
                                          <p:val>
                                            <p:strVal val="ppt_y"/>
                                          </p:val>
                                        </p:tav>
                                        <p:tav tm="100000">
                                          <p:val>
                                            <p:strVal val="1+ppt_h/2"/>
                                          </p:val>
                                        </p:tav>
                                      </p:tavLst>
                                    </p:anim>
                                    <p:set>
                                      <p:cBhvr>
                                        <p:cTn id="564" dur="1" fill="hold">
                                          <p:stCondLst>
                                            <p:cond delay="2999"/>
                                          </p:stCondLst>
                                        </p:cTn>
                                        <p:tgtEl>
                                          <p:spTgt spid="31"/>
                                        </p:tgtEl>
                                        <p:attrNameLst>
                                          <p:attrName>style.visibility</p:attrName>
                                        </p:attrNameLst>
                                      </p:cBhvr>
                                      <p:to>
                                        <p:strVal val="hidden"/>
                                      </p:to>
                                    </p:set>
                                  </p:childTnLst>
                                </p:cTn>
                              </p:par>
                              <p:par>
                                <p:cTn id="565" presetID="2" presetClass="exit" presetSubtype="4" fill="hold" grpId="3" nodeType="withEffect">
                                  <p:stCondLst>
                                    <p:cond delay="0"/>
                                  </p:stCondLst>
                                  <p:childTnLst>
                                    <p:anim calcmode="lin" valueType="num">
                                      <p:cBhvr additive="base">
                                        <p:cTn id="566" dur="3000"/>
                                        <p:tgtEl>
                                          <p:spTgt spid="32"/>
                                        </p:tgtEl>
                                        <p:attrNameLst>
                                          <p:attrName>ppt_x</p:attrName>
                                        </p:attrNameLst>
                                      </p:cBhvr>
                                      <p:tavLst>
                                        <p:tav tm="0">
                                          <p:val>
                                            <p:strVal val="ppt_x"/>
                                          </p:val>
                                        </p:tav>
                                        <p:tav tm="100000">
                                          <p:val>
                                            <p:strVal val="ppt_x"/>
                                          </p:val>
                                        </p:tav>
                                      </p:tavLst>
                                    </p:anim>
                                    <p:anim calcmode="lin" valueType="num">
                                      <p:cBhvr additive="base">
                                        <p:cTn id="567" dur="3000"/>
                                        <p:tgtEl>
                                          <p:spTgt spid="32"/>
                                        </p:tgtEl>
                                        <p:attrNameLst>
                                          <p:attrName>ppt_y</p:attrName>
                                        </p:attrNameLst>
                                      </p:cBhvr>
                                      <p:tavLst>
                                        <p:tav tm="0">
                                          <p:val>
                                            <p:strVal val="ppt_y"/>
                                          </p:val>
                                        </p:tav>
                                        <p:tav tm="100000">
                                          <p:val>
                                            <p:strVal val="1+ppt_h/2"/>
                                          </p:val>
                                        </p:tav>
                                      </p:tavLst>
                                    </p:anim>
                                    <p:set>
                                      <p:cBhvr>
                                        <p:cTn id="568" dur="1" fill="hold">
                                          <p:stCondLst>
                                            <p:cond delay="2999"/>
                                          </p:stCondLst>
                                        </p:cTn>
                                        <p:tgtEl>
                                          <p:spTgt spid="32"/>
                                        </p:tgtEl>
                                        <p:attrNameLst>
                                          <p:attrName>style.visibility</p:attrName>
                                        </p:attrNameLst>
                                      </p:cBhvr>
                                      <p:to>
                                        <p:strVal val="hidden"/>
                                      </p:to>
                                    </p:set>
                                  </p:childTnLst>
                                </p:cTn>
                              </p:par>
                              <p:par>
                                <p:cTn id="569" presetID="2" presetClass="exit" presetSubtype="4" fill="hold" grpId="3" nodeType="withEffect">
                                  <p:stCondLst>
                                    <p:cond delay="0"/>
                                  </p:stCondLst>
                                  <p:childTnLst>
                                    <p:anim calcmode="lin" valueType="num">
                                      <p:cBhvr additive="base">
                                        <p:cTn id="570" dur="3000"/>
                                        <p:tgtEl>
                                          <p:spTgt spid="33"/>
                                        </p:tgtEl>
                                        <p:attrNameLst>
                                          <p:attrName>ppt_x</p:attrName>
                                        </p:attrNameLst>
                                      </p:cBhvr>
                                      <p:tavLst>
                                        <p:tav tm="0">
                                          <p:val>
                                            <p:strVal val="ppt_x"/>
                                          </p:val>
                                        </p:tav>
                                        <p:tav tm="100000">
                                          <p:val>
                                            <p:strVal val="ppt_x"/>
                                          </p:val>
                                        </p:tav>
                                      </p:tavLst>
                                    </p:anim>
                                    <p:anim calcmode="lin" valueType="num">
                                      <p:cBhvr additive="base">
                                        <p:cTn id="571" dur="3000"/>
                                        <p:tgtEl>
                                          <p:spTgt spid="33"/>
                                        </p:tgtEl>
                                        <p:attrNameLst>
                                          <p:attrName>ppt_y</p:attrName>
                                        </p:attrNameLst>
                                      </p:cBhvr>
                                      <p:tavLst>
                                        <p:tav tm="0">
                                          <p:val>
                                            <p:strVal val="ppt_y"/>
                                          </p:val>
                                        </p:tav>
                                        <p:tav tm="100000">
                                          <p:val>
                                            <p:strVal val="1+ppt_h/2"/>
                                          </p:val>
                                        </p:tav>
                                      </p:tavLst>
                                    </p:anim>
                                    <p:set>
                                      <p:cBhvr>
                                        <p:cTn id="572" dur="1" fill="hold">
                                          <p:stCondLst>
                                            <p:cond delay="2999"/>
                                          </p:stCondLst>
                                        </p:cTn>
                                        <p:tgtEl>
                                          <p:spTgt spid="33"/>
                                        </p:tgtEl>
                                        <p:attrNameLst>
                                          <p:attrName>style.visibility</p:attrName>
                                        </p:attrNameLst>
                                      </p:cBhvr>
                                      <p:to>
                                        <p:strVal val="hidden"/>
                                      </p:to>
                                    </p:set>
                                  </p:childTnLst>
                                </p:cTn>
                              </p:par>
                              <p:par>
                                <p:cTn id="573" presetID="2" presetClass="exit" presetSubtype="4" fill="hold" grpId="3" nodeType="withEffect">
                                  <p:stCondLst>
                                    <p:cond delay="0"/>
                                  </p:stCondLst>
                                  <p:childTnLst>
                                    <p:anim calcmode="lin" valueType="num">
                                      <p:cBhvr additive="base">
                                        <p:cTn id="574" dur="3000"/>
                                        <p:tgtEl>
                                          <p:spTgt spid="34"/>
                                        </p:tgtEl>
                                        <p:attrNameLst>
                                          <p:attrName>ppt_x</p:attrName>
                                        </p:attrNameLst>
                                      </p:cBhvr>
                                      <p:tavLst>
                                        <p:tav tm="0">
                                          <p:val>
                                            <p:strVal val="ppt_x"/>
                                          </p:val>
                                        </p:tav>
                                        <p:tav tm="100000">
                                          <p:val>
                                            <p:strVal val="ppt_x"/>
                                          </p:val>
                                        </p:tav>
                                      </p:tavLst>
                                    </p:anim>
                                    <p:anim calcmode="lin" valueType="num">
                                      <p:cBhvr additive="base">
                                        <p:cTn id="575" dur="3000"/>
                                        <p:tgtEl>
                                          <p:spTgt spid="34"/>
                                        </p:tgtEl>
                                        <p:attrNameLst>
                                          <p:attrName>ppt_y</p:attrName>
                                        </p:attrNameLst>
                                      </p:cBhvr>
                                      <p:tavLst>
                                        <p:tav tm="0">
                                          <p:val>
                                            <p:strVal val="ppt_y"/>
                                          </p:val>
                                        </p:tav>
                                        <p:tav tm="100000">
                                          <p:val>
                                            <p:strVal val="1+ppt_h/2"/>
                                          </p:val>
                                        </p:tav>
                                      </p:tavLst>
                                    </p:anim>
                                    <p:set>
                                      <p:cBhvr>
                                        <p:cTn id="576" dur="1" fill="hold">
                                          <p:stCondLst>
                                            <p:cond delay="2999"/>
                                          </p:stCondLst>
                                        </p:cTn>
                                        <p:tgtEl>
                                          <p:spTgt spid="34"/>
                                        </p:tgtEl>
                                        <p:attrNameLst>
                                          <p:attrName>style.visibility</p:attrName>
                                        </p:attrNameLst>
                                      </p:cBhvr>
                                      <p:to>
                                        <p:strVal val="hidden"/>
                                      </p:to>
                                    </p:set>
                                  </p:childTnLst>
                                </p:cTn>
                              </p:par>
                              <p:par>
                                <p:cTn id="577" presetID="2" presetClass="exit" presetSubtype="4" fill="hold" grpId="3" nodeType="withEffect">
                                  <p:stCondLst>
                                    <p:cond delay="0"/>
                                  </p:stCondLst>
                                  <p:childTnLst>
                                    <p:anim calcmode="lin" valueType="num">
                                      <p:cBhvr additive="base">
                                        <p:cTn id="578" dur="3000"/>
                                        <p:tgtEl>
                                          <p:spTgt spid="35"/>
                                        </p:tgtEl>
                                        <p:attrNameLst>
                                          <p:attrName>ppt_x</p:attrName>
                                        </p:attrNameLst>
                                      </p:cBhvr>
                                      <p:tavLst>
                                        <p:tav tm="0">
                                          <p:val>
                                            <p:strVal val="ppt_x"/>
                                          </p:val>
                                        </p:tav>
                                        <p:tav tm="100000">
                                          <p:val>
                                            <p:strVal val="ppt_x"/>
                                          </p:val>
                                        </p:tav>
                                      </p:tavLst>
                                    </p:anim>
                                    <p:anim calcmode="lin" valueType="num">
                                      <p:cBhvr additive="base">
                                        <p:cTn id="579" dur="3000"/>
                                        <p:tgtEl>
                                          <p:spTgt spid="35"/>
                                        </p:tgtEl>
                                        <p:attrNameLst>
                                          <p:attrName>ppt_y</p:attrName>
                                        </p:attrNameLst>
                                      </p:cBhvr>
                                      <p:tavLst>
                                        <p:tav tm="0">
                                          <p:val>
                                            <p:strVal val="ppt_y"/>
                                          </p:val>
                                        </p:tav>
                                        <p:tav tm="100000">
                                          <p:val>
                                            <p:strVal val="1+ppt_h/2"/>
                                          </p:val>
                                        </p:tav>
                                      </p:tavLst>
                                    </p:anim>
                                    <p:set>
                                      <p:cBhvr>
                                        <p:cTn id="580" dur="1" fill="hold">
                                          <p:stCondLst>
                                            <p:cond delay="2999"/>
                                          </p:stCondLst>
                                        </p:cTn>
                                        <p:tgtEl>
                                          <p:spTgt spid="35"/>
                                        </p:tgtEl>
                                        <p:attrNameLst>
                                          <p:attrName>style.visibility</p:attrName>
                                        </p:attrNameLst>
                                      </p:cBhvr>
                                      <p:to>
                                        <p:strVal val="hidden"/>
                                      </p:to>
                                    </p:set>
                                  </p:childTnLst>
                                </p:cTn>
                              </p:par>
                              <p:par>
                                <p:cTn id="581" presetID="2" presetClass="exit" presetSubtype="4" fill="hold" grpId="3" nodeType="withEffect">
                                  <p:stCondLst>
                                    <p:cond delay="0"/>
                                  </p:stCondLst>
                                  <p:childTnLst>
                                    <p:anim calcmode="lin" valueType="num">
                                      <p:cBhvr additive="base">
                                        <p:cTn id="582" dur="3000"/>
                                        <p:tgtEl>
                                          <p:spTgt spid="36"/>
                                        </p:tgtEl>
                                        <p:attrNameLst>
                                          <p:attrName>ppt_x</p:attrName>
                                        </p:attrNameLst>
                                      </p:cBhvr>
                                      <p:tavLst>
                                        <p:tav tm="0">
                                          <p:val>
                                            <p:strVal val="ppt_x"/>
                                          </p:val>
                                        </p:tav>
                                        <p:tav tm="100000">
                                          <p:val>
                                            <p:strVal val="ppt_x"/>
                                          </p:val>
                                        </p:tav>
                                      </p:tavLst>
                                    </p:anim>
                                    <p:anim calcmode="lin" valueType="num">
                                      <p:cBhvr additive="base">
                                        <p:cTn id="583" dur="3000"/>
                                        <p:tgtEl>
                                          <p:spTgt spid="36"/>
                                        </p:tgtEl>
                                        <p:attrNameLst>
                                          <p:attrName>ppt_y</p:attrName>
                                        </p:attrNameLst>
                                      </p:cBhvr>
                                      <p:tavLst>
                                        <p:tav tm="0">
                                          <p:val>
                                            <p:strVal val="ppt_y"/>
                                          </p:val>
                                        </p:tav>
                                        <p:tav tm="100000">
                                          <p:val>
                                            <p:strVal val="1+ppt_h/2"/>
                                          </p:val>
                                        </p:tav>
                                      </p:tavLst>
                                    </p:anim>
                                    <p:set>
                                      <p:cBhvr>
                                        <p:cTn id="584" dur="1" fill="hold">
                                          <p:stCondLst>
                                            <p:cond delay="2999"/>
                                          </p:stCondLst>
                                        </p:cTn>
                                        <p:tgtEl>
                                          <p:spTgt spid="36"/>
                                        </p:tgtEl>
                                        <p:attrNameLst>
                                          <p:attrName>style.visibility</p:attrName>
                                        </p:attrNameLst>
                                      </p:cBhvr>
                                      <p:to>
                                        <p:strVal val="hidden"/>
                                      </p:to>
                                    </p:set>
                                  </p:childTnLst>
                                </p:cTn>
                              </p:par>
                              <p:par>
                                <p:cTn id="585" presetID="2" presetClass="exit" presetSubtype="4" fill="hold" grpId="3" nodeType="withEffect">
                                  <p:stCondLst>
                                    <p:cond delay="0"/>
                                  </p:stCondLst>
                                  <p:childTnLst>
                                    <p:anim calcmode="lin" valueType="num">
                                      <p:cBhvr additive="base">
                                        <p:cTn id="586" dur="3000"/>
                                        <p:tgtEl>
                                          <p:spTgt spid="37"/>
                                        </p:tgtEl>
                                        <p:attrNameLst>
                                          <p:attrName>ppt_x</p:attrName>
                                        </p:attrNameLst>
                                      </p:cBhvr>
                                      <p:tavLst>
                                        <p:tav tm="0">
                                          <p:val>
                                            <p:strVal val="ppt_x"/>
                                          </p:val>
                                        </p:tav>
                                        <p:tav tm="100000">
                                          <p:val>
                                            <p:strVal val="ppt_x"/>
                                          </p:val>
                                        </p:tav>
                                      </p:tavLst>
                                    </p:anim>
                                    <p:anim calcmode="lin" valueType="num">
                                      <p:cBhvr additive="base">
                                        <p:cTn id="587" dur="3000"/>
                                        <p:tgtEl>
                                          <p:spTgt spid="37"/>
                                        </p:tgtEl>
                                        <p:attrNameLst>
                                          <p:attrName>ppt_y</p:attrName>
                                        </p:attrNameLst>
                                      </p:cBhvr>
                                      <p:tavLst>
                                        <p:tav tm="0">
                                          <p:val>
                                            <p:strVal val="ppt_y"/>
                                          </p:val>
                                        </p:tav>
                                        <p:tav tm="100000">
                                          <p:val>
                                            <p:strVal val="1+ppt_h/2"/>
                                          </p:val>
                                        </p:tav>
                                      </p:tavLst>
                                    </p:anim>
                                    <p:set>
                                      <p:cBhvr>
                                        <p:cTn id="588" dur="1" fill="hold">
                                          <p:stCondLst>
                                            <p:cond delay="2999"/>
                                          </p:stCondLst>
                                        </p:cTn>
                                        <p:tgtEl>
                                          <p:spTgt spid="37"/>
                                        </p:tgtEl>
                                        <p:attrNameLst>
                                          <p:attrName>style.visibility</p:attrName>
                                        </p:attrNameLst>
                                      </p:cBhvr>
                                      <p:to>
                                        <p:strVal val="hidden"/>
                                      </p:to>
                                    </p:set>
                                  </p:childTnLst>
                                </p:cTn>
                              </p:par>
                              <p:par>
                                <p:cTn id="589" presetID="2" presetClass="exit" presetSubtype="4" fill="hold" grpId="3" nodeType="withEffect">
                                  <p:stCondLst>
                                    <p:cond delay="0"/>
                                  </p:stCondLst>
                                  <p:childTnLst>
                                    <p:anim calcmode="lin" valueType="num">
                                      <p:cBhvr additive="base">
                                        <p:cTn id="590" dur="3000"/>
                                        <p:tgtEl>
                                          <p:spTgt spid="38"/>
                                        </p:tgtEl>
                                        <p:attrNameLst>
                                          <p:attrName>ppt_x</p:attrName>
                                        </p:attrNameLst>
                                      </p:cBhvr>
                                      <p:tavLst>
                                        <p:tav tm="0">
                                          <p:val>
                                            <p:strVal val="ppt_x"/>
                                          </p:val>
                                        </p:tav>
                                        <p:tav tm="100000">
                                          <p:val>
                                            <p:strVal val="ppt_x"/>
                                          </p:val>
                                        </p:tav>
                                      </p:tavLst>
                                    </p:anim>
                                    <p:anim calcmode="lin" valueType="num">
                                      <p:cBhvr additive="base">
                                        <p:cTn id="591" dur="3000"/>
                                        <p:tgtEl>
                                          <p:spTgt spid="38"/>
                                        </p:tgtEl>
                                        <p:attrNameLst>
                                          <p:attrName>ppt_y</p:attrName>
                                        </p:attrNameLst>
                                      </p:cBhvr>
                                      <p:tavLst>
                                        <p:tav tm="0">
                                          <p:val>
                                            <p:strVal val="ppt_y"/>
                                          </p:val>
                                        </p:tav>
                                        <p:tav tm="100000">
                                          <p:val>
                                            <p:strVal val="1+ppt_h/2"/>
                                          </p:val>
                                        </p:tav>
                                      </p:tavLst>
                                    </p:anim>
                                    <p:set>
                                      <p:cBhvr>
                                        <p:cTn id="592" dur="1" fill="hold">
                                          <p:stCondLst>
                                            <p:cond delay="2999"/>
                                          </p:stCondLst>
                                        </p:cTn>
                                        <p:tgtEl>
                                          <p:spTgt spid="38"/>
                                        </p:tgtEl>
                                        <p:attrNameLst>
                                          <p:attrName>style.visibility</p:attrName>
                                        </p:attrNameLst>
                                      </p:cBhvr>
                                      <p:to>
                                        <p:strVal val="hidden"/>
                                      </p:to>
                                    </p:set>
                                  </p:childTnLst>
                                </p:cTn>
                              </p:par>
                              <p:par>
                                <p:cTn id="593" presetID="2" presetClass="exit" presetSubtype="4" fill="hold" grpId="3" nodeType="withEffect">
                                  <p:stCondLst>
                                    <p:cond delay="0"/>
                                  </p:stCondLst>
                                  <p:childTnLst>
                                    <p:anim calcmode="lin" valueType="num">
                                      <p:cBhvr additive="base">
                                        <p:cTn id="594" dur="3000"/>
                                        <p:tgtEl>
                                          <p:spTgt spid="39"/>
                                        </p:tgtEl>
                                        <p:attrNameLst>
                                          <p:attrName>ppt_x</p:attrName>
                                        </p:attrNameLst>
                                      </p:cBhvr>
                                      <p:tavLst>
                                        <p:tav tm="0">
                                          <p:val>
                                            <p:strVal val="ppt_x"/>
                                          </p:val>
                                        </p:tav>
                                        <p:tav tm="100000">
                                          <p:val>
                                            <p:strVal val="ppt_x"/>
                                          </p:val>
                                        </p:tav>
                                      </p:tavLst>
                                    </p:anim>
                                    <p:anim calcmode="lin" valueType="num">
                                      <p:cBhvr additive="base">
                                        <p:cTn id="595" dur="3000"/>
                                        <p:tgtEl>
                                          <p:spTgt spid="39"/>
                                        </p:tgtEl>
                                        <p:attrNameLst>
                                          <p:attrName>ppt_y</p:attrName>
                                        </p:attrNameLst>
                                      </p:cBhvr>
                                      <p:tavLst>
                                        <p:tav tm="0">
                                          <p:val>
                                            <p:strVal val="ppt_y"/>
                                          </p:val>
                                        </p:tav>
                                        <p:tav tm="100000">
                                          <p:val>
                                            <p:strVal val="1+ppt_h/2"/>
                                          </p:val>
                                        </p:tav>
                                      </p:tavLst>
                                    </p:anim>
                                    <p:set>
                                      <p:cBhvr>
                                        <p:cTn id="596" dur="1" fill="hold">
                                          <p:stCondLst>
                                            <p:cond delay="2999"/>
                                          </p:stCondLst>
                                        </p:cTn>
                                        <p:tgtEl>
                                          <p:spTgt spid="39"/>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40"/>
                                        </p:tgtEl>
                                        <p:attrNameLst>
                                          <p:attrName>ppt_x</p:attrName>
                                        </p:attrNameLst>
                                      </p:cBhvr>
                                      <p:tavLst>
                                        <p:tav tm="0">
                                          <p:val>
                                            <p:strVal val="ppt_x"/>
                                          </p:val>
                                        </p:tav>
                                        <p:tav tm="100000">
                                          <p:val>
                                            <p:strVal val="ppt_x"/>
                                          </p:val>
                                        </p:tav>
                                      </p:tavLst>
                                    </p:anim>
                                    <p:anim calcmode="lin" valueType="num">
                                      <p:cBhvr additive="base">
                                        <p:cTn id="599" dur="3000"/>
                                        <p:tgtEl>
                                          <p:spTgt spid="40"/>
                                        </p:tgtEl>
                                        <p:attrNameLst>
                                          <p:attrName>ppt_y</p:attrName>
                                        </p:attrNameLst>
                                      </p:cBhvr>
                                      <p:tavLst>
                                        <p:tav tm="0">
                                          <p:val>
                                            <p:strVal val="ppt_y"/>
                                          </p:val>
                                        </p:tav>
                                        <p:tav tm="100000">
                                          <p:val>
                                            <p:strVal val="1+ppt_h/2"/>
                                          </p:val>
                                        </p:tav>
                                      </p:tavLst>
                                    </p:anim>
                                    <p:set>
                                      <p:cBhvr>
                                        <p:cTn id="600" dur="1" fill="hold">
                                          <p:stCondLst>
                                            <p:cond delay="2999"/>
                                          </p:stCondLst>
                                        </p:cTn>
                                        <p:tgtEl>
                                          <p:spTgt spid="40"/>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42"/>
                                        </p:tgtEl>
                                        <p:attrNameLst>
                                          <p:attrName>ppt_x</p:attrName>
                                        </p:attrNameLst>
                                      </p:cBhvr>
                                      <p:tavLst>
                                        <p:tav tm="0">
                                          <p:val>
                                            <p:strVal val="ppt_x"/>
                                          </p:val>
                                        </p:tav>
                                        <p:tav tm="100000">
                                          <p:val>
                                            <p:strVal val="ppt_x"/>
                                          </p:val>
                                        </p:tav>
                                      </p:tavLst>
                                    </p:anim>
                                    <p:anim calcmode="lin" valueType="num">
                                      <p:cBhvr additive="base">
                                        <p:cTn id="607" dur="3000"/>
                                        <p:tgtEl>
                                          <p:spTgt spid="42"/>
                                        </p:tgtEl>
                                        <p:attrNameLst>
                                          <p:attrName>ppt_y</p:attrName>
                                        </p:attrNameLst>
                                      </p:cBhvr>
                                      <p:tavLst>
                                        <p:tav tm="0">
                                          <p:val>
                                            <p:strVal val="ppt_y"/>
                                          </p:val>
                                        </p:tav>
                                        <p:tav tm="100000">
                                          <p:val>
                                            <p:strVal val="1+ppt_h/2"/>
                                          </p:val>
                                        </p:tav>
                                      </p:tavLst>
                                    </p:anim>
                                    <p:set>
                                      <p:cBhvr>
                                        <p:cTn id="608" dur="1" fill="hold">
                                          <p:stCondLst>
                                            <p:cond delay="2999"/>
                                          </p:stCondLst>
                                        </p:cTn>
                                        <p:tgtEl>
                                          <p:spTgt spid="42"/>
                                        </p:tgtEl>
                                        <p:attrNameLst>
                                          <p:attrName>style.visibility</p:attrName>
                                        </p:attrNameLst>
                                      </p:cBhvr>
                                      <p:to>
                                        <p:strVal val="hidden"/>
                                      </p:to>
                                    </p:set>
                                  </p:childTnLst>
                                </p:cTn>
                              </p:par>
                              <p:par>
                                <p:cTn id="609" presetID="17" presetClass="entr" presetSubtype="1" fill="hold" nodeType="withEffect">
                                  <p:stCondLst>
                                    <p:cond delay="0"/>
                                  </p:stCondLst>
                                  <p:childTnLst>
                                    <p:set>
                                      <p:cBhvr>
                                        <p:cTn id="610" dur="1" fill="hold">
                                          <p:stCondLst>
                                            <p:cond delay="0"/>
                                          </p:stCondLst>
                                        </p:cTn>
                                        <p:tgtEl>
                                          <p:spTgt spid="2"/>
                                        </p:tgtEl>
                                        <p:attrNameLst>
                                          <p:attrName>style.visibility</p:attrName>
                                        </p:attrNameLst>
                                      </p:cBhvr>
                                      <p:to>
                                        <p:strVal val="visible"/>
                                      </p:to>
                                    </p:set>
                                    <p:anim calcmode="lin" valueType="num">
                                      <p:cBhvr>
                                        <p:cTn id="611" dur="3000" fill="hold"/>
                                        <p:tgtEl>
                                          <p:spTgt spid="2"/>
                                        </p:tgtEl>
                                        <p:attrNameLst>
                                          <p:attrName>ppt_x</p:attrName>
                                        </p:attrNameLst>
                                      </p:cBhvr>
                                      <p:tavLst>
                                        <p:tav tm="0">
                                          <p:val>
                                            <p:strVal val="#ppt_x"/>
                                          </p:val>
                                        </p:tav>
                                        <p:tav tm="100000">
                                          <p:val>
                                            <p:strVal val="#ppt_x"/>
                                          </p:val>
                                        </p:tav>
                                      </p:tavLst>
                                    </p:anim>
                                    <p:anim calcmode="lin" valueType="num">
                                      <p:cBhvr>
                                        <p:cTn id="612" dur="3000" fill="hold"/>
                                        <p:tgtEl>
                                          <p:spTgt spid="2"/>
                                        </p:tgtEl>
                                        <p:attrNameLst>
                                          <p:attrName>ppt_y</p:attrName>
                                        </p:attrNameLst>
                                      </p:cBhvr>
                                      <p:tavLst>
                                        <p:tav tm="0">
                                          <p:val>
                                            <p:strVal val="#ppt_y-#ppt_h/2"/>
                                          </p:val>
                                        </p:tav>
                                        <p:tav tm="100000">
                                          <p:val>
                                            <p:strVal val="#ppt_y"/>
                                          </p:val>
                                        </p:tav>
                                      </p:tavLst>
                                    </p:anim>
                                    <p:anim calcmode="lin" valueType="num">
                                      <p:cBhvr>
                                        <p:cTn id="613" dur="3000" fill="hold"/>
                                        <p:tgtEl>
                                          <p:spTgt spid="2"/>
                                        </p:tgtEl>
                                        <p:attrNameLst>
                                          <p:attrName>ppt_w</p:attrName>
                                        </p:attrNameLst>
                                      </p:cBhvr>
                                      <p:tavLst>
                                        <p:tav tm="0">
                                          <p:val>
                                            <p:strVal val="#ppt_w"/>
                                          </p:val>
                                        </p:tav>
                                        <p:tav tm="100000">
                                          <p:val>
                                            <p:strVal val="#ppt_w"/>
                                          </p:val>
                                        </p:tav>
                                      </p:tavLst>
                                    </p:anim>
                                    <p:anim calcmode="lin" valueType="num">
                                      <p:cBhvr>
                                        <p:cTn id="61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9c69249273c964d77c2ec009e02d2c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razón"/>
          <p:cNvSpPr/>
          <p:nvPr/>
        </p:nvSpPr>
        <p:spPr>
          <a:xfrm>
            <a:off x="1643042" y="0"/>
            <a:ext cx="5786478" cy="5143500"/>
          </a:xfrm>
          <a:prstGeom prst="heart">
            <a:avLst/>
          </a:prstGeom>
          <a:noFill/>
          <a:ln w="76200">
            <a:solidFill>
              <a:schemeClr val="accent6">
                <a:lumMod val="7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razón"/>
          <p:cNvSpPr/>
          <p:nvPr/>
        </p:nvSpPr>
        <p:spPr>
          <a:xfrm>
            <a:off x="2071670" y="285734"/>
            <a:ext cx="4929222" cy="4143404"/>
          </a:xfrm>
          <a:prstGeom prst="heart">
            <a:avLst/>
          </a:prstGeom>
          <a:noFill/>
          <a:ln w="76200">
            <a:solidFill>
              <a:srgbClr val="F7923F"/>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razón"/>
          <p:cNvSpPr/>
          <p:nvPr/>
        </p:nvSpPr>
        <p:spPr>
          <a:xfrm>
            <a:off x="2786050" y="571486"/>
            <a:ext cx="3509986" cy="3295672"/>
          </a:xfrm>
          <a:prstGeom prst="heart">
            <a:avLst/>
          </a:prstGeom>
          <a:noFill/>
          <a:ln w="76200">
            <a:solidFill>
              <a:srgbClr val="FABD8A"/>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3214678" y="714362"/>
            <a:ext cx="2643206" cy="2643206"/>
          </a:xfrm>
          <a:prstGeom prst="heart">
            <a:avLst/>
          </a:prstGeom>
          <a:noFill/>
          <a:ln w="76200">
            <a:solidFill>
              <a:srgbClr val="FCDDC4"/>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6000" fill="hold"/>
                                        <p:tgtEl>
                                          <p:spTgt spid="3"/>
                                        </p:tgtEl>
                                        <p:attrNameLst>
                                          <p:attrName>ppt_w</p:attrName>
                                        </p:attrNameLst>
                                      </p:cBhvr>
                                      <p:tavLst>
                                        <p:tav tm="0" fmla="#ppt_w*sin(2.5*pi*$)">
                                          <p:val>
                                            <p:fltVal val="0"/>
                                          </p:val>
                                        </p:tav>
                                        <p:tav tm="100000">
                                          <p:val>
                                            <p:fltVal val="1"/>
                                          </p:val>
                                        </p:tav>
                                      </p:tavLst>
                                    </p:anim>
                                    <p:anim calcmode="lin" valueType="num">
                                      <p:cBhvr>
                                        <p:cTn id="11" dur="6000" fill="hold"/>
                                        <p:tgtEl>
                                          <p:spTgt spid="3"/>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fmla="#ppt_w*sin(2.5*pi*$)">
                                          <p:val>
                                            <p:fltVal val="0"/>
                                          </p:val>
                                        </p:tav>
                                        <p:tav tm="100000">
                                          <p:val>
                                            <p:fltVal val="1"/>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fmla="#ppt_w*sin(2.5*pi*$)">
                                          <p:val>
                                            <p:fltVal val="0"/>
                                          </p:val>
                                        </p:tav>
                                        <p:tav tm="100000">
                                          <p:val>
                                            <p:fltVal val="1"/>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childTnLst>
                          </p:cTn>
                        </p:par>
                        <p:par>
                          <p:cTn id="24" fill="hold">
                            <p:stCondLst>
                              <p:cond delay="6000"/>
                            </p:stCondLst>
                            <p:childTnLst>
                              <p:par>
                                <p:cTn id="25" presetID="19" presetClass="exit" presetSubtype="10" fill="hold" grpId="1" nodeType="afterEffect">
                                  <p:stCondLst>
                                    <p:cond delay="0"/>
                                  </p:stCondLst>
                                  <p:childTnLst>
                                    <p:anim calcmode="lin" valueType="num">
                                      <p:cBhvr>
                                        <p:cTn id="26" dur="6000"/>
                                        <p:tgtEl>
                                          <p:spTgt spid="3"/>
                                        </p:tgtEl>
                                        <p:attrNameLst>
                                          <p:attrName>ppt_h</p:attrName>
                                        </p:attrNameLst>
                                      </p:cBhvr>
                                      <p:tavLst>
                                        <p:tav tm="0">
                                          <p:val>
                                            <p:strVal val="ppt_h"/>
                                          </p:val>
                                        </p:tav>
                                        <p:tav tm="100000">
                                          <p:val>
                                            <p:strVal val="ppt_h"/>
                                          </p:val>
                                        </p:tav>
                                      </p:tavLst>
                                    </p:anim>
                                    <p:anim calcmode="lin" valueType="num">
                                      <p:cBhvr>
                                        <p:cTn id="27" dur="6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5999"/>
                                          </p:stCondLst>
                                        </p:cTn>
                                        <p:tgtEl>
                                          <p:spTgt spid="3"/>
                                        </p:tgtEl>
                                        <p:attrNameLst>
                                          <p:attrName>style.visibility</p:attrName>
                                        </p:attrNameLst>
                                      </p:cBhvr>
                                      <p:to>
                                        <p:strVal val="hidden"/>
                                      </p:to>
                                    </p:set>
                                  </p:childTnLst>
                                </p:cTn>
                              </p:par>
                              <p:par>
                                <p:cTn id="29" presetID="19" presetClass="exit" presetSubtype="10" fill="hold" grpId="1" nodeType="withEffect">
                                  <p:stCondLst>
                                    <p:cond delay="0"/>
                                  </p:stCondLst>
                                  <p:childTnLst>
                                    <p:anim calcmode="lin" valueType="num">
                                      <p:cBhvr>
                                        <p:cTn id="30" dur="5000"/>
                                        <p:tgtEl>
                                          <p:spTgt spid="4"/>
                                        </p:tgtEl>
                                        <p:attrNameLst>
                                          <p:attrName>ppt_h</p:attrName>
                                        </p:attrNameLst>
                                      </p:cBhvr>
                                      <p:tavLst>
                                        <p:tav tm="0">
                                          <p:val>
                                            <p:strVal val="ppt_h"/>
                                          </p:val>
                                        </p:tav>
                                        <p:tav tm="100000">
                                          <p:val>
                                            <p:strVal val="ppt_h"/>
                                          </p:val>
                                        </p:tav>
                                      </p:tavLst>
                                    </p:anim>
                                    <p:anim calcmode="lin" valueType="num">
                                      <p:cBhvr>
                                        <p:cTn id="31"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4"/>
                                        </p:tgtEl>
                                        <p:attrNameLst>
                                          <p:attrName>style.visibility</p:attrName>
                                        </p:attrNameLst>
                                      </p:cBhvr>
                                      <p:to>
                                        <p:strVal val="hidden"/>
                                      </p:to>
                                    </p:set>
                                  </p:childTnLst>
                                </p:cTn>
                              </p:par>
                              <p:par>
                                <p:cTn id="33" presetID="19" presetClass="exit" presetSubtype="10" fill="hold" grpId="1" nodeType="withEffect">
                                  <p:stCondLst>
                                    <p:cond delay="0"/>
                                  </p:stCondLst>
                                  <p:childTnLst>
                                    <p:anim calcmode="lin" valueType="num">
                                      <p:cBhvr>
                                        <p:cTn id="34" dur="4000"/>
                                        <p:tgtEl>
                                          <p:spTgt spid="5"/>
                                        </p:tgtEl>
                                        <p:attrNameLst>
                                          <p:attrName>ppt_h</p:attrName>
                                        </p:attrNameLst>
                                      </p:cBhvr>
                                      <p:tavLst>
                                        <p:tav tm="0">
                                          <p:val>
                                            <p:strVal val="ppt_h"/>
                                          </p:val>
                                        </p:tav>
                                        <p:tav tm="100000">
                                          <p:val>
                                            <p:strVal val="ppt_h"/>
                                          </p:val>
                                        </p:tav>
                                      </p:tavLst>
                                    </p:anim>
                                    <p:anim calcmode="lin" valueType="num">
                                      <p:cBhvr>
                                        <p:cTn id="3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5"/>
                                        </p:tgtEl>
                                        <p:attrNameLst>
                                          <p:attrName>style.visibility</p:attrName>
                                        </p:attrNameLst>
                                      </p:cBhvr>
                                      <p:to>
                                        <p:strVal val="hidden"/>
                                      </p:to>
                                    </p:set>
                                  </p:childTnLst>
                                </p:cTn>
                              </p:par>
                              <p:par>
                                <p:cTn id="37" presetID="19" presetClass="exit" presetSubtype="10" fill="hold" grpId="1" nodeType="withEffect">
                                  <p:stCondLst>
                                    <p:cond delay="0"/>
                                  </p:stCondLst>
                                  <p:childTnLst>
                                    <p:anim calcmode="lin" valueType="num">
                                      <p:cBhvr>
                                        <p:cTn id="38" dur="3000"/>
                                        <p:tgtEl>
                                          <p:spTgt spid="6"/>
                                        </p:tgtEl>
                                        <p:attrNameLst>
                                          <p:attrName>ppt_h</p:attrName>
                                        </p:attrNameLst>
                                      </p:cBhvr>
                                      <p:tavLst>
                                        <p:tav tm="0">
                                          <p:val>
                                            <p:strVal val="ppt_h"/>
                                          </p:val>
                                        </p:tav>
                                        <p:tav tm="100000">
                                          <p:val>
                                            <p:strVal val="ppt_h"/>
                                          </p:val>
                                        </p:tav>
                                      </p:tavLst>
                                    </p:anim>
                                    <p:anim calcmode="lin" valueType="num">
                                      <p:cBhvr>
                                        <p:cTn id="3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7000" fill="hold"/>
                                        <p:tgtEl>
                                          <p:spTgt spid="2"/>
                                        </p:tgtEl>
                                        <p:attrNameLst>
                                          <p:attrName>ppt_w</p:attrName>
                                        </p:attrNameLst>
                                      </p:cBhvr>
                                      <p:tavLst>
                                        <p:tav tm="0">
                                          <p:val>
                                            <p:strVal val="4/3*#ppt_w"/>
                                          </p:val>
                                        </p:tav>
                                        <p:tav tm="100000">
                                          <p:val>
                                            <p:strVal val="#ppt_w"/>
                                          </p:val>
                                        </p:tav>
                                      </p:tavLst>
                                    </p:anim>
                                    <p:anim calcmode="lin" valueType="num">
                                      <p:cBhvr>
                                        <p:cTn id="44" dur="7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2279644">
            <a:off x="5028710" y="-480069"/>
            <a:ext cx="1586910" cy="5743760"/>
          </a:xfrm>
          <a:prstGeom prst="moon">
            <a:avLst>
              <a:gd name="adj" fmla="val 26827"/>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992529" flipH="1">
            <a:off x="2447645" y="-274831"/>
            <a:ext cx="1814996" cy="5555582"/>
          </a:xfrm>
          <a:prstGeom prst="moon">
            <a:avLst>
              <a:gd name="adj" fmla="val 20450"/>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2434660">
            <a:off x="4838343" y="338719"/>
            <a:ext cx="1441377" cy="4646493"/>
          </a:xfrm>
          <a:prstGeom prst="moon">
            <a:avLst>
              <a:gd name="adj" fmla="val 26827"/>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992529" flipH="1">
            <a:off x="2746163" y="476844"/>
            <a:ext cx="1718027" cy="4723165"/>
          </a:xfrm>
          <a:prstGeom prst="moon">
            <a:avLst>
              <a:gd name="adj" fmla="val 20450"/>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992529" flipH="1">
            <a:off x="2932197" y="1176774"/>
            <a:ext cx="1846024" cy="3861055"/>
          </a:xfrm>
          <a:prstGeom prst="moon">
            <a:avLst>
              <a:gd name="adj" fmla="val 20450"/>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434660">
            <a:off x="4573176" y="980171"/>
            <a:ext cx="1642396" cy="4125156"/>
          </a:xfrm>
          <a:prstGeom prst="moon">
            <a:avLst>
              <a:gd name="adj" fmla="val 21406"/>
            </a:avLst>
          </a:prstGeom>
          <a:gradFill flip="none" rotWithShape="1">
            <a:gsLst>
              <a:gs pos="12000">
                <a:srgbClr val="C000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1+#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4" fill="hold" grpId="2"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ppt_x"/>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2"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ppt_x"/>
                                          </p:val>
                                        </p:tav>
                                        <p:tav tm="100000">
                                          <p:val>
                                            <p:strVal val="#ppt_x"/>
                                          </p:val>
                                        </p:tav>
                                      </p:tavLst>
                                    </p:anim>
                                    <p:anim calcmode="lin" valueType="num">
                                      <p:cBhvr additive="base">
                                        <p:cTn id="55" dur="3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xit" presetSubtype="9" fill="hold" grpId="3"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0-ppt_w/2"/>
                                          </p:val>
                                        </p:tav>
                                      </p:tavLst>
                                    </p:anim>
                                    <p:anim calcmode="lin" valueType="num">
                                      <p:cBhvr additive="base">
                                        <p:cTn id="71" dur="3000"/>
                                        <p:tgtEl>
                                          <p:spTgt spid="4"/>
                                        </p:tgtEl>
                                        <p:attrNameLst>
                                          <p:attrName>ppt_y</p:attrName>
                                        </p:attrNameLst>
                                      </p:cBhvr>
                                      <p:tavLst>
                                        <p:tav tm="0">
                                          <p:val>
                                            <p:strVal val="ppt_y"/>
                                          </p:val>
                                        </p:tav>
                                        <p:tav tm="100000">
                                          <p:val>
                                            <p:strVal val="0-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9"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8" presetClass="emph" presetSubtype="0" fill="hold" grpId="4"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4"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4" nodeType="withEffect">
                                  <p:stCondLst>
                                    <p:cond delay="0"/>
                                  </p:stCondLst>
                                  <p:childTnLst>
                                    <p:animRot by="-21600000">
                                      <p:cBhvr>
                                        <p:cTn id="86" dur="3000" fill="hold"/>
                                        <p:tgtEl>
                                          <p:spTgt spid="7"/>
                                        </p:tgtEl>
                                        <p:attrNameLst>
                                          <p:attrName>r</p:attrName>
                                        </p:attrNameLst>
                                      </p:cBhvr>
                                    </p:animRot>
                                  </p:childTnLst>
                                </p:cTn>
                              </p:par>
                              <p:par>
                                <p:cTn id="87" presetID="2" presetClass="exit" presetSubtype="3" fill="hold" grpId="3"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0-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3" fill="hold" grpId="3"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0-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3" fill="hold" grpId="3"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0-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8" presetClass="emph" presetSubtype="0" fill="hold" grpId="4"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42"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3000"/>
                                        <p:tgtEl>
                                          <p:spTgt spid="2"/>
                                        </p:tgtEl>
                                      </p:cBhvr>
                                    </p:animEffect>
                                    <p:anim calcmode="lin" valueType="num">
                                      <p:cBhvr>
                                        <p:cTn id="112" dur="3000" fill="hold"/>
                                        <p:tgtEl>
                                          <p:spTgt spid="2"/>
                                        </p:tgtEl>
                                        <p:attrNameLst>
                                          <p:attrName>ppt_x</p:attrName>
                                        </p:attrNameLst>
                                      </p:cBhvr>
                                      <p:tavLst>
                                        <p:tav tm="0">
                                          <p:val>
                                            <p:strVal val="#ppt_x"/>
                                          </p:val>
                                        </p:tav>
                                        <p:tav tm="100000">
                                          <p:val>
                                            <p:strVal val="#ppt_x"/>
                                          </p:val>
                                        </p:tav>
                                      </p:tavLst>
                                    </p:anim>
                                    <p:anim calcmode="lin" valueType="num">
                                      <p:cBhvr>
                                        <p:cTn id="113"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632a1afb0498b1b0e4ab7691eb300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643306" y="0"/>
            <a:ext cx="952500" cy="962025"/>
          </a:xfrm>
          <a:prstGeom prst="rect">
            <a:avLst/>
          </a:prstGeom>
        </p:spPr>
      </p:pic>
      <p:pic>
        <p:nvPicPr>
          <p:cNvPr id="4" name="3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643438" y="0"/>
            <a:ext cx="952500" cy="962025"/>
          </a:xfrm>
          <a:prstGeom prst="rect">
            <a:avLst/>
          </a:prstGeom>
        </p:spPr>
      </p:pic>
      <p:pic>
        <p:nvPicPr>
          <p:cNvPr id="5" name="4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643306" y="857238"/>
            <a:ext cx="952500" cy="962025"/>
          </a:xfrm>
          <a:prstGeom prst="rect">
            <a:avLst/>
          </a:prstGeom>
        </p:spPr>
      </p:pic>
      <p:pic>
        <p:nvPicPr>
          <p:cNvPr id="6" name="5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643438" y="857238"/>
            <a:ext cx="952500" cy="962025"/>
          </a:xfrm>
          <a:prstGeom prst="rect">
            <a:avLst/>
          </a:prstGeom>
        </p:spPr>
      </p:pic>
      <p:pic>
        <p:nvPicPr>
          <p:cNvPr id="7" name="6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643306" y="1714494"/>
            <a:ext cx="952500" cy="962025"/>
          </a:xfrm>
          <a:prstGeom prst="rect">
            <a:avLst/>
          </a:prstGeom>
        </p:spPr>
      </p:pic>
      <p:pic>
        <p:nvPicPr>
          <p:cNvPr id="8" name="7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643438" y="1714494"/>
            <a:ext cx="952500" cy="962025"/>
          </a:xfrm>
          <a:prstGeom prst="rect">
            <a:avLst/>
          </a:prstGeom>
        </p:spPr>
      </p:pic>
      <p:pic>
        <p:nvPicPr>
          <p:cNvPr id="9" name="8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643306" y="2500312"/>
            <a:ext cx="952500" cy="962025"/>
          </a:xfrm>
          <a:prstGeom prst="rect">
            <a:avLst/>
          </a:prstGeom>
        </p:spPr>
      </p:pic>
      <p:pic>
        <p:nvPicPr>
          <p:cNvPr id="10" name="9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643438" y="2571750"/>
            <a:ext cx="952500" cy="962025"/>
          </a:xfrm>
          <a:prstGeom prst="rect">
            <a:avLst/>
          </a:prstGeom>
        </p:spPr>
      </p:pic>
      <p:pic>
        <p:nvPicPr>
          <p:cNvPr id="11" name="10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643306" y="3429024"/>
            <a:ext cx="952500" cy="962025"/>
          </a:xfrm>
          <a:prstGeom prst="rect">
            <a:avLst/>
          </a:prstGeom>
        </p:spPr>
      </p:pic>
      <p:pic>
        <p:nvPicPr>
          <p:cNvPr id="12" name="11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643438" y="3429024"/>
            <a:ext cx="952500" cy="962025"/>
          </a:xfrm>
          <a:prstGeom prst="rect">
            <a:avLst/>
          </a:prstGeom>
        </p:spPr>
      </p:pic>
      <p:pic>
        <p:nvPicPr>
          <p:cNvPr id="13" name="12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571868" y="4181475"/>
            <a:ext cx="952500" cy="962025"/>
          </a:xfrm>
          <a:prstGeom prst="rect">
            <a:avLst/>
          </a:prstGeom>
        </p:spPr>
      </p:pic>
      <p:pic>
        <p:nvPicPr>
          <p:cNvPr id="14" name="13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572000" y="4181475"/>
            <a:ext cx="952500" cy="962025"/>
          </a:xfrm>
          <a:prstGeom prst="rect">
            <a:avLst/>
          </a:prstGeom>
        </p:spPr>
      </p:pic>
      <p:pic>
        <p:nvPicPr>
          <p:cNvPr id="15" name="14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85918" y="0"/>
            <a:ext cx="952500" cy="962025"/>
          </a:xfrm>
          <a:prstGeom prst="rect">
            <a:avLst/>
          </a:prstGeom>
        </p:spPr>
      </p:pic>
      <p:pic>
        <p:nvPicPr>
          <p:cNvPr id="16" name="15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86050" y="0"/>
            <a:ext cx="952500" cy="962025"/>
          </a:xfrm>
          <a:prstGeom prst="rect">
            <a:avLst/>
          </a:prstGeom>
        </p:spPr>
      </p:pic>
      <p:pic>
        <p:nvPicPr>
          <p:cNvPr id="17" name="16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85918" y="857238"/>
            <a:ext cx="952500" cy="962025"/>
          </a:xfrm>
          <a:prstGeom prst="rect">
            <a:avLst/>
          </a:prstGeom>
        </p:spPr>
      </p:pic>
      <p:pic>
        <p:nvPicPr>
          <p:cNvPr id="18" name="17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86050" y="857238"/>
            <a:ext cx="952500" cy="962025"/>
          </a:xfrm>
          <a:prstGeom prst="rect">
            <a:avLst/>
          </a:prstGeom>
        </p:spPr>
      </p:pic>
      <p:pic>
        <p:nvPicPr>
          <p:cNvPr id="19" name="18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85918" y="1714494"/>
            <a:ext cx="952500" cy="962025"/>
          </a:xfrm>
          <a:prstGeom prst="rect">
            <a:avLst/>
          </a:prstGeom>
        </p:spPr>
      </p:pic>
      <p:pic>
        <p:nvPicPr>
          <p:cNvPr id="20" name="19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86050" y="1714494"/>
            <a:ext cx="952500" cy="962025"/>
          </a:xfrm>
          <a:prstGeom prst="rect">
            <a:avLst/>
          </a:prstGeom>
        </p:spPr>
      </p:pic>
      <p:pic>
        <p:nvPicPr>
          <p:cNvPr id="21" name="20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85918" y="2500312"/>
            <a:ext cx="952500" cy="962025"/>
          </a:xfrm>
          <a:prstGeom prst="rect">
            <a:avLst/>
          </a:prstGeom>
        </p:spPr>
      </p:pic>
      <p:pic>
        <p:nvPicPr>
          <p:cNvPr id="22" name="21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86050" y="2571750"/>
            <a:ext cx="952500" cy="962025"/>
          </a:xfrm>
          <a:prstGeom prst="rect">
            <a:avLst/>
          </a:prstGeom>
        </p:spPr>
      </p:pic>
      <p:pic>
        <p:nvPicPr>
          <p:cNvPr id="23" name="22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85918" y="3429024"/>
            <a:ext cx="952500" cy="962025"/>
          </a:xfrm>
          <a:prstGeom prst="rect">
            <a:avLst/>
          </a:prstGeom>
        </p:spPr>
      </p:pic>
      <p:pic>
        <p:nvPicPr>
          <p:cNvPr id="24" name="23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86050" y="3429024"/>
            <a:ext cx="952500" cy="962025"/>
          </a:xfrm>
          <a:prstGeom prst="rect">
            <a:avLst/>
          </a:prstGeom>
        </p:spPr>
      </p:pic>
      <p:pic>
        <p:nvPicPr>
          <p:cNvPr id="25" name="24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1714480" y="4181475"/>
            <a:ext cx="952500" cy="962025"/>
          </a:xfrm>
          <a:prstGeom prst="rect">
            <a:avLst/>
          </a:prstGeom>
        </p:spPr>
      </p:pic>
      <p:pic>
        <p:nvPicPr>
          <p:cNvPr id="26" name="25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2714612" y="4181475"/>
            <a:ext cx="952500" cy="962025"/>
          </a:xfrm>
          <a:prstGeom prst="rect">
            <a:avLst/>
          </a:prstGeom>
        </p:spPr>
      </p:pic>
      <p:pic>
        <p:nvPicPr>
          <p:cNvPr id="27" name="26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72132" y="0"/>
            <a:ext cx="952500" cy="962025"/>
          </a:xfrm>
          <a:prstGeom prst="rect">
            <a:avLst/>
          </a:prstGeom>
        </p:spPr>
      </p:pic>
      <p:pic>
        <p:nvPicPr>
          <p:cNvPr id="28" name="27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72264" y="0"/>
            <a:ext cx="952500" cy="962025"/>
          </a:xfrm>
          <a:prstGeom prst="rect">
            <a:avLst/>
          </a:prstGeom>
        </p:spPr>
      </p:pic>
      <p:pic>
        <p:nvPicPr>
          <p:cNvPr id="29" name="28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72132" y="857238"/>
            <a:ext cx="952500" cy="962025"/>
          </a:xfrm>
          <a:prstGeom prst="rect">
            <a:avLst/>
          </a:prstGeom>
        </p:spPr>
      </p:pic>
      <p:pic>
        <p:nvPicPr>
          <p:cNvPr id="30" name="29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72264" y="857238"/>
            <a:ext cx="952500" cy="962025"/>
          </a:xfrm>
          <a:prstGeom prst="rect">
            <a:avLst/>
          </a:prstGeom>
        </p:spPr>
      </p:pic>
      <p:pic>
        <p:nvPicPr>
          <p:cNvPr id="31" name="30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72132" y="1714494"/>
            <a:ext cx="952500" cy="962025"/>
          </a:xfrm>
          <a:prstGeom prst="rect">
            <a:avLst/>
          </a:prstGeom>
        </p:spPr>
      </p:pic>
      <p:pic>
        <p:nvPicPr>
          <p:cNvPr id="32" name="31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72264" y="1714494"/>
            <a:ext cx="952500" cy="962025"/>
          </a:xfrm>
          <a:prstGeom prst="rect">
            <a:avLst/>
          </a:prstGeom>
        </p:spPr>
      </p:pic>
      <p:pic>
        <p:nvPicPr>
          <p:cNvPr id="33" name="32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72132" y="2500312"/>
            <a:ext cx="952500" cy="962025"/>
          </a:xfrm>
          <a:prstGeom prst="rect">
            <a:avLst/>
          </a:prstGeom>
        </p:spPr>
      </p:pic>
      <p:pic>
        <p:nvPicPr>
          <p:cNvPr id="34" name="33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72264" y="2571750"/>
            <a:ext cx="952500" cy="962025"/>
          </a:xfrm>
          <a:prstGeom prst="rect">
            <a:avLst/>
          </a:prstGeom>
        </p:spPr>
      </p:pic>
      <p:pic>
        <p:nvPicPr>
          <p:cNvPr id="35" name="34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72132" y="3429024"/>
            <a:ext cx="952500" cy="962025"/>
          </a:xfrm>
          <a:prstGeom prst="rect">
            <a:avLst/>
          </a:prstGeom>
        </p:spPr>
      </p:pic>
      <p:pic>
        <p:nvPicPr>
          <p:cNvPr id="36" name="35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72264" y="3429024"/>
            <a:ext cx="952500" cy="962025"/>
          </a:xfrm>
          <a:prstGeom prst="rect">
            <a:avLst/>
          </a:prstGeom>
        </p:spPr>
      </p:pic>
      <p:pic>
        <p:nvPicPr>
          <p:cNvPr id="37" name="36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5500694" y="4181475"/>
            <a:ext cx="952500" cy="962025"/>
          </a:xfrm>
          <a:prstGeom prst="rect">
            <a:avLst/>
          </a:prstGeom>
        </p:spPr>
      </p:pic>
      <p:pic>
        <p:nvPicPr>
          <p:cNvPr id="38" name="37 Imagen" descr="Flowers-1.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6500826" y="4181475"/>
            <a:ext cx="952500" cy="962025"/>
          </a:xfrm>
          <a:prstGeom prst="rect">
            <a:avLst/>
          </a:prstGeom>
        </p:spPr>
      </p:pic>
      <p:sp>
        <p:nvSpPr>
          <p:cNvPr id="39" name="38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3"/>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4"/>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5"/>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6"/>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7"/>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8"/>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9"/>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9"/>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0"/>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1"/>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6"/>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7"/>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8"/>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9"/>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0"/>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1"/>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4"/>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6"/>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7"/>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8"/>
                                        </p:tgtEl>
                                        <p:attrNameLst>
                                          <p:attrName>r</p:attrName>
                                        </p:attrNameLst>
                                      </p:cBhvr>
                                    </p:animRot>
                                  </p:childTnLst>
                                </p:cTn>
                              </p:par>
                              <p:par>
                                <p:cTn id="224" presetID="2" presetClass="entr" presetSubtype="2" fill="hold" nodeType="withEffect">
                                  <p:stCondLst>
                                    <p:cond delay="0"/>
                                  </p:stCondLst>
                                  <p:childTnLst>
                                    <p:set>
                                      <p:cBhvr>
                                        <p:cTn id="225" dur="1" fill="hold">
                                          <p:stCondLst>
                                            <p:cond delay="0"/>
                                          </p:stCondLst>
                                        </p:cTn>
                                        <p:tgtEl>
                                          <p:spTgt spid="3"/>
                                        </p:tgtEl>
                                        <p:attrNameLst>
                                          <p:attrName>style.visibility</p:attrName>
                                        </p:attrNameLst>
                                      </p:cBhvr>
                                      <p:to>
                                        <p:strVal val="visible"/>
                                      </p:to>
                                    </p:set>
                                    <p:anim calcmode="lin" valueType="num">
                                      <p:cBhvr additive="base">
                                        <p:cTn id="226" dur="3000" fill="hold"/>
                                        <p:tgtEl>
                                          <p:spTgt spid="3"/>
                                        </p:tgtEl>
                                        <p:attrNameLst>
                                          <p:attrName>ppt_x</p:attrName>
                                        </p:attrNameLst>
                                      </p:cBhvr>
                                      <p:tavLst>
                                        <p:tav tm="0">
                                          <p:val>
                                            <p:strVal val="1+#ppt_w/2"/>
                                          </p:val>
                                        </p:tav>
                                        <p:tav tm="100000">
                                          <p:val>
                                            <p:strVal val="#ppt_x"/>
                                          </p:val>
                                        </p:tav>
                                      </p:tavLst>
                                    </p:anim>
                                    <p:anim calcmode="lin" valueType="num">
                                      <p:cBhvr additive="base">
                                        <p:cTn id="227" dur="3000" fill="hold"/>
                                        <p:tgtEl>
                                          <p:spTgt spid="3"/>
                                        </p:tgtEl>
                                        <p:attrNameLst>
                                          <p:attrName>ppt_y</p:attrName>
                                        </p:attrNameLst>
                                      </p:cBhvr>
                                      <p:tavLst>
                                        <p:tav tm="0">
                                          <p:val>
                                            <p:strVal val="#ppt_y"/>
                                          </p:val>
                                        </p:tav>
                                        <p:tav tm="100000">
                                          <p:val>
                                            <p:strVal val="#ppt_y"/>
                                          </p:val>
                                        </p:tav>
                                      </p:tavLst>
                                    </p:anim>
                                  </p:childTnLst>
                                </p:cTn>
                              </p:par>
                              <p:par>
                                <p:cTn id="228" presetID="2" presetClass="entr" presetSubtype="2" fill="hold" nodeType="withEffect">
                                  <p:stCondLst>
                                    <p:cond delay="0"/>
                                  </p:stCondLst>
                                  <p:childTnLst>
                                    <p:set>
                                      <p:cBhvr>
                                        <p:cTn id="229" dur="1" fill="hold">
                                          <p:stCondLst>
                                            <p:cond delay="0"/>
                                          </p:stCondLst>
                                        </p:cTn>
                                        <p:tgtEl>
                                          <p:spTgt spid="5"/>
                                        </p:tgtEl>
                                        <p:attrNameLst>
                                          <p:attrName>style.visibility</p:attrName>
                                        </p:attrNameLst>
                                      </p:cBhvr>
                                      <p:to>
                                        <p:strVal val="visible"/>
                                      </p:to>
                                    </p:set>
                                    <p:anim calcmode="lin" valueType="num">
                                      <p:cBhvr additive="base">
                                        <p:cTn id="230" dur="3000" fill="hold"/>
                                        <p:tgtEl>
                                          <p:spTgt spid="5"/>
                                        </p:tgtEl>
                                        <p:attrNameLst>
                                          <p:attrName>ppt_x</p:attrName>
                                        </p:attrNameLst>
                                      </p:cBhvr>
                                      <p:tavLst>
                                        <p:tav tm="0">
                                          <p:val>
                                            <p:strVal val="1+#ppt_w/2"/>
                                          </p:val>
                                        </p:tav>
                                        <p:tav tm="100000">
                                          <p:val>
                                            <p:strVal val="#ppt_x"/>
                                          </p:val>
                                        </p:tav>
                                      </p:tavLst>
                                    </p:anim>
                                    <p:anim calcmode="lin" valueType="num">
                                      <p:cBhvr additive="base">
                                        <p:cTn id="231" dur="3000" fill="hold"/>
                                        <p:tgtEl>
                                          <p:spTgt spid="5"/>
                                        </p:tgtEl>
                                        <p:attrNameLst>
                                          <p:attrName>ppt_y</p:attrName>
                                        </p:attrNameLst>
                                      </p:cBhvr>
                                      <p:tavLst>
                                        <p:tav tm="0">
                                          <p:val>
                                            <p:strVal val="#ppt_y"/>
                                          </p:val>
                                        </p:tav>
                                        <p:tav tm="100000">
                                          <p:val>
                                            <p:strVal val="#ppt_y"/>
                                          </p:val>
                                        </p:tav>
                                      </p:tavLst>
                                    </p:anim>
                                  </p:childTnLst>
                                </p:cTn>
                              </p:par>
                              <p:par>
                                <p:cTn id="232" presetID="2" presetClass="entr" presetSubtype="2" fill="hold"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3000" fill="hold"/>
                                        <p:tgtEl>
                                          <p:spTgt spid="7"/>
                                        </p:tgtEl>
                                        <p:attrNameLst>
                                          <p:attrName>ppt_x</p:attrName>
                                        </p:attrNameLst>
                                      </p:cBhvr>
                                      <p:tavLst>
                                        <p:tav tm="0">
                                          <p:val>
                                            <p:strVal val="1+#ppt_w/2"/>
                                          </p:val>
                                        </p:tav>
                                        <p:tav tm="100000">
                                          <p:val>
                                            <p:strVal val="#ppt_x"/>
                                          </p:val>
                                        </p:tav>
                                      </p:tavLst>
                                    </p:anim>
                                    <p:anim calcmode="lin" valueType="num">
                                      <p:cBhvr additive="base">
                                        <p:cTn id="235" dur="3000" fill="hold"/>
                                        <p:tgtEl>
                                          <p:spTgt spid="7"/>
                                        </p:tgtEl>
                                        <p:attrNameLst>
                                          <p:attrName>ppt_y</p:attrName>
                                        </p:attrNameLst>
                                      </p:cBhvr>
                                      <p:tavLst>
                                        <p:tav tm="0">
                                          <p:val>
                                            <p:strVal val="#ppt_y"/>
                                          </p:val>
                                        </p:tav>
                                        <p:tav tm="100000">
                                          <p:val>
                                            <p:strVal val="#ppt_y"/>
                                          </p:val>
                                        </p:tav>
                                      </p:tavLst>
                                    </p:anim>
                                  </p:childTnLst>
                                </p:cTn>
                              </p:par>
                              <p:par>
                                <p:cTn id="236" presetID="2" presetClass="entr" presetSubtype="2" fill="hold" nodeType="withEffect">
                                  <p:stCondLst>
                                    <p:cond delay="0"/>
                                  </p:stCondLst>
                                  <p:childTnLst>
                                    <p:set>
                                      <p:cBhvr>
                                        <p:cTn id="237" dur="1" fill="hold">
                                          <p:stCondLst>
                                            <p:cond delay="0"/>
                                          </p:stCondLst>
                                        </p:cTn>
                                        <p:tgtEl>
                                          <p:spTgt spid="9"/>
                                        </p:tgtEl>
                                        <p:attrNameLst>
                                          <p:attrName>style.visibility</p:attrName>
                                        </p:attrNameLst>
                                      </p:cBhvr>
                                      <p:to>
                                        <p:strVal val="visible"/>
                                      </p:to>
                                    </p:set>
                                    <p:anim calcmode="lin" valueType="num">
                                      <p:cBhvr additive="base">
                                        <p:cTn id="238" dur="3000" fill="hold"/>
                                        <p:tgtEl>
                                          <p:spTgt spid="9"/>
                                        </p:tgtEl>
                                        <p:attrNameLst>
                                          <p:attrName>ppt_x</p:attrName>
                                        </p:attrNameLst>
                                      </p:cBhvr>
                                      <p:tavLst>
                                        <p:tav tm="0">
                                          <p:val>
                                            <p:strVal val="1+#ppt_w/2"/>
                                          </p:val>
                                        </p:tav>
                                        <p:tav tm="100000">
                                          <p:val>
                                            <p:strVal val="#ppt_x"/>
                                          </p:val>
                                        </p:tav>
                                      </p:tavLst>
                                    </p:anim>
                                    <p:anim calcmode="lin" valueType="num">
                                      <p:cBhvr additive="base">
                                        <p:cTn id="239" dur="3000" fill="hold"/>
                                        <p:tgtEl>
                                          <p:spTgt spid="9"/>
                                        </p:tgtEl>
                                        <p:attrNameLst>
                                          <p:attrName>ppt_y</p:attrName>
                                        </p:attrNameLst>
                                      </p:cBhvr>
                                      <p:tavLst>
                                        <p:tav tm="0">
                                          <p:val>
                                            <p:strVal val="#ppt_y"/>
                                          </p:val>
                                        </p:tav>
                                        <p:tav tm="100000">
                                          <p:val>
                                            <p:strVal val="#ppt_y"/>
                                          </p:val>
                                        </p:tav>
                                      </p:tavLst>
                                    </p:anim>
                                  </p:childTnLst>
                                </p:cTn>
                              </p:par>
                              <p:par>
                                <p:cTn id="240" presetID="2" presetClass="entr" presetSubtype="2" fill="hold" nodeType="withEffect">
                                  <p:stCondLst>
                                    <p:cond delay="0"/>
                                  </p:stCondLst>
                                  <p:childTnLst>
                                    <p:set>
                                      <p:cBhvr>
                                        <p:cTn id="241" dur="1" fill="hold">
                                          <p:stCondLst>
                                            <p:cond delay="0"/>
                                          </p:stCondLst>
                                        </p:cTn>
                                        <p:tgtEl>
                                          <p:spTgt spid="11"/>
                                        </p:tgtEl>
                                        <p:attrNameLst>
                                          <p:attrName>style.visibility</p:attrName>
                                        </p:attrNameLst>
                                      </p:cBhvr>
                                      <p:to>
                                        <p:strVal val="visible"/>
                                      </p:to>
                                    </p:set>
                                    <p:anim calcmode="lin" valueType="num">
                                      <p:cBhvr additive="base">
                                        <p:cTn id="242" dur="3000" fill="hold"/>
                                        <p:tgtEl>
                                          <p:spTgt spid="11"/>
                                        </p:tgtEl>
                                        <p:attrNameLst>
                                          <p:attrName>ppt_x</p:attrName>
                                        </p:attrNameLst>
                                      </p:cBhvr>
                                      <p:tavLst>
                                        <p:tav tm="0">
                                          <p:val>
                                            <p:strVal val="1+#ppt_w/2"/>
                                          </p:val>
                                        </p:tav>
                                        <p:tav tm="100000">
                                          <p:val>
                                            <p:strVal val="#ppt_x"/>
                                          </p:val>
                                        </p:tav>
                                      </p:tavLst>
                                    </p:anim>
                                    <p:anim calcmode="lin" valueType="num">
                                      <p:cBhvr additive="base">
                                        <p:cTn id="243" dur="3000" fill="hold"/>
                                        <p:tgtEl>
                                          <p:spTgt spid="11"/>
                                        </p:tgtEl>
                                        <p:attrNameLst>
                                          <p:attrName>ppt_y</p:attrName>
                                        </p:attrNameLst>
                                      </p:cBhvr>
                                      <p:tavLst>
                                        <p:tav tm="0">
                                          <p:val>
                                            <p:strVal val="#ppt_y"/>
                                          </p:val>
                                        </p:tav>
                                        <p:tav tm="100000">
                                          <p:val>
                                            <p:strVal val="#ppt_y"/>
                                          </p:val>
                                        </p:tav>
                                      </p:tavLst>
                                    </p:anim>
                                  </p:childTnLst>
                                </p:cTn>
                              </p:par>
                              <p:par>
                                <p:cTn id="244" presetID="2" presetClass="entr" presetSubtype="2" fill="hold" nodeType="withEffect">
                                  <p:stCondLst>
                                    <p:cond delay="0"/>
                                  </p:stCondLst>
                                  <p:childTnLst>
                                    <p:set>
                                      <p:cBhvr>
                                        <p:cTn id="245" dur="1" fill="hold">
                                          <p:stCondLst>
                                            <p:cond delay="0"/>
                                          </p:stCondLst>
                                        </p:cTn>
                                        <p:tgtEl>
                                          <p:spTgt spid="13"/>
                                        </p:tgtEl>
                                        <p:attrNameLst>
                                          <p:attrName>style.visibility</p:attrName>
                                        </p:attrNameLst>
                                      </p:cBhvr>
                                      <p:to>
                                        <p:strVal val="visible"/>
                                      </p:to>
                                    </p:set>
                                    <p:anim calcmode="lin" valueType="num">
                                      <p:cBhvr additive="base">
                                        <p:cTn id="246" dur="3000" fill="hold"/>
                                        <p:tgtEl>
                                          <p:spTgt spid="13"/>
                                        </p:tgtEl>
                                        <p:attrNameLst>
                                          <p:attrName>ppt_x</p:attrName>
                                        </p:attrNameLst>
                                      </p:cBhvr>
                                      <p:tavLst>
                                        <p:tav tm="0">
                                          <p:val>
                                            <p:strVal val="1+#ppt_w/2"/>
                                          </p:val>
                                        </p:tav>
                                        <p:tav tm="100000">
                                          <p:val>
                                            <p:strVal val="#ppt_x"/>
                                          </p:val>
                                        </p:tav>
                                      </p:tavLst>
                                    </p:anim>
                                    <p:anim calcmode="lin" valueType="num">
                                      <p:cBhvr additive="base">
                                        <p:cTn id="247" dur="3000" fill="hold"/>
                                        <p:tgtEl>
                                          <p:spTgt spid="13"/>
                                        </p:tgtEl>
                                        <p:attrNameLst>
                                          <p:attrName>ppt_y</p:attrName>
                                        </p:attrNameLst>
                                      </p:cBhvr>
                                      <p:tavLst>
                                        <p:tav tm="0">
                                          <p:val>
                                            <p:strVal val="#ppt_y"/>
                                          </p:val>
                                        </p:tav>
                                        <p:tav tm="100000">
                                          <p:val>
                                            <p:strVal val="#ppt_y"/>
                                          </p:val>
                                        </p:tav>
                                      </p:tavLst>
                                    </p:anim>
                                  </p:childTnLst>
                                </p:cTn>
                              </p:par>
                              <p:par>
                                <p:cTn id="248" presetID="2" presetClass="entr" presetSubtype="2" fill="hold"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additive="base">
                                        <p:cTn id="250" dur="3000" fill="hold"/>
                                        <p:tgtEl>
                                          <p:spTgt spid="15"/>
                                        </p:tgtEl>
                                        <p:attrNameLst>
                                          <p:attrName>ppt_x</p:attrName>
                                        </p:attrNameLst>
                                      </p:cBhvr>
                                      <p:tavLst>
                                        <p:tav tm="0">
                                          <p:val>
                                            <p:strVal val="1+#ppt_w/2"/>
                                          </p:val>
                                        </p:tav>
                                        <p:tav tm="100000">
                                          <p:val>
                                            <p:strVal val="#ppt_x"/>
                                          </p:val>
                                        </p:tav>
                                      </p:tavLst>
                                    </p:anim>
                                    <p:anim calcmode="lin" valueType="num">
                                      <p:cBhvr additive="base">
                                        <p:cTn id="251" dur="3000" fill="hold"/>
                                        <p:tgtEl>
                                          <p:spTgt spid="15"/>
                                        </p:tgtEl>
                                        <p:attrNameLst>
                                          <p:attrName>ppt_y</p:attrName>
                                        </p:attrNameLst>
                                      </p:cBhvr>
                                      <p:tavLst>
                                        <p:tav tm="0">
                                          <p:val>
                                            <p:strVal val="#ppt_y"/>
                                          </p:val>
                                        </p:tav>
                                        <p:tav tm="100000">
                                          <p:val>
                                            <p:strVal val="#ppt_y"/>
                                          </p:val>
                                        </p:tav>
                                      </p:tavLst>
                                    </p:anim>
                                  </p:childTnLst>
                                </p:cTn>
                              </p:par>
                              <p:par>
                                <p:cTn id="252" presetID="2" presetClass="entr" presetSubtype="2" fill="hold"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additive="base">
                                        <p:cTn id="254" dur="3000" fill="hold"/>
                                        <p:tgtEl>
                                          <p:spTgt spid="16"/>
                                        </p:tgtEl>
                                        <p:attrNameLst>
                                          <p:attrName>ppt_x</p:attrName>
                                        </p:attrNameLst>
                                      </p:cBhvr>
                                      <p:tavLst>
                                        <p:tav tm="0">
                                          <p:val>
                                            <p:strVal val="1+#ppt_w/2"/>
                                          </p:val>
                                        </p:tav>
                                        <p:tav tm="100000">
                                          <p:val>
                                            <p:strVal val="#ppt_x"/>
                                          </p:val>
                                        </p:tav>
                                      </p:tavLst>
                                    </p:anim>
                                    <p:anim calcmode="lin" valueType="num">
                                      <p:cBhvr additive="base">
                                        <p:cTn id="255" dur="3000" fill="hold"/>
                                        <p:tgtEl>
                                          <p:spTgt spid="16"/>
                                        </p:tgtEl>
                                        <p:attrNameLst>
                                          <p:attrName>ppt_y</p:attrName>
                                        </p:attrNameLst>
                                      </p:cBhvr>
                                      <p:tavLst>
                                        <p:tav tm="0">
                                          <p:val>
                                            <p:strVal val="#ppt_y"/>
                                          </p:val>
                                        </p:tav>
                                        <p:tav tm="100000">
                                          <p:val>
                                            <p:strVal val="#ppt_y"/>
                                          </p:val>
                                        </p:tav>
                                      </p:tavLst>
                                    </p:anim>
                                  </p:childTnLst>
                                </p:cTn>
                              </p:par>
                              <p:par>
                                <p:cTn id="256" presetID="2" presetClass="entr" presetSubtype="2" fill="hold" nodeType="withEffect">
                                  <p:stCondLst>
                                    <p:cond delay="0"/>
                                  </p:stCondLst>
                                  <p:childTnLst>
                                    <p:set>
                                      <p:cBhvr>
                                        <p:cTn id="257" dur="1" fill="hold">
                                          <p:stCondLst>
                                            <p:cond delay="0"/>
                                          </p:stCondLst>
                                        </p:cTn>
                                        <p:tgtEl>
                                          <p:spTgt spid="17"/>
                                        </p:tgtEl>
                                        <p:attrNameLst>
                                          <p:attrName>style.visibility</p:attrName>
                                        </p:attrNameLst>
                                      </p:cBhvr>
                                      <p:to>
                                        <p:strVal val="visible"/>
                                      </p:to>
                                    </p:set>
                                    <p:anim calcmode="lin" valueType="num">
                                      <p:cBhvr additive="base">
                                        <p:cTn id="258" dur="3000" fill="hold"/>
                                        <p:tgtEl>
                                          <p:spTgt spid="17"/>
                                        </p:tgtEl>
                                        <p:attrNameLst>
                                          <p:attrName>ppt_x</p:attrName>
                                        </p:attrNameLst>
                                      </p:cBhvr>
                                      <p:tavLst>
                                        <p:tav tm="0">
                                          <p:val>
                                            <p:strVal val="1+#ppt_w/2"/>
                                          </p:val>
                                        </p:tav>
                                        <p:tav tm="100000">
                                          <p:val>
                                            <p:strVal val="#ppt_x"/>
                                          </p:val>
                                        </p:tav>
                                      </p:tavLst>
                                    </p:anim>
                                    <p:anim calcmode="lin" valueType="num">
                                      <p:cBhvr additive="base">
                                        <p:cTn id="259" dur="3000" fill="hold"/>
                                        <p:tgtEl>
                                          <p:spTgt spid="17"/>
                                        </p:tgtEl>
                                        <p:attrNameLst>
                                          <p:attrName>ppt_y</p:attrName>
                                        </p:attrNameLst>
                                      </p:cBhvr>
                                      <p:tavLst>
                                        <p:tav tm="0">
                                          <p:val>
                                            <p:strVal val="#ppt_y"/>
                                          </p:val>
                                        </p:tav>
                                        <p:tav tm="100000">
                                          <p:val>
                                            <p:strVal val="#ppt_y"/>
                                          </p:val>
                                        </p:tav>
                                      </p:tavLst>
                                    </p:anim>
                                  </p:childTnLst>
                                </p:cTn>
                              </p:par>
                              <p:par>
                                <p:cTn id="260" presetID="2" presetClass="entr" presetSubtype="2" fill="hold" nodeType="withEffect">
                                  <p:stCondLst>
                                    <p:cond delay="0"/>
                                  </p:stCondLst>
                                  <p:childTnLst>
                                    <p:set>
                                      <p:cBhvr>
                                        <p:cTn id="261" dur="1" fill="hold">
                                          <p:stCondLst>
                                            <p:cond delay="0"/>
                                          </p:stCondLst>
                                        </p:cTn>
                                        <p:tgtEl>
                                          <p:spTgt spid="18"/>
                                        </p:tgtEl>
                                        <p:attrNameLst>
                                          <p:attrName>style.visibility</p:attrName>
                                        </p:attrNameLst>
                                      </p:cBhvr>
                                      <p:to>
                                        <p:strVal val="visible"/>
                                      </p:to>
                                    </p:set>
                                    <p:anim calcmode="lin" valueType="num">
                                      <p:cBhvr additive="base">
                                        <p:cTn id="262" dur="3000" fill="hold"/>
                                        <p:tgtEl>
                                          <p:spTgt spid="18"/>
                                        </p:tgtEl>
                                        <p:attrNameLst>
                                          <p:attrName>ppt_x</p:attrName>
                                        </p:attrNameLst>
                                      </p:cBhvr>
                                      <p:tavLst>
                                        <p:tav tm="0">
                                          <p:val>
                                            <p:strVal val="1+#ppt_w/2"/>
                                          </p:val>
                                        </p:tav>
                                        <p:tav tm="100000">
                                          <p:val>
                                            <p:strVal val="#ppt_x"/>
                                          </p:val>
                                        </p:tav>
                                      </p:tavLst>
                                    </p:anim>
                                    <p:anim calcmode="lin" valueType="num">
                                      <p:cBhvr additive="base">
                                        <p:cTn id="263" dur="3000" fill="hold"/>
                                        <p:tgtEl>
                                          <p:spTgt spid="18"/>
                                        </p:tgtEl>
                                        <p:attrNameLst>
                                          <p:attrName>ppt_y</p:attrName>
                                        </p:attrNameLst>
                                      </p:cBhvr>
                                      <p:tavLst>
                                        <p:tav tm="0">
                                          <p:val>
                                            <p:strVal val="#ppt_y"/>
                                          </p:val>
                                        </p:tav>
                                        <p:tav tm="100000">
                                          <p:val>
                                            <p:strVal val="#ppt_y"/>
                                          </p:val>
                                        </p:tav>
                                      </p:tavLst>
                                    </p:anim>
                                  </p:childTnLst>
                                </p:cTn>
                              </p:par>
                              <p:par>
                                <p:cTn id="264" presetID="2" presetClass="entr" presetSubtype="2" fill="hold" nodeType="withEffect">
                                  <p:stCondLst>
                                    <p:cond delay="0"/>
                                  </p:stCondLst>
                                  <p:childTnLst>
                                    <p:set>
                                      <p:cBhvr>
                                        <p:cTn id="265" dur="1" fill="hold">
                                          <p:stCondLst>
                                            <p:cond delay="0"/>
                                          </p:stCondLst>
                                        </p:cTn>
                                        <p:tgtEl>
                                          <p:spTgt spid="19"/>
                                        </p:tgtEl>
                                        <p:attrNameLst>
                                          <p:attrName>style.visibility</p:attrName>
                                        </p:attrNameLst>
                                      </p:cBhvr>
                                      <p:to>
                                        <p:strVal val="visible"/>
                                      </p:to>
                                    </p:set>
                                    <p:anim calcmode="lin" valueType="num">
                                      <p:cBhvr additive="base">
                                        <p:cTn id="266" dur="3000" fill="hold"/>
                                        <p:tgtEl>
                                          <p:spTgt spid="19"/>
                                        </p:tgtEl>
                                        <p:attrNameLst>
                                          <p:attrName>ppt_x</p:attrName>
                                        </p:attrNameLst>
                                      </p:cBhvr>
                                      <p:tavLst>
                                        <p:tav tm="0">
                                          <p:val>
                                            <p:strVal val="1+#ppt_w/2"/>
                                          </p:val>
                                        </p:tav>
                                        <p:tav tm="100000">
                                          <p:val>
                                            <p:strVal val="#ppt_x"/>
                                          </p:val>
                                        </p:tav>
                                      </p:tavLst>
                                    </p:anim>
                                    <p:anim calcmode="lin" valueType="num">
                                      <p:cBhvr additive="base">
                                        <p:cTn id="267" dur="3000" fill="hold"/>
                                        <p:tgtEl>
                                          <p:spTgt spid="19"/>
                                        </p:tgtEl>
                                        <p:attrNameLst>
                                          <p:attrName>ppt_y</p:attrName>
                                        </p:attrNameLst>
                                      </p:cBhvr>
                                      <p:tavLst>
                                        <p:tav tm="0">
                                          <p:val>
                                            <p:strVal val="#ppt_y"/>
                                          </p:val>
                                        </p:tav>
                                        <p:tav tm="100000">
                                          <p:val>
                                            <p:strVal val="#ppt_y"/>
                                          </p:val>
                                        </p:tav>
                                      </p:tavLst>
                                    </p:anim>
                                  </p:childTnLst>
                                </p:cTn>
                              </p:par>
                              <p:par>
                                <p:cTn id="268" presetID="2" presetClass="entr" presetSubtype="2" fill="hold" nodeType="withEffect">
                                  <p:stCondLst>
                                    <p:cond delay="0"/>
                                  </p:stCondLst>
                                  <p:childTnLst>
                                    <p:set>
                                      <p:cBhvr>
                                        <p:cTn id="269" dur="1" fill="hold">
                                          <p:stCondLst>
                                            <p:cond delay="0"/>
                                          </p:stCondLst>
                                        </p:cTn>
                                        <p:tgtEl>
                                          <p:spTgt spid="20"/>
                                        </p:tgtEl>
                                        <p:attrNameLst>
                                          <p:attrName>style.visibility</p:attrName>
                                        </p:attrNameLst>
                                      </p:cBhvr>
                                      <p:to>
                                        <p:strVal val="visible"/>
                                      </p:to>
                                    </p:set>
                                    <p:anim calcmode="lin" valueType="num">
                                      <p:cBhvr additive="base">
                                        <p:cTn id="270" dur="3000" fill="hold"/>
                                        <p:tgtEl>
                                          <p:spTgt spid="20"/>
                                        </p:tgtEl>
                                        <p:attrNameLst>
                                          <p:attrName>ppt_x</p:attrName>
                                        </p:attrNameLst>
                                      </p:cBhvr>
                                      <p:tavLst>
                                        <p:tav tm="0">
                                          <p:val>
                                            <p:strVal val="1+#ppt_w/2"/>
                                          </p:val>
                                        </p:tav>
                                        <p:tav tm="100000">
                                          <p:val>
                                            <p:strVal val="#ppt_x"/>
                                          </p:val>
                                        </p:tav>
                                      </p:tavLst>
                                    </p:anim>
                                    <p:anim calcmode="lin" valueType="num">
                                      <p:cBhvr additive="base">
                                        <p:cTn id="271" dur="3000" fill="hold"/>
                                        <p:tgtEl>
                                          <p:spTgt spid="20"/>
                                        </p:tgtEl>
                                        <p:attrNameLst>
                                          <p:attrName>ppt_y</p:attrName>
                                        </p:attrNameLst>
                                      </p:cBhvr>
                                      <p:tavLst>
                                        <p:tav tm="0">
                                          <p:val>
                                            <p:strVal val="#ppt_y"/>
                                          </p:val>
                                        </p:tav>
                                        <p:tav tm="100000">
                                          <p:val>
                                            <p:strVal val="#ppt_y"/>
                                          </p:val>
                                        </p:tav>
                                      </p:tavLst>
                                    </p:anim>
                                  </p:childTnLst>
                                </p:cTn>
                              </p:par>
                              <p:par>
                                <p:cTn id="272" presetID="2" presetClass="entr" presetSubtype="2" fill="hold" nodeType="withEffect">
                                  <p:stCondLst>
                                    <p:cond delay="0"/>
                                  </p:stCondLst>
                                  <p:childTnLst>
                                    <p:set>
                                      <p:cBhvr>
                                        <p:cTn id="273" dur="1" fill="hold">
                                          <p:stCondLst>
                                            <p:cond delay="0"/>
                                          </p:stCondLst>
                                        </p:cTn>
                                        <p:tgtEl>
                                          <p:spTgt spid="21"/>
                                        </p:tgtEl>
                                        <p:attrNameLst>
                                          <p:attrName>style.visibility</p:attrName>
                                        </p:attrNameLst>
                                      </p:cBhvr>
                                      <p:to>
                                        <p:strVal val="visible"/>
                                      </p:to>
                                    </p:set>
                                    <p:anim calcmode="lin" valueType="num">
                                      <p:cBhvr additive="base">
                                        <p:cTn id="274" dur="3000" fill="hold"/>
                                        <p:tgtEl>
                                          <p:spTgt spid="21"/>
                                        </p:tgtEl>
                                        <p:attrNameLst>
                                          <p:attrName>ppt_x</p:attrName>
                                        </p:attrNameLst>
                                      </p:cBhvr>
                                      <p:tavLst>
                                        <p:tav tm="0">
                                          <p:val>
                                            <p:strVal val="1+#ppt_w/2"/>
                                          </p:val>
                                        </p:tav>
                                        <p:tav tm="100000">
                                          <p:val>
                                            <p:strVal val="#ppt_x"/>
                                          </p:val>
                                        </p:tav>
                                      </p:tavLst>
                                    </p:anim>
                                    <p:anim calcmode="lin" valueType="num">
                                      <p:cBhvr additive="base">
                                        <p:cTn id="275" dur="3000" fill="hold"/>
                                        <p:tgtEl>
                                          <p:spTgt spid="21"/>
                                        </p:tgtEl>
                                        <p:attrNameLst>
                                          <p:attrName>ppt_y</p:attrName>
                                        </p:attrNameLst>
                                      </p:cBhvr>
                                      <p:tavLst>
                                        <p:tav tm="0">
                                          <p:val>
                                            <p:strVal val="#ppt_y"/>
                                          </p:val>
                                        </p:tav>
                                        <p:tav tm="100000">
                                          <p:val>
                                            <p:strVal val="#ppt_y"/>
                                          </p:val>
                                        </p:tav>
                                      </p:tavLst>
                                    </p:anim>
                                  </p:childTnLst>
                                </p:cTn>
                              </p:par>
                              <p:par>
                                <p:cTn id="276" presetID="2" presetClass="entr" presetSubtype="2" fill="hold" nodeType="withEffect">
                                  <p:stCondLst>
                                    <p:cond delay="0"/>
                                  </p:stCondLst>
                                  <p:childTnLst>
                                    <p:set>
                                      <p:cBhvr>
                                        <p:cTn id="277" dur="1" fill="hold">
                                          <p:stCondLst>
                                            <p:cond delay="0"/>
                                          </p:stCondLst>
                                        </p:cTn>
                                        <p:tgtEl>
                                          <p:spTgt spid="22"/>
                                        </p:tgtEl>
                                        <p:attrNameLst>
                                          <p:attrName>style.visibility</p:attrName>
                                        </p:attrNameLst>
                                      </p:cBhvr>
                                      <p:to>
                                        <p:strVal val="visible"/>
                                      </p:to>
                                    </p:set>
                                    <p:anim calcmode="lin" valueType="num">
                                      <p:cBhvr additive="base">
                                        <p:cTn id="278" dur="3000" fill="hold"/>
                                        <p:tgtEl>
                                          <p:spTgt spid="22"/>
                                        </p:tgtEl>
                                        <p:attrNameLst>
                                          <p:attrName>ppt_x</p:attrName>
                                        </p:attrNameLst>
                                      </p:cBhvr>
                                      <p:tavLst>
                                        <p:tav tm="0">
                                          <p:val>
                                            <p:strVal val="1+#ppt_w/2"/>
                                          </p:val>
                                        </p:tav>
                                        <p:tav tm="100000">
                                          <p:val>
                                            <p:strVal val="#ppt_x"/>
                                          </p:val>
                                        </p:tav>
                                      </p:tavLst>
                                    </p:anim>
                                    <p:anim calcmode="lin" valueType="num">
                                      <p:cBhvr additive="base">
                                        <p:cTn id="279" dur="3000" fill="hold"/>
                                        <p:tgtEl>
                                          <p:spTgt spid="22"/>
                                        </p:tgtEl>
                                        <p:attrNameLst>
                                          <p:attrName>ppt_y</p:attrName>
                                        </p:attrNameLst>
                                      </p:cBhvr>
                                      <p:tavLst>
                                        <p:tav tm="0">
                                          <p:val>
                                            <p:strVal val="#ppt_y"/>
                                          </p:val>
                                        </p:tav>
                                        <p:tav tm="100000">
                                          <p:val>
                                            <p:strVal val="#ppt_y"/>
                                          </p:val>
                                        </p:tav>
                                      </p:tavLst>
                                    </p:anim>
                                  </p:childTnLst>
                                </p:cTn>
                              </p:par>
                              <p:par>
                                <p:cTn id="280" presetID="2" presetClass="entr" presetSubtype="2" fill="hold" nodeType="withEffect">
                                  <p:stCondLst>
                                    <p:cond delay="0"/>
                                  </p:stCondLst>
                                  <p:childTnLst>
                                    <p:set>
                                      <p:cBhvr>
                                        <p:cTn id="281" dur="1" fill="hold">
                                          <p:stCondLst>
                                            <p:cond delay="0"/>
                                          </p:stCondLst>
                                        </p:cTn>
                                        <p:tgtEl>
                                          <p:spTgt spid="23"/>
                                        </p:tgtEl>
                                        <p:attrNameLst>
                                          <p:attrName>style.visibility</p:attrName>
                                        </p:attrNameLst>
                                      </p:cBhvr>
                                      <p:to>
                                        <p:strVal val="visible"/>
                                      </p:to>
                                    </p:set>
                                    <p:anim calcmode="lin" valueType="num">
                                      <p:cBhvr additive="base">
                                        <p:cTn id="282" dur="3000" fill="hold"/>
                                        <p:tgtEl>
                                          <p:spTgt spid="23"/>
                                        </p:tgtEl>
                                        <p:attrNameLst>
                                          <p:attrName>ppt_x</p:attrName>
                                        </p:attrNameLst>
                                      </p:cBhvr>
                                      <p:tavLst>
                                        <p:tav tm="0">
                                          <p:val>
                                            <p:strVal val="1+#ppt_w/2"/>
                                          </p:val>
                                        </p:tav>
                                        <p:tav tm="100000">
                                          <p:val>
                                            <p:strVal val="#ppt_x"/>
                                          </p:val>
                                        </p:tav>
                                      </p:tavLst>
                                    </p:anim>
                                    <p:anim calcmode="lin" valueType="num">
                                      <p:cBhvr additive="base">
                                        <p:cTn id="283" dur="3000" fill="hold"/>
                                        <p:tgtEl>
                                          <p:spTgt spid="23"/>
                                        </p:tgtEl>
                                        <p:attrNameLst>
                                          <p:attrName>ppt_y</p:attrName>
                                        </p:attrNameLst>
                                      </p:cBhvr>
                                      <p:tavLst>
                                        <p:tav tm="0">
                                          <p:val>
                                            <p:strVal val="#ppt_y"/>
                                          </p:val>
                                        </p:tav>
                                        <p:tav tm="100000">
                                          <p:val>
                                            <p:strVal val="#ppt_y"/>
                                          </p:val>
                                        </p:tav>
                                      </p:tavLst>
                                    </p:anim>
                                  </p:childTnLst>
                                </p:cTn>
                              </p:par>
                              <p:par>
                                <p:cTn id="284" presetID="2" presetClass="entr" presetSubtype="2" fill="hold" nodeType="withEffect">
                                  <p:stCondLst>
                                    <p:cond delay="0"/>
                                  </p:stCondLst>
                                  <p:childTnLst>
                                    <p:set>
                                      <p:cBhvr>
                                        <p:cTn id="285" dur="1" fill="hold">
                                          <p:stCondLst>
                                            <p:cond delay="0"/>
                                          </p:stCondLst>
                                        </p:cTn>
                                        <p:tgtEl>
                                          <p:spTgt spid="24"/>
                                        </p:tgtEl>
                                        <p:attrNameLst>
                                          <p:attrName>style.visibility</p:attrName>
                                        </p:attrNameLst>
                                      </p:cBhvr>
                                      <p:to>
                                        <p:strVal val="visible"/>
                                      </p:to>
                                    </p:set>
                                    <p:anim calcmode="lin" valueType="num">
                                      <p:cBhvr additive="base">
                                        <p:cTn id="286" dur="3000" fill="hold"/>
                                        <p:tgtEl>
                                          <p:spTgt spid="24"/>
                                        </p:tgtEl>
                                        <p:attrNameLst>
                                          <p:attrName>ppt_x</p:attrName>
                                        </p:attrNameLst>
                                      </p:cBhvr>
                                      <p:tavLst>
                                        <p:tav tm="0">
                                          <p:val>
                                            <p:strVal val="1+#ppt_w/2"/>
                                          </p:val>
                                        </p:tav>
                                        <p:tav tm="100000">
                                          <p:val>
                                            <p:strVal val="#ppt_x"/>
                                          </p:val>
                                        </p:tav>
                                      </p:tavLst>
                                    </p:anim>
                                    <p:anim calcmode="lin" valueType="num">
                                      <p:cBhvr additive="base">
                                        <p:cTn id="287" dur="3000" fill="hold"/>
                                        <p:tgtEl>
                                          <p:spTgt spid="24"/>
                                        </p:tgtEl>
                                        <p:attrNameLst>
                                          <p:attrName>ppt_y</p:attrName>
                                        </p:attrNameLst>
                                      </p:cBhvr>
                                      <p:tavLst>
                                        <p:tav tm="0">
                                          <p:val>
                                            <p:strVal val="#ppt_y"/>
                                          </p:val>
                                        </p:tav>
                                        <p:tav tm="100000">
                                          <p:val>
                                            <p:strVal val="#ppt_y"/>
                                          </p:val>
                                        </p:tav>
                                      </p:tavLst>
                                    </p:anim>
                                  </p:childTnLst>
                                </p:cTn>
                              </p:par>
                              <p:par>
                                <p:cTn id="288" presetID="2" presetClass="entr" presetSubtype="2" fill="hold" nodeType="withEffect">
                                  <p:stCondLst>
                                    <p:cond delay="0"/>
                                  </p:stCondLst>
                                  <p:childTnLst>
                                    <p:set>
                                      <p:cBhvr>
                                        <p:cTn id="289" dur="1" fill="hold">
                                          <p:stCondLst>
                                            <p:cond delay="0"/>
                                          </p:stCondLst>
                                        </p:cTn>
                                        <p:tgtEl>
                                          <p:spTgt spid="25"/>
                                        </p:tgtEl>
                                        <p:attrNameLst>
                                          <p:attrName>style.visibility</p:attrName>
                                        </p:attrNameLst>
                                      </p:cBhvr>
                                      <p:to>
                                        <p:strVal val="visible"/>
                                      </p:to>
                                    </p:set>
                                    <p:anim calcmode="lin" valueType="num">
                                      <p:cBhvr additive="base">
                                        <p:cTn id="290" dur="3000" fill="hold"/>
                                        <p:tgtEl>
                                          <p:spTgt spid="25"/>
                                        </p:tgtEl>
                                        <p:attrNameLst>
                                          <p:attrName>ppt_x</p:attrName>
                                        </p:attrNameLst>
                                      </p:cBhvr>
                                      <p:tavLst>
                                        <p:tav tm="0">
                                          <p:val>
                                            <p:strVal val="1+#ppt_w/2"/>
                                          </p:val>
                                        </p:tav>
                                        <p:tav tm="100000">
                                          <p:val>
                                            <p:strVal val="#ppt_x"/>
                                          </p:val>
                                        </p:tav>
                                      </p:tavLst>
                                    </p:anim>
                                    <p:anim calcmode="lin" valueType="num">
                                      <p:cBhvr additive="base">
                                        <p:cTn id="291" dur="3000" fill="hold"/>
                                        <p:tgtEl>
                                          <p:spTgt spid="25"/>
                                        </p:tgtEl>
                                        <p:attrNameLst>
                                          <p:attrName>ppt_y</p:attrName>
                                        </p:attrNameLst>
                                      </p:cBhvr>
                                      <p:tavLst>
                                        <p:tav tm="0">
                                          <p:val>
                                            <p:strVal val="#ppt_y"/>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26"/>
                                        </p:tgtEl>
                                        <p:attrNameLst>
                                          <p:attrName>style.visibility</p:attrName>
                                        </p:attrNameLst>
                                      </p:cBhvr>
                                      <p:to>
                                        <p:strVal val="visible"/>
                                      </p:to>
                                    </p:set>
                                    <p:anim calcmode="lin" valueType="num">
                                      <p:cBhvr additive="base">
                                        <p:cTn id="294" dur="3000" fill="hold"/>
                                        <p:tgtEl>
                                          <p:spTgt spid="26"/>
                                        </p:tgtEl>
                                        <p:attrNameLst>
                                          <p:attrName>ppt_x</p:attrName>
                                        </p:attrNameLst>
                                      </p:cBhvr>
                                      <p:tavLst>
                                        <p:tav tm="0">
                                          <p:val>
                                            <p:strVal val="1+#ppt_w/2"/>
                                          </p:val>
                                        </p:tav>
                                        <p:tav tm="100000">
                                          <p:val>
                                            <p:strVal val="#ppt_x"/>
                                          </p:val>
                                        </p:tav>
                                      </p:tavLst>
                                    </p:anim>
                                    <p:anim calcmode="lin" valueType="num">
                                      <p:cBhvr additive="base">
                                        <p:cTn id="295" dur="3000" fill="hold"/>
                                        <p:tgtEl>
                                          <p:spTgt spid="26"/>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4"/>
                                        </p:tgtEl>
                                        <p:attrNameLst>
                                          <p:attrName>style.visibility</p:attrName>
                                        </p:attrNameLst>
                                      </p:cBhvr>
                                      <p:to>
                                        <p:strVal val="visible"/>
                                      </p:to>
                                    </p:set>
                                    <p:anim calcmode="lin" valueType="num">
                                      <p:cBhvr additive="base">
                                        <p:cTn id="298" dur="3000" fill="hold"/>
                                        <p:tgtEl>
                                          <p:spTgt spid="4"/>
                                        </p:tgtEl>
                                        <p:attrNameLst>
                                          <p:attrName>ppt_x</p:attrName>
                                        </p:attrNameLst>
                                      </p:cBhvr>
                                      <p:tavLst>
                                        <p:tav tm="0">
                                          <p:val>
                                            <p:strVal val="0-#ppt_w/2"/>
                                          </p:val>
                                        </p:tav>
                                        <p:tav tm="100000">
                                          <p:val>
                                            <p:strVal val="#ppt_x"/>
                                          </p:val>
                                        </p:tav>
                                      </p:tavLst>
                                    </p:anim>
                                    <p:anim calcmode="lin" valueType="num">
                                      <p:cBhvr additive="base">
                                        <p:cTn id="299" dur="3000" fill="hold"/>
                                        <p:tgtEl>
                                          <p:spTgt spid="4"/>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6"/>
                                        </p:tgtEl>
                                        <p:attrNameLst>
                                          <p:attrName>style.visibility</p:attrName>
                                        </p:attrNameLst>
                                      </p:cBhvr>
                                      <p:to>
                                        <p:strVal val="visible"/>
                                      </p:to>
                                    </p:set>
                                    <p:anim calcmode="lin" valueType="num">
                                      <p:cBhvr additive="base">
                                        <p:cTn id="302" dur="3000" fill="hold"/>
                                        <p:tgtEl>
                                          <p:spTgt spid="6"/>
                                        </p:tgtEl>
                                        <p:attrNameLst>
                                          <p:attrName>ppt_x</p:attrName>
                                        </p:attrNameLst>
                                      </p:cBhvr>
                                      <p:tavLst>
                                        <p:tav tm="0">
                                          <p:val>
                                            <p:strVal val="0-#ppt_w/2"/>
                                          </p:val>
                                        </p:tav>
                                        <p:tav tm="100000">
                                          <p:val>
                                            <p:strVal val="#ppt_x"/>
                                          </p:val>
                                        </p:tav>
                                      </p:tavLst>
                                    </p:anim>
                                    <p:anim calcmode="lin" valueType="num">
                                      <p:cBhvr additive="base">
                                        <p:cTn id="303" dur="3000" fill="hold"/>
                                        <p:tgtEl>
                                          <p:spTgt spid="6"/>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8"/>
                                        </p:tgtEl>
                                        <p:attrNameLst>
                                          <p:attrName>style.visibility</p:attrName>
                                        </p:attrNameLst>
                                      </p:cBhvr>
                                      <p:to>
                                        <p:strVal val="visible"/>
                                      </p:to>
                                    </p:set>
                                    <p:anim calcmode="lin" valueType="num">
                                      <p:cBhvr additive="base">
                                        <p:cTn id="306" dur="3000" fill="hold"/>
                                        <p:tgtEl>
                                          <p:spTgt spid="8"/>
                                        </p:tgtEl>
                                        <p:attrNameLst>
                                          <p:attrName>ppt_x</p:attrName>
                                        </p:attrNameLst>
                                      </p:cBhvr>
                                      <p:tavLst>
                                        <p:tav tm="0">
                                          <p:val>
                                            <p:strVal val="0-#ppt_w/2"/>
                                          </p:val>
                                        </p:tav>
                                        <p:tav tm="100000">
                                          <p:val>
                                            <p:strVal val="#ppt_x"/>
                                          </p:val>
                                        </p:tav>
                                      </p:tavLst>
                                    </p:anim>
                                    <p:anim calcmode="lin" valueType="num">
                                      <p:cBhvr additive="base">
                                        <p:cTn id="307" dur="3000" fill="hold"/>
                                        <p:tgtEl>
                                          <p:spTgt spid="8"/>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10"/>
                                        </p:tgtEl>
                                        <p:attrNameLst>
                                          <p:attrName>style.visibility</p:attrName>
                                        </p:attrNameLst>
                                      </p:cBhvr>
                                      <p:to>
                                        <p:strVal val="visible"/>
                                      </p:to>
                                    </p:set>
                                    <p:anim calcmode="lin" valueType="num">
                                      <p:cBhvr additive="base">
                                        <p:cTn id="310" dur="3000" fill="hold"/>
                                        <p:tgtEl>
                                          <p:spTgt spid="10"/>
                                        </p:tgtEl>
                                        <p:attrNameLst>
                                          <p:attrName>ppt_x</p:attrName>
                                        </p:attrNameLst>
                                      </p:cBhvr>
                                      <p:tavLst>
                                        <p:tav tm="0">
                                          <p:val>
                                            <p:strVal val="0-#ppt_w/2"/>
                                          </p:val>
                                        </p:tav>
                                        <p:tav tm="100000">
                                          <p:val>
                                            <p:strVal val="#ppt_x"/>
                                          </p:val>
                                        </p:tav>
                                      </p:tavLst>
                                    </p:anim>
                                    <p:anim calcmode="lin" valueType="num">
                                      <p:cBhvr additive="base">
                                        <p:cTn id="311" dur="3000" fill="hold"/>
                                        <p:tgtEl>
                                          <p:spTgt spid="10"/>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12"/>
                                        </p:tgtEl>
                                        <p:attrNameLst>
                                          <p:attrName>style.visibility</p:attrName>
                                        </p:attrNameLst>
                                      </p:cBhvr>
                                      <p:to>
                                        <p:strVal val="visible"/>
                                      </p:to>
                                    </p:set>
                                    <p:anim calcmode="lin" valueType="num">
                                      <p:cBhvr additive="base">
                                        <p:cTn id="314" dur="3000" fill="hold"/>
                                        <p:tgtEl>
                                          <p:spTgt spid="12"/>
                                        </p:tgtEl>
                                        <p:attrNameLst>
                                          <p:attrName>ppt_x</p:attrName>
                                        </p:attrNameLst>
                                      </p:cBhvr>
                                      <p:tavLst>
                                        <p:tav tm="0">
                                          <p:val>
                                            <p:strVal val="0-#ppt_w/2"/>
                                          </p:val>
                                        </p:tav>
                                        <p:tav tm="100000">
                                          <p:val>
                                            <p:strVal val="#ppt_x"/>
                                          </p:val>
                                        </p:tav>
                                      </p:tavLst>
                                    </p:anim>
                                    <p:anim calcmode="lin" valueType="num">
                                      <p:cBhvr additive="base">
                                        <p:cTn id="315" dur="3000" fill="hold"/>
                                        <p:tgtEl>
                                          <p:spTgt spid="12"/>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14"/>
                                        </p:tgtEl>
                                        <p:attrNameLst>
                                          <p:attrName>style.visibility</p:attrName>
                                        </p:attrNameLst>
                                      </p:cBhvr>
                                      <p:to>
                                        <p:strVal val="visible"/>
                                      </p:to>
                                    </p:set>
                                    <p:anim calcmode="lin" valueType="num">
                                      <p:cBhvr additive="base">
                                        <p:cTn id="318" dur="3000" fill="hold"/>
                                        <p:tgtEl>
                                          <p:spTgt spid="14"/>
                                        </p:tgtEl>
                                        <p:attrNameLst>
                                          <p:attrName>ppt_x</p:attrName>
                                        </p:attrNameLst>
                                      </p:cBhvr>
                                      <p:tavLst>
                                        <p:tav tm="0">
                                          <p:val>
                                            <p:strVal val="0-#ppt_w/2"/>
                                          </p:val>
                                        </p:tav>
                                        <p:tav tm="100000">
                                          <p:val>
                                            <p:strVal val="#ppt_x"/>
                                          </p:val>
                                        </p:tav>
                                      </p:tavLst>
                                    </p:anim>
                                    <p:anim calcmode="lin" valueType="num">
                                      <p:cBhvr additive="base">
                                        <p:cTn id="319" dur="3000" fill="hold"/>
                                        <p:tgtEl>
                                          <p:spTgt spid="14"/>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27"/>
                                        </p:tgtEl>
                                        <p:attrNameLst>
                                          <p:attrName>style.visibility</p:attrName>
                                        </p:attrNameLst>
                                      </p:cBhvr>
                                      <p:to>
                                        <p:strVal val="visible"/>
                                      </p:to>
                                    </p:set>
                                    <p:anim calcmode="lin" valueType="num">
                                      <p:cBhvr additive="base">
                                        <p:cTn id="322" dur="3000" fill="hold"/>
                                        <p:tgtEl>
                                          <p:spTgt spid="27"/>
                                        </p:tgtEl>
                                        <p:attrNameLst>
                                          <p:attrName>ppt_x</p:attrName>
                                        </p:attrNameLst>
                                      </p:cBhvr>
                                      <p:tavLst>
                                        <p:tav tm="0">
                                          <p:val>
                                            <p:strVal val="0-#ppt_w/2"/>
                                          </p:val>
                                        </p:tav>
                                        <p:tav tm="100000">
                                          <p:val>
                                            <p:strVal val="#ppt_x"/>
                                          </p:val>
                                        </p:tav>
                                      </p:tavLst>
                                    </p:anim>
                                    <p:anim calcmode="lin" valueType="num">
                                      <p:cBhvr additive="base">
                                        <p:cTn id="323" dur="3000" fill="hold"/>
                                        <p:tgtEl>
                                          <p:spTgt spid="27"/>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28"/>
                                        </p:tgtEl>
                                        <p:attrNameLst>
                                          <p:attrName>style.visibility</p:attrName>
                                        </p:attrNameLst>
                                      </p:cBhvr>
                                      <p:to>
                                        <p:strVal val="visible"/>
                                      </p:to>
                                    </p:set>
                                    <p:anim calcmode="lin" valueType="num">
                                      <p:cBhvr additive="base">
                                        <p:cTn id="326" dur="3000" fill="hold"/>
                                        <p:tgtEl>
                                          <p:spTgt spid="28"/>
                                        </p:tgtEl>
                                        <p:attrNameLst>
                                          <p:attrName>ppt_x</p:attrName>
                                        </p:attrNameLst>
                                      </p:cBhvr>
                                      <p:tavLst>
                                        <p:tav tm="0">
                                          <p:val>
                                            <p:strVal val="0-#ppt_w/2"/>
                                          </p:val>
                                        </p:tav>
                                        <p:tav tm="100000">
                                          <p:val>
                                            <p:strVal val="#ppt_x"/>
                                          </p:val>
                                        </p:tav>
                                      </p:tavLst>
                                    </p:anim>
                                    <p:anim calcmode="lin" valueType="num">
                                      <p:cBhvr additive="base">
                                        <p:cTn id="327" dur="3000" fill="hold"/>
                                        <p:tgtEl>
                                          <p:spTgt spid="28"/>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29"/>
                                        </p:tgtEl>
                                        <p:attrNameLst>
                                          <p:attrName>style.visibility</p:attrName>
                                        </p:attrNameLst>
                                      </p:cBhvr>
                                      <p:to>
                                        <p:strVal val="visible"/>
                                      </p:to>
                                    </p:set>
                                    <p:anim calcmode="lin" valueType="num">
                                      <p:cBhvr additive="base">
                                        <p:cTn id="330" dur="3000" fill="hold"/>
                                        <p:tgtEl>
                                          <p:spTgt spid="29"/>
                                        </p:tgtEl>
                                        <p:attrNameLst>
                                          <p:attrName>ppt_x</p:attrName>
                                        </p:attrNameLst>
                                      </p:cBhvr>
                                      <p:tavLst>
                                        <p:tav tm="0">
                                          <p:val>
                                            <p:strVal val="0-#ppt_w/2"/>
                                          </p:val>
                                        </p:tav>
                                        <p:tav tm="100000">
                                          <p:val>
                                            <p:strVal val="#ppt_x"/>
                                          </p:val>
                                        </p:tav>
                                      </p:tavLst>
                                    </p:anim>
                                    <p:anim calcmode="lin" valueType="num">
                                      <p:cBhvr additive="base">
                                        <p:cTn id="331" dur="3000" fill="hold"/>
                                        <p:tgtEl>
                                          <p:spTgt spid="29"/>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30"/>
                                        </p:tgtEl>
                                        <p:attrNameLst>
                                          <p:attrName>style.visibility</p:attrName>
                                        </p:attrNameLst>
                                      </p:cBhvr>
                                      <p:to>
                                        <p:strVal val="visible"/>
                                      </p:to>
                                    </p:set>
                                    <p:anim calcmode="lin" valueType="num">
                                      <p:cBhvr additive="base">
                                        <p:cTn id="334" dur="3000" fill="hold"/>
                                        <p:tgtEl>
                                          <p:spTgt spid="30"/>
                                        </p:tgtEl>
                                        <p:attrNameLst>
                                          <p:attrName>ppt_x</p:attrName>
                                        </p:attrNameLst>
                                      </p:cBhvr>
                                      <p:tavLst>
                                        <p:tav tm="0">
                                          <p:val>
                                            <p:strVal val="0-#ppt_w/2"/>
                                          </p:val>
                                        </p:tav>
                                        <p:tav tm="100000">
                                          <p:val>
                                            <p:strVal val="#ppt_x"/>
                                          </p:val>
                                        </p:tav>
                                      </p:tavLst>
                                    </p:anim>
                                    <p:anim calcmode="lin" valueType="num">
                                      <p:cBhvr additive="base">
                                        <p:cTn id="335" dur="3000" fill="hold"/>
                                        <p:tgtEl>
                                          <p:spTgt spid="30"/>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31"/>
                                        </p:tgtEl>
                                        <p:attrNameLst>
                                          <p:attrName>style.visibility</p:attrName>
                                        </p:attrNameLst>
                                      </p:cBhvr>
                                      <p:to>
                                        <p:strVal val="visible"/>
                                      </p:to>
                                    </p:set>
                                    <p:anim calcmode="lin" valueType="num">
                                      <p:cBhvr additive="base">
                                        <p:cTn id="338" dur="3000" fill="hold"/>
                                        <p:tgtEl>
                                          <p:spTgt spid="31"/>
                                        </p:tgtEl>
                                        <p:attrNameLst>
                                          <p:attrName>ppt_x</p:attrName>
                                        </p:attrNameLst>
                                      </p:cBhvr>
                                      <p:tavLst>
                                        <p:tav tm="0">
                                          <p:val>
                                            <p:strVal val="0-#ppt_w/2"/>
                                          </p:val>
                                        </p:tav>
                                        <p:tav tm="100000">
                                          <p:val>
                                            <p:strVal val="#ppt_x"/>
                                          </p:val>
                                        </p:tav>
                                      </p:tavLst>
                                    </p:anim>
                                    <p:anim calcmode="lin" valueType="num">
                                      <p:cBhvr additive="base">
                                        <p:cTn id="339" dur="3000" fill="hold"/>
                                        <p:tgtEl>
                                          <p:spTgt spid="31"/>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2"/>
                                        </p:tgtEl>
                                        <p:attrNameLst>
                                          <p:attrName>style.visibility</p:attrName>
                                        </p:attrNameLst>
                                      </p:cBhvr>
                                      <p:to>
                                        <p:strVal val="visible"/>
                                      </p:to>
                                    </p:set>
                                    <p:anim calcmode="lin" valueType="num">
                                      <p:cBhvr additive="base">
                                        <p:cTn id="342" dur="3000" fill="hold"/>
                                        <p:tgtEl>
                                          <p:spTgt spid="32"/>
                                        </p:tgtEl>
                                        <p:attrNameLst>
                                          <p:attrName>ppt_x</p:attrName>
                                        </p:attrNameLst>
                                      </p:cBhvr>
                                      <p:tavLst>
                                        <p:tav tm="0">
                                          <p:val>
                                            <p:strVal val="0-#ppt_w/2"/>
                                          </p:val>
                                        </p:tav>
                                        <p:tav tm="100000">
                                          <p:val>
                                            <p:strVal val="#ppt_x"/>
                                          </p:val>
                                        </p:tav>
                                      </p:tavLst>
                                    </p:anim>
                                    <p:anim calcmode="lin" valueType="num">
                                      <p:cBhvr additive="base">
                                        <p:cTn id="343" dur="3000" fill="hold"/>
                                        <p:tgtEl>
                                          <p:spTgt spid="32"/>
                                        </p:tgtEl>
                                        <p:attrNameLst>
                                          <p:attrName>ppt_y</p:attrName>
                                        </p:attrNameLst>
                                      </p:cBhvr>
                                      <p:tavLst>
                                        <p:tav tm="0">
                                          <p:val>
                                            <p:strVal val="#ppt_y"/>
                                          </p:val>
                                        </p:tav>
                                        <p:tav tm="100000">
                                          <p:val>
                                            <p:strVal val="#ppt_y"/>
                                          </p:val>
                                        </p:tav>
                                      </p:tavLst>
                                    </p:anim>
                                  </p:childTnLst>
                                </p:cTn>
                              </p:par>
                              <p:par>
                                <p:cTn id="344" presetID="2" presetClass="entr" presetSubtype="8" fill="hold" nodeType="withEffect">
                                  <p:stCondLst>
                                    <p:cond delay="0"/>
                                  </p:stCondLst>
                                  <p:childTnLst>
                                    <p:set>
                                      <p:cBhvr>
                                        <p:cTn id="345" dur="1" fill="hold">
                                          <p:stCondLst>
                                            <p:cond delay="0"/>
                                          </p:stCondLst>
                                        </p:cTn>
                                        <p:tgtEl>
                                          <p:spTgt spid="33"/>
                                        </p:tgtEl>
                                        <p:attrNameLst>
                                          <p:attrName>style.visibility</p:attrName>
                                        </p:attrNameLst>
                                      </p:cBhvr>
                                      <p:to>
                                        <p:strVal val="visible"/>
                                      </p:to>
                                    </p:set>
                                    <p:anim calcmode="lin" valueType="num">
                                      <p:cBhvr additive="base">
                                        <p:cTn id="346" dur="3000" fill="hold"/>
                                        <p:tgtEl>
                                          <p:spTgt spid="33"/>
                                        </p:tgtEl>
                                        <p:attrNameLst>
                                          <p:attrName>ppt_x</p:attrName>
                                        </p:attrNameLst>
                                      </p:cBhvr>
                                      <p:tavLst>
                                        <p:tav tm="0">
                                          <p:val>
                                            <p:strVal val="0-#ppt_w/2"/>
                                          </p:val>
                                        </p:tav>
                                        <p:tav tm="100000">
                                          <p:val>
                                            <p:strVal val="#ppt_x"/>
                                          </p:val>
                                        </p:tav>
                                      </p:tavLst>
                                    </p:anim>
                                    <p:anim calcmode="lin" valueType="num">
                                      <p:cBhvr additive="base">
                                        <p:cTn id="347" dur="3000" fill="hold"/>
                                        <p:tgtEl>
                                          <p:spTgt spid="33"/>
                                        </p:tgtEl>
                                        <p:attrNameLst>
                                          <p:attrName>ppt_y</p:attrName>
                                        </p:attrNameLst>
                                      </p:cBhvr>
                                      <p:tavLst>
                                        <p:tav tm="0">
                                          <p:val>
                                            <p:strVal val="#ppt_y"/>
                                          </p:val>
                                        </p:tav>
                                        <p:tav tm="100000">
                                          <p:val>
                                            <p:strVal val="#ppt_y"/>
                                          </p:val>
                                        </p:tav>
                                      </p:tavLst>
                                    </p:anim>
                                  </p:childTnLst>
                                </p:cTn>
                              </p:par>
                              <p:par>
                                <p:cTn id="348" presetID="2" presetClass="entr" presetSubtype="8" fill="hold" nodeType="withEffect">
                                  <p:stCondLst>
                                    <p:cond delay="0"/>
                                  </p:stCondLst>
                                  <p:childTnLst>
                                    <p:set>
                                      <p:cBhvr>
                                        <p:cTn id="349" dur="1" fill="hold">
                                          <p:stCondLst>
                                            <p:cond delay="0"/>
                                          </p:stCondLst>
                                        </p:cTn>
                                        <p:tgtEl>
                                          <p:spTgt spid="34"/>
                                        </p:tgtEl>
                                        <p:attrNameLst>
                                          <p:attrName>style.visibility</p:attrName>
                                        </p:attrNameLst>
                                      </p:cBhvr>
                                      <p:to>
                                        <p:strVal val="visible"/>
                                      </p:to>
                                    </p:set>
                                    <p:anim calcmode="lin" valueType="num">
                                      <p:cBhvr additive="base">
                                        <p:cTn id="350" dur="3000" fill="hold"/>
                                        <p:tgtEl>
                                          <p:spTgt spid="34"/>
                                        </p:tgtEl>
                                        <p:attrNameLst>
                                          <p:attrName>ppt_x</p:attrName>
                                        </p:attrNameLst>
                                      </p:cBhvr>
                                      <p:tavLst>
                                        <p:tav tm="0">
                                          <p:val>
                                            <p:strVal val="0-#ppt_w/2"/>
                                          </p:val>
                                        </p:tav>
                                        <p:tav tm="100000">
                                          <p:val>
                                            <p:strVal val="#ppt_x"/>
                                          </p:val>
                                        </p:tav>
                                      </p:tavLst>
                                    </p:anim>
                                    <p:anim calcmode="lin" valueType="num">
                                      <p:cBhvr additive="base">
                                        <p:cTn id="351" dur="3000" fill="hold"/>
                                        <p:tgtEl>
                                          <p:spTgt spid="34"/>
                                        </p:tgtEl>
                                        <p:attrNameLst>
                                          <p:attrName>ppt_y</p:attrName>
                                        </p:attrNameLst>
                                      </p:cBhvr>
                                      <p:tavLst>
                                        <p:tav tm="0">
                                          <p:val>
                                            <p:strVal val="#ppt_y"/>
                                          </p:val>
                                        </p:tav>
                                        <p:tav tm="100000">
                                          <p:val>
                                            <p:strVal val="#ppt_y"/>
                                          </p:val>
                                        </p:tav>
                                      </p:tavLst>
                                    </p:anim>
                                  </p:childTnLst>
                                </p:cTn>
                              </p:par>
                              <p:par>
                                <p:cTn id="352" presetID="2" presetClass="entr" presetSubtype="8" fill="hold" nodeType="withEffect">
                                  <p:stCondLst>
                                    <p:cond delay="0"/>
                                  </p:stCondLst>
                                  <p:childTnLst>
                                    <p:set>
                                      <p:cBhvr>
                                        <p:cTn id="353" dur="1" fill="hold">
                                          <p:stCondLst>
                                            <p:cond delay="0"/>
                                          </p:stCondLst>
                                        </p:cTn>
                                        <p:tgtEl>
                                          <p:spTgt spid="35"/>
                                        </p:tgtEl>
                                        <p:attrNameLst>
                                          <p:attrName>style.visibility</p:attrName>
                                        </p:attrNameLst>
                                      </p:cBhvr>
                                      <p:to>
                                        <p:strVal val="visible"/>
                                      </p:to>
                                    </p:set>
                                    <p:anim calcmode="lin" valueType="num">
                                      <p:cBhvr additive="base">
                                        <p:cTn id="354" dur="3000" fill="hold"/>
                                        <p:tgtEl>
                                          <p:spTgt spid="35"/>
                                        </p:tgtEl>
                                        <p:attrNameLst>
                                          <p:attrName>ppt_x</p:attrName>
                                        </p:attrNameLst>
                                      </p:cBhvr>
                                      <p:tavLst>
                                        <p:tav tm="0">
                                          <p:val>
                                            <p:strVal val="0-#ppt_w/2"/>
                                          </p:val>
                                        </p:tav>
                                        <p:tav tm="100000">
                                          <p:val>
                                            <p:strVal val="#ppt_x"/>
                                          </p:val>
                                        </p:tav>
                                      </p:tavLst>
                                    </p:anim>
                                    <p:anim calcmode="lin" valueType="num">
                                      <p:cBhvr additive="base">
                                        <p:cTn id="355" dur="3000" fill="hold"/>
                                        <p:tgtEl>
                                          <p:spTgt spid="35"/>
                                        </p:tgtEl>
                                        <p:attrNameLst>
                                          <p:attrName>ppt_y</p:attrName>
                                        </p:attrNameLst>
                                      </p:cBhvr>
                                      <p:tavLst>
                                        <p:tav tm="0">
                                          <p:val>
                                            <p:strVal val="#ppt_y"/>
                                          </p:val>
                                        </p:tav>
                                        <p:tav tm="100000">
                                          <p:val>
                                            <p:strVal val="#ppt_y"/>
                                          </p:val>
                                        </p:tav>
                                      </p:tavLst>
                                    </p:anim>
                                  </p:childTnLst>
                                </p:cTn>
                              </p:par>
                              <p:par>
                                <p:cTn id="356" presetID="2" presetClass="entr" presetSubtype="8" fill="hold" nodeType="withEffect">
                                  <p:stCondLst>
                                    <p:cond delay="0"/>
                                  </p:stCondLst>
                                  <p:childTnLst>
                                    <p:set>
                                      <p:cBhvr>
                                        <p:cTn id="357" dur="1" fill="hold">
                                          <p:stCondLst>
                                            <p:cond delay="0"/>
                                          </p:stCondLst>
                                        </p:cTn>
                                        <p:tgtEl>
                                          <p:spTgt spid="36"/>
                                        </p:tgtEl>
                                        <p:attrNameLst>
                                          <p:attrName>style.visibility</p:attrName>
                                        </p:attrNameLst>
                                      </p:cBhvr>
                                      <p:to>
                                        <p:strVal val="visible"/>
                                      </p:to>
                                    </p:set>
                                    <p:anim calcmode="lin" valueType="num">
                                      <p:cBhvr additive="base">
                                        <p:cTn id="358" dur="3000" fill="hold"/>
                                        <p:tgtEl>
                                          <p:spTgt spid="36"/>
                                        </p:tgtEl>
                                        <p:attrNameLst>
                                          <p:attrName>ppt_x</p:attrName>
                                        </p:attrNameLst>
                                      </p:cBhvr>
                                      <p:tavLst>
                                        <p:tav tm="0">
                                          <p:val>
                                            <p:strVal val="0-#ppt_w/2"/>
                                          </p:val>
                                        </p:tav>
                                        <p:tav tm="100000">
                                          <p:val>
                                            <p:strVal val="#ppt_x"/>
                                          </p:val>
                                        </p:tav>
                                      </p:tavLst>
                                    </p:anim>
                                    <p:anim calcmode="lin" valueType="num">
                                      <p:cBhvr additive="base">
                                        <p:cTn id="359" dur="3000" fill="hold"/>
                                        <p:tgtEl>
                                          <p:spTgt spid="36"/>
                                        </p:tgtEl>
                                        <p:attrNameLst>
                                          <p:attrName>ppt_y</p:attrName>
                                        </p:attrNameLst>
                                      </p:cBhvr>
                                      <p:tavLst>
                                        <p:tav tm="0">
                                          <p:val>
                                            <p:strVal val="#ppt_y"/>
                                          </p:val>
                                        </p:tav>
                                        <p:tav tm="100000">
                                          <p:val>
                                            <p:strVal val="#ppt_y"/>
                                          </p:val>
                                        </p:tav>
                                      </p:tavLst>
                                    </p:anim>
                                  </p:childTnLst>
                                </p:cTn>
                              </p:par>
                              <p:par>
                                <p:cTn id="360" presetID="2" presetClass="entr" presetSubtype="8" fill="hold" nodeType="withEffect">
                                  <p:stCondLst>
                                    <p:cond delay="0"/>
                                  </p:stCondLst>
                                  <p:childTnLst>
                                    <p:set>
                                      <p:cBhvr>
                                        <p:cTn id="361" dur="1" fill="hold">
                                          <p:stCondLst>
                                            <p:cond delay="0"/>
                                          </p:stCondLst>
                                        </p:cTn>
                                        <p:tgtEl>
                                          <p:spTgt spid="37"/>
                                        </p:tgtEl>
                                        <p:attrNameLst>
                                          <p:attrName>style.visibility</p:attrName>
                                        </p:attrNameLst>
                                      </p:cBhvr>
                                      <p:to>
                                        <p:strVal val="visible"/>
                                      </p:to>
                                    </p:set>
                                    <p:anim calcmode="lin" valueType="num">
                                      <p:cBhvr additive="base">
                                        <p:cTn id="362" dur="3000" fill="hold"/>
                                        <p:tgtEl>
                                          <p:spTgt spid="37"/>
                                        </p:tgtEl>
                                        <p:attrNameLst>
                                          <p:attrName>ppt_x</p:attrName>
                                        </p:attrNameLst>
                                      </p:cBhvr>
                                      <p:tavLst>
                                        <p:tav tm="0">
                                          <p:val>
                                            <p:strVal val="0-#ppt_w/2"/>
                                          </p:val>
                                        </p:tav>
                                        <p:tav tm="100000">
                                          <p:val>
                                            <p:strVal val="#ppt_x"/>
                                          </p:val>
                                        </p:tav>
                                      </p:tavLst>
                                    </p:anim>
                                    <p:anim calcmode="lin" valueType="num">
                                      <p:cBhvr additive="base">
                                        <p:cTn id="363" dur="3000" fill="hold"/>
                                        <p:tgtEl>
                                          <p:spTgt spid="37"/>
                                        </p:tgtEl>
                                        <p:attrNameLst>
                                          <p:attrName>ppt_y</p:attrName>
                                        </p:attrNameLst>
                                      </p:cBhvr>
                                      <p:tavLst>
                                        <p:tav tm="0">
                                          <p:val>
                                            <p:strVal val="#ppt_y"/>
                                          </p:val>
                                        </p:tav>
                                        <p:tav tm="100000">
                                          <p:val>
                                            <p:strVal val="#ppt_y"/>
                                          </p:val>
                                        </p:tav>
                                      </p:tavLst>
                                    </p:anim>
                                  </p:childTnLst>
                                </p:cTn>
                              </p:par>
                              <p:par>
                                <p:cTn id="364" presetID="2" presetClass="entr" presetSubtype="8" fill="hold" nodeType="withEffect">
                                  <p:stCondLst>
                                    <p:cond delay="0"/>
                                  </p:stCondLst>
                                  <p:childTnLst>
                                    <p:set>
                                      <p:cBhvr>
                                        <p:cTn id="365" dur="1" fill="hold">
                                          <p:stCondLst>
                                            <p:cond delay="0"/>
                                          </p:stCondLst>
                                        </p:cTn>
                                        <p:tgtEl>
                                          <p:spTgt spid="38"/>
                                        </p:tgtEl>
                                        <p:attrNameLst>
                                          <p:attrName>style.visibility</p:attrName>
                                        </p:attrNameLst>
                                      </p:cBhvr>
                                      <p:to>
                                        <p:strVal val="visible"/>
                                      </p:to>
                                    </p:set>
                                    <p:anim calcmode="lin" valueType="num">
                                      <p:cBhvr additive="base">
                                        <p:cTn id="366" dur="3000" fill="hold"/>
                                        <p:tgtEl>
                                          <p:spTgt spid="38"/>
                                        </p:tgtEl>
                                        <p:attrNameLst>
                                          <p:attrName>ppt_x</p:attrName>
                                        </p:attrNameLst>
                                      </p:cBhvr>
                                      <p:tavLst>
                                        <p:tav tm="0">
                                          <p:val>
                                            <p:strVal val="0-#ppt_w/2"/>
                                          </p:val>
                                        </p:tav>
                                        <p:tav tm="100000">
                                          <p:val>
                                            <p:strVal val="#ppt_x"/>
                                          </p:val>
                                        </p:tav>
                                      </p:tavLst>
                                    </p:anim>
                                    <p:anim calcmode="lin" valueType="num">
                                      <p:cBhvr additive="base">
                                        <p:cTn id="367" dur="3000" fill="hold"/>
                                        <p:tgtEl>
                                          <p:spTgt spid="38"/>
                                        </p:tgtEl>
                                        <p:attrNameLst>
                                          <p:attrName>ppt_y</p:attrName>
                                        </p:attrNameLst>
                                      </p:cBhvr>
                                      <p:tavLst>
                                        <p:tav tm="0">
                                          <p:val>
                                            <p:strVal val="#ppt_y"/>
                                          </p:val>
                                        </p:tav>
                                        <p:tav tm="100000">
                                          <p:val>
                                            <p:strVal val="#ppt_y"/>
                                          </p:val>
                                        </p:tav>
                                      </p:tavLst>
                                    </p:anim>
                                  </p:childTnLst>
                                </p:cTn>
                              </p:par>
                            </p:childTnLst>
                          </p:cTn>
                        </p:par>
                        <p:par>
                          <p:cTn id="368" fill="hold">
                            <p:stCondLst>
                              <p:cond delay="3000"/>
                            </p:stCondLst>
                            <p:childTnLst>
                              <p:par>
                                <p:cTn id="369" presetID="2" presetClass="exit" presetSubtype="4" fill="hold" nodeType="afterEffect">
                                  <p:stCondLst>
                                    <p:cond delay="0"/>
                                  </p:stCondLst>
                                  <p:childTnLst>
                                    <p:anim calcmode="lin" valueType="num">
                                      <p:cBhvr additive="base">
                                        <p:cTn id="370" dur="3000"/>
                                        <p:tgtEl>
                                          <p:spTgt spid="3"/>
                                        </p:tgtEl>
                                        <p:attrNameLst>
                                          <p:attrName>ppt_x</p:attrName>
                                        </p:attrNameLst>
                                      </p:cBhvr>
                                      <p:tavLst>
                                        <p:tav tm="0">
                                          <p:val>
                                            <p:strVal val="ppt_x"/>
                                          </p:val>
                                        </p:tav>
                                        <p:tav tm="100000">
                                          <p:val>
                                            <p:strVal val="ppt_x"/>
                                          </p:val>
                                        </p:tav>
                                      </p:tavLst>
                                    </p:anim>
                                    <p:anim calcmode="lin" valueType="num">
                                      <p:cBhvr additive="base">
                                        <p:cTn id="371" dur="3000"/>
                                        <p:tgtEl>
                                          <p:spTgt spid="3"/>
                                        </p:tgtEl>
                                        <p:attrNameLst>
                                          <p:attrName>ppt_y</p:attrName>
                                        </p:attrNameLst>
                                      </p:cBhvr>
                                      <p:tavLst>
                                        <p:tav tm="0">
                                          <p:val>
                                            <p:strVal val="ppt_y"/>
                                          </p:val>
                                        </p:tav>
                                        <p:tav tm="100000">
                                          <p:val>
                                            <p:strVal val="1+ppt_h/2"/>
                                          </p:val>
                                        </p:tav>
                                      </p:tavLst>
                                    </p:anim>
                                    <p:set>
                                      <p:cBhvr>
                                        <p:cTn id="372" dur="1" fill="hold">
                                          <p:stCondLst>
                                            <p:cond delay="2999"/>
                                          </p:stCondLst>
                                        </p:cTn>
                                        <p:tgtEl>
                                          <p:spTgt spid="3"/>
                                        </p:tgtEl>
                                        <p:attrNameLst>
                                          <p:attrName>style.visibility</p:attrName>
                                        </p:attrNameLst>
                                      </p:cBhvr>
                                      <p:to>
                                        <p:strVal val="hidden"/>
                                      </p:to>
                                    </p:set>
                                  </p:childTnLst>
                                </p:cTn>
                              </p:par>
                              <p:par>
                                <p:cTn id="373" presetID="2" presetClass="exit" presetSubtype="4" fill="hold" nodeType="withEffect">
                                  <p:stCondLst>
                                    <p:cond delay="0"/>
                                  </p:stCondLst>
                                  <p:childTnLst>
                                    <p:anim calcmode="lin" valueType="num">
                                      <p:cBhvr additive="base">
                                        <p:cTn id="374" dur="3000"/>
                                        <p:tgtEl>
                                          <p:spTgt spid="5"/>
                                        </p:tgtEl>
                                        <p:attrNameLst>
                                          <p:attrName>ppt_x</p:attrName>
                                        </p:attrNameLst>
                                      </p:cBhvr>
                                      <p:tavLst>
                                        <p:tav tm="0">
                                          <p:val>
                                            <p:strVal val="ppt_x"/>
                                          </p:val>
                                        </p:tav>
                                        <p:tav tm="100000">
                                          <p:val>
                                            <p:strVal val="ppt_x"/>
                                          </p:val>
                                        </p:tav>
                                      </p:tavLst>
                                    </p:anim>
                                    <p:anim calcmode="lin" valueType="num">
                                      <p:cBhvr additive="base">
                                        <p:cTn id="375" dur="3000"/>
                                        <p:tgtEl>
                                          <p:spTgt spid="5"/>
                                        </p:tgtEl>
                                        <p:attrNameLst>
                                          <p:attrName>ppt_y</p:attrName>
                                        </p:attrNameLst>
                                      </p:cBhvr>
                                      <p:tavLst>
                                        <p:tav tm="0">
                                          <p:val>
                                            <p:strVal val="ppt_y"/>
                                          </p:val>
                                        </p:tav>
                                        <p:tav tm="100000">
                                          <p:val>
                                            <p:strVal val="1+ppt_h/2"/>
                                          </p:val>
                                        </p:tav>
                                      </p:tavLst>
                                    </p:anim>
                                    <p:set>
                                      <p:cBhvr>
                                        <p:cTn id="376" dur="1" fill="hold">
                                          <p:stCondLst>
                                            <p:cond delay="2999"/>
                                          </p:stCondLst>
                                        </p:cTn>
                                        <p:tgtEl>
                                          <p:spTgt spid="5"/>
                                        </p:tgtEl>
                                        <p:attrNameLst>
                                          <p:attrName>style.visibility</p:attrName>
                                        </p:attrNameLst>
                                      </p:cBhvr>
                                      <p:to>
                                        <p:strVal val="hidden"/>
                                      </p:to>
                                    </p:set>
                                  </p:childTnLst>
                                </p:cTn>
                              </p:par>
                              <p:par>
                                <p:cTn id="377" presetID="2" presetClass="exit" presetSubtype="4" fill="hold" nodeType="withEffect">
                                  <p:stCondLst>
                                    <p:cond delay="0"/>
                                  </p:stCondLst>
                                  <p:childTnLst>
                                    <p:anim calcmode="lin" valueType="num">
                                      <p:cBhvr additive="base">
                                        <p:cTn id="378" dur="3000"/>
                                        <p:tgtEl>
                                          <p:spTgt spid="7"/>
                                        </p:tgtEl>
                                        <p:attrNameLst>
                                          <p:attrName>ppt_x</p:attrName>
                                        </p:attrNameLst>
                                      </p:cBhvr>
                                      <p:tavLst>
                                        <p:tav tm="0">
                                          <p:val>
                                            <p:strVal val="ppt_x"/>
                                          </p:val>
                                        </p:tav>
                                        <p:tav tm="100000">
                                          <p:val>
                                            <p:strVal val="ppt_x"/>
                                          </p:val>
                                        </p:tav>
                                      </p:tavLst>
                                    </p:anim>
                                    <p:anim calcmode="lin" valueType="num">
                                      <p:cBhvr additive="base">
                                        <p:cTn id="379" dur="3000"/>
                                        <p:tgtEl>
                                          <p:spTgt spid="7"/>
                                        </p:tgtEl>
                                        <p:attrNameLst>
                                          <p:attrName>ppt_y</p:attrName>
                                        </p:attrNameLst>
                                      </p:cBhvr>
                                      <p:tavLst>
                                        <p:tav tm="0">
                                          <p:val>
                                            <p:strVal val="ppt_y"/>
                                          </p:val>
                                        </p:tav>
                                        <p:tav tm="100000">
                                          <p:val>
                                            <p:strVal val="1+ppt_h/2"/>
                                          </p:val>
                                        </p:tav>
                                      </p:tavLst>
                                    </p:anim>
                                    <p:set>
                                      <p:cBhvr>
                                        <p:cTn id="380" dur="1" fill="hold">
                                          <p:stCondLst>
                                            <p:cond delay="2999"/>
                                          </p:stCondLst>
                                        </p:cTn>
                                        <p:tgtEl>
                                          <p:spTgt spid="7"/>
                                        </p:tgtEl>
                                        <p:attrNameLst>
                                          <p:attrName>style.visibility</p:attrName>
                                        </p:attrNameLst>
                                      </p:cBhvr>
                                      <p:to>
                                        <p:strVal val="hidden"/>
                                      </p:to>
                                    </p:set>
                                  </p:childTnLst>
                                </p:cTn>
                              </p:par>
                              <p:par>
                                <p:cTn id="381" presetID="2" presetClass="exit" presetSubtype="4" fill="hold" nodeType="withEffect">
                                  <p:stCondLst>
                                    <p:cond delay="0"/>
                                  </p:stCondLst>
                                  <p:childTnLst>
                                    <p:anim calcmode="lin" valueType="num">
                                      <p:cBhvr additive="base">
                                        <p:cTn id="382" dur="3000"/>
                                        <p:tgtEl>
                                          <p:spTgt spid="9"/>
                                        </p:tgtEl>
                                        <p:attrNameLst>
                                          <p:attrName>ppt_x</p:attrName>
                                        </p:attrNameLst>
                                      </p:cBhvr>
                                      <p:tavLst>
                                        <p:tav tm="0">
                                          <p:val>
                                            <p:strVal val="ppt_x"/>
                                          </p:val>
                                        </p:tav>
                                        <p:tav tm="100000">
                                          <p:val>
                                            <p:strVal val="ppt_x"/>
                                          </p:val>
                                        </p:tav>
                                      </p:tavLst>
                                    </p:anim>
                                    <p:anim calcmode="lin" valueType="num">
                                      <p:cBhvr additive="base">
                                        <p:cTn id="383" dur="3000"/>
                                        <p:tgtEl>
                                          <p:spTgt spid="9"/>
                                        </p:tgtEl>
                                        <p:attrNameLst>
                                          <p:attrName>ppt_y</p:attrName>
                                        </p:attrNameLst>
                                      </p:cBhvr>
                                      <p:tavLst>
                                        <p:tav tm="0">
                                          <p:val>
                                            <p:strVal val="ppt_y"/>
                                          </p:val>
                                        </p:tav>
                                        <p:tav tm="100000">
                                          <p:val>
                                            <p:strVal val="1+ppt_h/2"/>
                                          </p:val>
                                        </p:tav>
                                      </p:tavLst>
                                    </p:anim>
                                    <p:set>
                                      <p:cBhvr>
                                        <p:cTn id="384" dur="1" fill="hold">
                                          <p:stCondLst>
                                            <p:cond delay="2999"/>
                                          </p:stCondLst>
                                        </p:cTn>
                                        <p:tgtEl>
                                          <p:spTgt spid="9"/>
                                        </p:tgtEl>
                                        <p:attrNameLst>
                                          <p:attrName>style.visibility</p:attrName>
                                        </p:attrNameLst>
                                      </p:cBhvr>
                                      <p:to>
                                        <p:strVal val="hidden"/>
                                      </p:to>
                                    </p:set>
                                  </p:childTnLst>
                                </p:cTn>
                              </p:par>
                              <p:par>
                                <p:cTn id="385" presetID="2" presetClass="exit" presetSubtype="4" fill="hold" nodeType="withEffect">
                                  <p:stCondLst>
                                    <p:cond delay="0"/>
                                  </p:stCondLst>
                                  <p:childTnLst>
                                    <p:anim calcmode="lin" valueType="num">
                                      <p:cBhvr additive="base">
                                        <p:cTn id="386" dur="3000"/>
                                        <p:tgtEl>
                                          <p:spTgt spid="11"/>
                                        </p:tgtEl>
                                        <p:attrNameLst>
                                          <p:attrName>ppt_x</p:attrName>
                                        </p:attrNameLst>
                                      </p:cBhvr>
                                      <p:tavLst>
                                        <p:tav tm="0">
                                          <p:val>
                                            <p:strVal val="ppt_x"/>
                                          </p:val>
                                        </p:tav>
                                        <p:tav tm="100000">
                                          <p:val>
                                            <p:strVal val="ppt_x"/>
                                          </p:val>
                                        </p:tav>
                                      </p:tavLst>
                                    </p:anim>
                                    <p:anim calcmode="lin" valueType="num">
                                      <p:cBhvr additive="base">
                                        <p:cTn id="387" dur="3000"/>
                                        <p:tgtEl>
                                          <p:spTgt spid="11"/>
                                        </p:tgtEl>
                                        <p:attrNameLst>
                                          <p:attrName>ppt_y</p:attrName>
                                        </p:attrNameLst>
                                      </p:cBhvr>
                                      <p:tavLst>
                                        <p:tav tm="0">
                                          <p:val>
                                            <p:strVal val="ppt_y"/>
                                          </p:val>
                                        </p:tav>
                                        <p:tav tm="100000">
                                          <p:val>
                                            <p:strVal val="1+ppt_h/2"/>
                                          </p:val>
                                        </p:tav>
                                      </p:tavLst>
                                    </p:anim>
                                    <p:set>
                                      <p:cBhvr>
                                        <p:cTn id="388" dur="1" fill="hold">
                                          <p:stCondLst>
                                            <p:cond delay="2999"/>
                                          </p:stCondLst>
                                        </p:cTn>
                                        <p:tgtEl>
                                          <p:spTgt spid="11"/>
                                        </p:tgtEl>
                                        <p:attrNameLst>
                                          <p:attrName>style.visibility</p:attrName>
                                        </p:attrNameLst>
                                      </p:cBhvr>
                                      <p:to>
                                        <p:strVal val="hidden"/>
                                      </p:to>
                                    </p:set>
                                  </p:childTnLst>
                                </p:cTn>
                              </p:par>
                              <p:par>
                                <p:cTn id="389" presetID="2" presetClass="exit" presetSubtype="4" fill="hold" nodeType="withEffect">
                                  <p:stCondLst>
                                    <p:cond delay="0"/>
                                  </p:stCondLst>
                                  <p:childTnLst>
                                    <p:anim calcmode="lin" valueType="num">
                                      <p:cBhvr additive="base">
                                        <p:cTn id="390" dur="3000"/>
                                        <p:tgtEl>
                                          <p:spTgt spid="13"/>
                                        </p:tgtEl>
                                        <p:attrNameLst>
                                          <p:attrName>ppt_x</p:attrName>
                                        </p:attrNameLst>
                                      </p:cBhvr>
                                      <p:tavLst>
                                        <p:tav tm="0">
                                          <p:val>
                                            <p:strVal val="ppt_x"/>
                                          </p:val>
                                        </p:tav>
                                        <p:tav tm="100000">
                                          <p:val>
                                            <p:strVal val="ppt_x"/>
                                          </p:val>
                                        </p:tav>
                                      </p:tavLst>
                                    </p:anim>
                                    <p:anim calcmode="lin" valueType="num">
                                      <p:cBhvr additive="base">
                                        <p:cTn id="391" dur="3000"/>
                                        <p:tgtEl>
                                          <p:spTgt spid="13"/>
                                        </p:tgtEl>
                                        <p:attrNameLst>
                                          <p:attrName>ppt_y</p:attrName>
                                        </p:attrNameLst>
                                      </p:cBhvr>
                                      <p:tavLst>
                                        <p:tav tm="0">
                                          <p:val>
                                            <p:strVal val="ppt_y"/>
                                          </p:val>
                                        </p:tav>
                                        <p:tav tm="100000">
                                          <p:val>
                                            <p:strVal val="1+ppt_h/2"/>
                                          </p:val>
                                        </p:tav>
                                      </p:tavLst>
                                    </p:anim>
                                    <p:set>
                                      <p:cBhvr>
                                        <p:cTn id="392" dur="1" fill="hold">
                                          <p:stCondLst>
                                            <p:cond delay="2999"/>
                                          </p:stCondLst>
                                        </p:cTn>
                                        <p:tgtEl>
                                          <p:spTgt spid="13"/>
                                        </p:tgtEl>
                                        <p:attrNameLst>
                                          <p:attrName>style.visibility</p:attrName>
                                        </p:attrNameLst>
                                      </p:cBhvr>
                                      <p:to>
                                        <p:strVal val="hidden"/>
                                      </p:to>
                                    </p:set>
                                  </p:childTnLst>
                                </p:cTn>
                              </p:par>
                              <p:par>
                                <p:cTn id="393" presetID="2" presetClass="exit" presetSubtype="4" fill="hold"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1" fill="hold" nodeType="withEffect">
                                  <p:stCondLst>
                                    <p:cond delay="0"/>
                                  </p:stCondLst>
                                  <p:childTnLst>
                                    <p:anim calcmode="lin" valueType="num">
                                      <p:cBhvr additive="base">
                                        <p:cTn id="442" dur="3000"/>
                                        <p:tgtEl>
                                          <p:spTgt spid="4"/>
                                        </p:tgtEl>
                                        <p:attrNameLst>
                                          <p:attrName>ppt_x</p:attrName>
                                        </p:attrNameLst>
                                      </p:cBhvr>
                                      <p:tavLst>
                                        <p:tav tm="0">
                                          <p:val>
                                            <p:strVal val="ppt_x"/>
                                          </p:val>
                                        </p:tav>
                                        <p:tav tm="100000">
                                          <p:val>
                                            <p:strVal val="ppt_x"/>
                                          </p:val>
                                        </p:tav>
                                      </p:tavLst>
                                    </p:anim>
                                    <p:anim calcmode="lin" valueType="num">
                                      <p:cBhvr additive="base">
                                        <p:cTn id="443" dur="3000"/>
                                        <p:tgtEl>
                                          <p:spTgt spid="4"/>
                                        </p:tgtEl>
                                        <p:attrNameLst>
                                          <p:attrName>ppt_y</p:attrName>
                                        </p:attrNameLst>
                                      </p:cBhvr>
                                      <p:tavLst>
                                        <p:tav tm="0">
                                          <p:val>
                                            <p:strVal val="ppt_y"/>
                                          </p:val>
                                        </p:tav>
                                        <p:tav tm="100000">
                                          <p:val>
                                            <p:strVal val="0-ppt_h/2"/>
                                          </p:val>
                                        </p:tav>
                                      </p:tavLst>
                                    </p:anim>
                                    <p:set>
                                      <p:cBhvr>
                                        <p:cTn id="444" dur="1" fill="hold">
                                          <p:stCondLst>
                                            <p:cond delay="2999"/>
                                          </p:stCondLst>
                                        </p:cTn>
                                        <p:tgtEl>
                                          <p:spTgt spid="4"/>
                                        </p:tgtEl>
                                        <p:attrNameLst>
                                          <p:attrName>style.visibility</p:attrName>
                                        </p:attrNameLst>
                                      </p:cBhvr>
                                      <p:to>
                                        <p:strVal val="hidden"/>
                                      </p:to>
                                    </p:set>
                                  </p:childTnLst>
                                </p:cTn>
                              </p:par>
                              <p:par>
                                <p:cTn id="445" presetID="2" presetClass="exit" presetSubtype="1" fill="hold" nodeType="withEffect">
                                  <p:stCondLst>
                                    <p:cond delay="0"/>
                                  </p:stCondLst>
                                  <p:childTnLst>
                                    <p:anim calcmode="lin" valueType="num">
                                      <p:cBhvr additive="base">
                                        <p:cTn id="446" dur="3000"/>
                                        <p:tgtEl>
                                          <p:spTgt spid="6"/>
                                        </p:tgtEl>
                                        <p:attrNameLst>
                                          <p:attrName>ppt_x</p:attrName>
                                        </p:attrNameLst>
                                      </p:cBhvr>
                                      <p:tavLst>
                                        <p:tav tm="0">
                                          <p:val>
                                            <p:strVal val="ppt_x"/>
                                          </p:val>
                                        </p:tav>
                                        <p:tav tm="100000">
                                          <p:val>
                                            <p:strVal val="ppt_x"/>
                                          </p:val>
                                        </p:tav>
                                      </p:tavLst>
                                    </p:anim>
                                    <p:anim calcmode="lin" valueType="num">
                                      <p:cBhvr additive="base">
                                        <p:cTn id="447" dur="3000"/>
                                        <p:tgtEl>
                                          <p:spTgt spid="6"/>
                                        </p:tgtEl>
                                        <p:attrNameLst>
                                          <p:attrName>ppt_y</p:attrName>
                                        </p:attrNameLst>
                                      </p:cBhvr>
                                      <p:tavLst>
                                        <p:tav tm="0">
                                          <p:val>
                                            <p:strVal val="ppt_y"/>
                                          </p:val>
                                        </p:tav>
                                        <p:tav tm="100000">
                                          <p:val>
                                            <p:strVal val="0-ppt_h/2"/>
                                          </p:val>
                                        </p:tav>
                                      </p:tavLst>
                                    </p:anim>
                                    <p:set>
                                      <p:cBhvr>
                                        <p:cTn id="448" dur="1" fill="hold">
                                          <p:stCondLst>
                                            <p:cond delay="2999"/>
                                          </p:stCondLst>
                                        </p:cTn>
                                        <p:tgtEl>
                                          <p:spTgt spid="6"/>
                                        </p:tgtEl>
                                        <p:attrNameLst>
                                          <p:attrName>style.visibility</p:attrName>
                                        </p:attrNameLst>
                                      </p:cBhvr>
                                      <p:to>
                                        <p:strVal val="hidden"/>
                                      </p:to>
                                    </p:set>
                                  </p:childTnLst>
                                </p:cTn>
                              </p:par>
                              <p:par>
                                <p:cTn id="449" presetID="2" presetClass="exit" presetSubtype="1" fill="hold" nodeType="withEffect">
                                  <p:stCondLst>
                                    <p:cond delay="0"/>
                                  </p:stCondLst>
                                  <p:childTnLst>
                                    <p:anim calcmode="lin" valueType="num">
                                      <p:cBhvr additive="base">
                                        <p:cTn id="450" dur="3000"/>
                                        <p:tgtEl>
                                          <p:spTgt spid="8"/>
                                        </p:tgtEl>
                                        <p:attrNameLst>
                                          <p:attrName>ppt_x</p:attrName>
                                        </p:attrNameLst>
                                      </p:cBhvr>
                                      <p:tavLst>
                                        <p:tav tm="0">
                                          <p:val>
                                            <p:strVal val="ppt_x"/>
                                          </p:val>
                                        </p:tav>
                                        <p:tav tm="100000">
                                          <p:val>
                                            <p:strVal val="ppt_x"/>
                                          </p:val>
                                        </p:tav>
                                      </p:tavLst>
                                    </p:anim>
                                    <p:anim calcmode="lin" valueType="num">
                                      <p:cBhvr additive="base">
                                        <p:cTn id="451" dur="3000"/>
                                        <p:tgtEl>
                                          <p:spTgt spid="8"/>
                                        </p:tgtEl>
                                        <p:attrNameLst>
                                          <p:attrName>ppt_y</p:attrName>
                                        </p:attrNameLst>
                                      </p:cBhvr>
                                      <p:tavLst>
                                        <p:tav tm="0">
                                          <p:val>
                                            <p:strVal val="ppt_y"/>
                                          </p:val>
                                        </p:tav>
                                        <p:tav tm="100000">
                                          <p:val>
                                            <p:strVal val="0-ppt_h/2"/>
                                          </p:val>
                                        </p:tav>
                                      </p:tavLst>
                                    </p:anim>
                                    <p:set>
                                      <p:cBhvr>
                                        <p:cTn id="452" dur="1" fill="hold">
                                          <p:stCondLst>
                                            <p:cond delay="2999"/>
                                          </p:stCondLst>
                                        </p:cTn>
                                        <p:tgtEl>
                                          <p:spTgt spid="8"/>
                                        </p:tgtEl>
                                        <p:attrNameLst>
                                          <p:attrName>style.visibility</p:attrName>
                                        </p:attrNameLst>
                                      </p:cBhvr>
                                      <p:to>
                                        <p:strVal val="hidden"/>
                                      </p:to>
                                    </p:set>
                                  </p:childTnLst>
                                </p:cTn>
                              </p:par>
                              <p:par>
                                <p:cTn id="453" presetID="2" presetClass="exit" presetSubtype="1" fill="hold"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nodeType="withEffect">
                                  <p:stCondLst>
                                    <p:cond delay="0"/>
                                  </p:stCondLst>
                                  <p:childTnLst>
                                    <p:anim calcmode="lin" valueType="num">
                                      <p:cBhvr additive="base">
                                        <p:cTn id="458" dur="3000"/>
                                        <p:tgtEl>
                                          <p:spTgt spid="12"/>
                                        </p:tgtEl>
                                        <p:attrNameLst>
                                          <p:attrName>ppt_x</p:attrName>
                                        </p:attrNameLst>
                                      </p:cBhvr>
                                      <p:tavLst>
                                        <p:tav tm="0">
                                          <p:val>
                                            <p:strVal val="ppt_x"/>
                                          </p:val>
                                        </p:tav>
                                        <p:tav tm="100000">
                                          <p:val>
                                            <p:strVal val="ppt_x"/>
                                          </p:val>
                                        </p:tav>
                                      </p:tavLst>
                                    </p:anim>
                                    <p:anim calcmode="lin" valueType="num">
                                      <p:cBhvr additive="base">
                                        <p:cTn id="459" dur="3000"/>
                                        <p:tgtEl>
                                          <p:spTgt spid="12"/>
                                        </p:tgtEl>
                                        <p:attrNameLst>
                                          <p:attrName>ppt_y</p:attrName>
                                        </p:attrNameLst>
                                      </p:cBhvr>
                                      <p:tavLst>
                                        <p:tav tm="0">
                                          <p:val>
                                            <p:strVal val="ppt_y"/>
                                          </p:val>
                                        </p:tav>
                                        <p:tav tm="100000">
                                          <p:val>
                                            <p:strVal val="0-ppt_h/2"/>
                                          </p:val>
                                        </p:tav>
                                      </p:tavLst>
                                    </p:anim>
                                    <p:set>
                                      <p:cBhvr>
                                        <p:cTn id="460" dur="1" fill="hold">
                                          <p:stCondLst>
                                            <p:cond delay="2999"/>
                                          </p:stCondLst>
                                        </p:cTn>
                                        <p:tgtEl>
                                          <p:spTgt spid="12"/>
                                        </p:tgtEl>
                                        <p:attrNameLst>
                                          <p:attrName>style.visibility</p:attrName>
                                        </p:attrNameLst>
                                      </p:cBhvr>
                                      <p:to>
                                        <p:strVal val="hidden"/>
                                      </p:to>
                                    </p:set>
                                  </p:childTnLst>
                                </p:cTn>
                              </p:par>
                              <p:par>
                                <p:cTn id="461" presetID="2" presetClass="exit" presetSubtype="1" fill="hold" nodeType="withEffect">
                                  <p:stCondLst>
                                    <p:cond delay="0"/>
                                  </p:stCondLst>
                                  <p:childTnLst>
                                    <p:anim calcmode="lin" valueType="num">
                                      <p:cBhvr additive="base">
                                        <p:cTn id="462" dur="3000"/>
                                        <p:tgtEl>
                                          <p:spTgt spid="14"/>
                                        </p:tgtEl>
                                        <p:attrNameLst>
                                          <p:attrName>ppt_x</p:attrName>
                                        </p:attrNameLst>
                                      </p:cBhvr>
                                      <p:tavLst>
                                        <p:tav tm="0">
                                          <p:val>
                                            <p:strVal val="ppt_x"/>
                                          </p:val>
                                        </p:tav>
                                        <p:tav tm="100000">
                                          <p:val>
                                            <p:strVal val="ppt_x"/>
                                          </p:val>
                                        </p:tav>
                                      </p:tavLst>
                                    </p:anim>
                                    <p:anim calcmode="lin" valueType="num">
                                      <p:cBhvr additive="base">
                                        <p:cTn id="463" dur="3000"/>
                                        <p:tgtEl>
                                          <p:spTgt spid="14"/>
                                        </p:tgtEl>
                                        <p:attrNameLst>
                                          <p:attrName>ppt_y</p:attrName>
                                        </p:attrNameLst>
                                      </p:cBhvr>
                                      <p:tavLst>
                                        <p:tav tm="0">
                                          <p:val>
                                            <p:strVal val="ppt_y"/>
                                          </p:val>
                                        </p:tav>
                                        <p:tav tm="100000">
                                          <p:val>
                                            <p:strVal val="0-ppt_h/2"/>
                                          </p:val>
                                        </p:tav>
                                      </p:tavLst>
                                    </p:anim>
                                    <p:set>
                                      <p:cBhvr>
                                        <p:cTn id="464" dur="1" fill="hold">
                                          <p:stCondLst>
                                            <p:cond delay="2999"/>
                                          </p:stCondLst>
                                        </p:cTn>
                                        <p:tgtEl>
                                          <p:spTgt spid="14"/>
                                        </p:tgtEl>
                                        <p:attrNameLst>
                                          <p:attrName>style.visibility</p:attrName>
                                        </p:attrNameLst>
                                      </p:cBhvr>
                                      <p:to>
                                        <p:strVal val="hidden"/>
                                      </p:to>
                                    </p:set>
                                  </p:childTnLst>
                                </p:cTn>
                              </p:par>
                              <p:par>
                                <p:cTn id="465" presetID="2" presetClass="exit" presetSubtype="1" fill="hold" nodeType="withEffect">
                                  <p:stCondLst>
                                    <p:cond delay="0"/>
                                  </p:stCondLst>
                                  <p:childTnLst>
                                    <p:anim calcmode="lin" valueType="num">
                                      <p:cBhvr additive="base">
                                        <p:cTn id="466" dur="3000"/>
                                        <p:tgtEl>
                                          <p:spTgt spid="27"/>
                                        </p:tgtEl>
                                        <p:attrNameLst>
                                          <p:attrName>ppt_x</p:attrName>
                                        </p:attrNameLst>
                                      </p:cBhvr>
                                      <p:tavLst>
                                        <p:tav tm="0">
                                          <p:val>
                                            <p:strVal val="ppt_x"/>
                                          </p:val>
                                        </p:tav>
                                        <p:tav tm="100000">
                                          <p:val>
                                            <p:strVal val="ppt_x"/>
                                          </p:val>
                                        </p:tav>
                                      </p:tavLst>
                                    </p:anim>
                                    <p:anim calcmode="lin" valueType="num">
                                      <p:cBhvr additive="base">
                                        <p:cTn id="467" dur="3000"/>
                                        <p:tgtEl>
                                          <p:spTgt spid="27"/>
                                        </p:tgtEl>
                                        <p:attrNameLst>
                                          <p:attrName>ppt_y</p:attrName>
                                        </p:attrNameLst>
                                      </p:cBhvr>
                                      <p:tavLst>
                                        <p:tav tm="0">
                                          <p:val>
                                            <p:strVal val="ppt_y"/>
                                          </p:val>
                                        </p:tav>
                                        <p:tav tm="100000">
                                          <p:val>
                                            <p:strVal val="0-ppt_h/2"/>
                                          </p:val>
                                        </p:tav>
                                      </p:tavLst>
                                    </p:anim>
                                    <p:set>
                                      <p:cBhvr>
                                        <p:cTn id="468" dur="1" fill="hold">
                                          <p:stCondLst>
                                            <p:cond delay="2999"/>
                                          </p:stCondLst>
                                        </p:cTn>
                                        <p:tgtEl>
                                          <p:spTgt spid="27"/>
                                        </p:tgtEl>
                                        <p:attrNameLst>
                                          <p:attrName>style.visibility</p:attrName>
                                        </p:attrNameLst>
                                      </p:cBhvr>
                                      <p:to>
                                        <p:strVal val="hidden"/>
                                      </p:to>
                                    </p:set>
                                  </p:childTnLst>
                                </p:cTn>
                              </p:par>
                              <p:par>
                                <p:cTn id="469" presetID="2" presetClass="exit" presetSubtype="1" fill="hold" nodeType="withEffect">
                                  <p:stCondLst>
                                    <p:cond delay="0"/>
                                  </p:stCondLst>
                                  <p:childTnLst>
                                    <p:anim calcmode="lin" valueType="num">
                                      <p:cBhvr additive="base">
                                        <p:cTn id="470" dur="3000"/>
                                        <p:tgtEl>
                                          <p:spTgt spid="28"/>
                                        </p:tgtEl>
                                        <p:attrNameLst>
                                          <p:attrName>ppt_x</p:attrName>
                                        </p:attrNameLst>
                                      </p:cBhvr>
                                      <p:tavLst>
                                        <p:tav tm="0">
                                          <p:val>
                                            <p:strVal val="ppt_x"/>
                                          </p:val>
                                        </p:tav>
                                        <p:tav tm="100000">
                                          <p:val>
                                            <p:strVal val="ppt_x"/>
                                          </p:val>
                                        </p:tav>
                                      </p:tavLst>
                                    </p:anim>
                                    <p:anim calcmode="lin" valueType="num">
                                      <p:cBhvr additive="base">
                                        <p:cTn id="471" dur="3000"/>
                                        <p:tgtEl>
                                          <p:spTgt spid="28"/>
                                        </p:tgtEl>
                                        <p:attrNameLst>
                                          <p:attrName>ppt_y</p:attrName>
                                        </p:attrNameLst>
                                      </p:cBhvr>
                                      <p:tavLst>
                                        <p:tav tm="0">
                                          <p:val>
                                            <p:strVal val="ppt_y"/>
                                          </p:val>
                                        </p:tav>
                                        <p:tav tm="100000">
                                          <p:val>
                                            <p:strVal val="0-ppt_h/2"/>
                                          </p:val>
                                        </p:tav>
                                      </p:tavLst>
                                    </p:anim>
                                    <p:set>
                                      <p:cBhvr>
                                        <p:cTn id="472" dur="1" fill="hold">
                                          <p:stCondLst>
                                            <p:cond delay="2999"/>
                                          </p:stCondLst>
                                        </p:cTn>
                                        <p:tgtEl>
                                          <p:spTgt spid="28"/>
                                        </p:tgtEl>
                                        <p:attrNameLst>
                                          <p:attrName>style.visibility</p:attrName>
                                        </p:attrNameLst>
                                      </p:cBhvr>
                                      <p:to>
                                        <p:strVal val="hidden"/>
                                      </p:to>
                                    </p:set>
                                  </p:childTnLst>
                                </p:cTn>
                              </p:par>
                              <p:par>
                                <p:cTn id="473" presetID="2" presetClass="exit" presetSubtype="1" fill="hold"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nodeType="withEffect">
                                  <p:stCondLst>
                                    <p:cond delay="0"/>
                                  </p:stCondLst>
                                  <p:childTnLst>
                                    <p:anim calcmode="lin" valueType="num">
                                      <p:cBhvr additive="base">
                                        <p:cTn id="478" dur="3000"/>
                                        <p:tgtEl>
                                          <p:spTgt spid="30"/>
                                        </p:tgtEl>
                                        <p:attrNameLst>
                                          <p:attrName>ppt_x</p:attrName>
                                        </p:attrNameLst>
                                      </p:cBhvr>
                                      <p:tavLst>
                                        <p:tav tm="0">
                                          <p:val>
                                            <p:strVal val="ppt_x"/>
                                          </p:val>
                                        </p:tav>
                                        <p:tav tm="100000">
                                          <p:val>
                                            <p:strVal val="ppt_x"/>
                                          </p:val>
                                        </p:tav>
                                      </p:tavLst>
                                    </p:anim>
                                    <p:anim calcmode="lin" valueType="num">
                                      <p:cBhvr additive="base">
                                        <p:cTn id="479" dur="3000"/>
                                        <p:tgtEl>
                                          <p:spTgt spid="30"/>
                                        </p:tgtEl>
                                        <p:attrNameLst>
                                          <p:attrName>ppt_y</p:attrName>
                                        </p:attrNameLst>
                                      </p:cBhvr>
                                      <p:tavLst>
                                        <p:tav tm="0">
                                          <p:val>
                                            <p:strVal val="ppt_y"/>
                                          </p:val>
                                        </p:tav>
                                        <p:tav tm="100000">
                                          <p:val>
                                            <p:strVal val="0-ppt_h/2"/>
                                          </p:val>
                                        </p:tav>
                                      </p:tavLst>
                                    </p:anim>
                                    <p:set>
                                      <p:cBhvr>
                                        <p:cTn id="480" dur="1" fill="hold">
                                          <p:stCondLst>
                                            <p:cond delay="2999"/>
                                          </p:stCondLst>
                                        </p:cTn>
                                        <p:tgtEl>
                                          <p:spTgt spid="30"/>
                                        </p:tgtEl>
                                        <p:attrNameLst>
                                          <p:attrName>style.visibility</p:attrName>
                                        </p:attrNameLst>
                                      </p:cBhvr>
                                      <p:to>
                                        <p:strVal val="hidden"/>
                                      </p:to>
                                    </p:set>
                                  </p:childTnLst>
                                </p:cTn>
                              </p:par>
                              <p:par>
                                <p:cTn id="481" presetID="2" presetClass="exit" presetSubtype="1" fill="hold" nodeType="withEffect">
                                  <p:stCondLst>
                                    <p:cond delay="0"/>
                                  </p:stCondLst>
                                  <p:childTnLst>
                                    <p:anim calcmode="lin" valueType="num">
                                      <p:cBhvr additive="base">
                                        <p:cTn id="482" dur="3000"/>
                                        <p:tgtEl>
                                          <p:spTgt spid="31"/>
                                        </p:tgtEl>
                                        <p:attrNameLst>
                                          <p:attrName>ppt_x</p:attrName>
                                        </p:attrNameLst>
                                      </p:cBhvr>
                                      <p:tavLst>
                                        <p:tav tm="0">
                                          <p:val>
                                            <p:strVal val="ppt_x"/>
                                          </p:val>
                                        </p:tav>
                                        <p:tav tm="100000">
                                          <p:val>
                                            <p:strVal val="ppt_x"/>
                                          </p:val>
                                        </p:tav>
                                      </p:tavLst>
                                    </p:anim>
                                    <p:anim calcmode="lin" valueType="num">
                                      <p:cBhvr additive="base">
                                        <p:cTn id="483" dur="3000"/>
                                        <p:tgtEl>
                                          <p:spTgt spid="31"/>
                                        </p:tgtEl>
                                        <p:attrNameLst>
                                          <p:attrName>ppt_y</p:attrName>
                                        </p:attrNameLst>
                                      </p:cBhvr>
                                      <p:tavLst>
                                        <p:tav tm="0">
                                          <p:val>
                                            <p:strVal val="ppt_y"/>
                                          </p:val>
                                        </p:tav>
                                        <p:tav tm="100000">
                                          <p:val>
                                            <p:strVal val="0-ppt_h/2"/>
                                          </p:val>
                                        </p:tav>
                                      </p:tavLst>
                                    </p:anim>
                                    <p:set>
                                      <p:cBhvr>
                                        <p:cTn id="484" dur="1" fill="hold">
                                          <p:stCondLst>
                                            <p:cond delay="2999"/>
                                          </p:stCondLst>
                                        </p:cTn>
                                        <p:tgtEl>
                                          <p:spTgt spid="31"/>
                                        </p:tgtEl>
                                        <p:attrNameLst>
                                          <p:attrName>style.visibility</p:attrName>
                                        </p:attrNameLst>
                                      </p:cBhvr>
                                      <p:to>
                                        <p:strVal val="hidden"/>
                                      </p:to>
                                    </p:set>
                                  </p:childTnLst>
                                </p:cTn>
                              </p:par>
                              <p:par>
                                <p:cTn id="485" presetID="2" presetClass="exit" presetSubtype="1" fill="hold" nodeType="withEffect">
                                  <p:stCondLst>
                                    <p:cond delay="0"/>
                                  </p:stCondLst>
                                  <p:childTnLst>
                                    <p:anim calcmode="lin" valueType="num">
                                      <p:cBhvr additive="base">
                                        <p:cTn id="486" dur="3000"/>
                                        <p:tgtEl>
                                          <p:spTgt spid="32"/>
                                        </p:tgtEl>
                                        <p:attrNameLst>
                                          <p:attrName>ppt_x</p:attrName>
                                        </p:attrNameLst>
                                      </p:cBhvr>
                                      <p:tavLst>
                                        <p:tav tm="0">
                                          <p:val>
                                            <p:strVal val="ppt_x"/>
                                          </p:val>
                                        </p:tav>
                                        <p:tav tm="100000">
                                          <p:val>
                                            <p:strVal val="ppt_x"/>
                                          </p:val>
                                        </p:tav>
                                      </p:tavLst>
                                    </p:anim>
                                    <p:anim calcmode="lin" valueType="num">
                                      <p:cBhvr additive="base">
                                        <p:cTn id="487" dur="3000"/>
                                        <p:tgtEl>
                                          <p:spTgt spid="32"/>
                                        </p:tgtEl>
                                        <p:attrNameLst>
                                          <p:attrName>ppt_y</p:attrName>
                                        </p:attrNameLst>
                                      </p:cBhvr>
                                      <p:tavLst>
                                        <p:tav tm="0">
                                          <p:val>
                                            <p:strVal val="ppt_y"/>
                                          </p:val>
                                        </p:tav>
                                        <p:tav tm="100000">
                                          <p:val>
                                            <p:strVal val="0-ppt_h/2"/>
                                          </p:val>
                                        </p:tav>
                                      </p:tavLst>
                                    </p:anim>
                                    <p:set>
                                      <p:cBhvr>
                                        <p:cTn id="488" dur="1" fill="hold">
                                          <p:stCondLst>
                                            <p:cond delay="2999"/>
                                          </p:stCondLst>
                                        </p:cTn>
                                        <p:tgtEl>
                                          <p:spTgt spid="32"/>
                                        </p:tgtEl>
                                        <p:attrNameLst>
                                          <p:attrName>style.visibility</p:attrName>
                                        </p:attrNameLst>
                                      </p:cBhvr>
                                      <p:to>
                                        <p:strVal val="hidden"/>
                                      </p:to>
                                    </p:set>
                                  </p:childTnLst>
                                </p:cTn>
                              </p:par>
                              <p:par>
                                <p:cTn id="489" presetID="2" presetClass="exit" presetSubtype="1" fill="hold" nodeType="withEffect">
                                  <p:stCondLst>
                                    <p:cond delay="0"/>
                                  </p:stCondLst>
                                  <p:childTnLst>
                                    <p:anim calcmode="lin" valueType="num">
                                      <p:cBhvr additive="base">
                                        <p:cTn id="490" dur="3000"/>
                                        <p:tgtEl>
                                          <p:spTgt spid="33"/>
                                        </p:tgtEl>
                                        <p:attrNameLst>
                                          <p:attrName>ppt_x</p:attrName>
                                        </p:attrNameLst>
                                      </p:cBhvr>
                                      <p:tavLst>
                                        <p:tav tm="0">
                                          <p:val>
                                            <p:strVal val="ppt_x"/>
                                          </p:val>
                                        </p:tav>
                                        <p:tav tm="100000">
                                          <p:val>
                                            <p:strVal val="ppt_x"/>
                                          </p:val>
                                        </p:tav>
                                      </p:tavLst>
                                    </p:anim>
                                    <p:anim calcmode="lin" valueType="num">
                                      <p:cBhvr additive="base">
                                        <p:cTn id="491" dur="3000"/>
                                        <p:tgtEl>
                                          <p:spTgt spid="33"/>
                                        </p:tgtEl>
                                        <p:attrNameLst>
                                          <p:attrName>ppt_y</p:attrName>
                                        </p:attrNameLst>
                                      </p:cBhvr>
                                      <p:tavLst>
                                        <p:tav tm="0">
                                          <p:val>
                                            <p:strVal val="ppt_y"/>
                                          </p:val>
                                        </p:tav>
                                        <p:tav tm="100000">
                                          <p:val>
                                            <p:strVal val="0-ppt_h/2"/>
                                          </p:val>
                                        </p:tav>
                                      </p:tavLst>
                                    </p:anim>
                                    <p:set>
                                      <p:cBhvr>
                                        <p:cTn id="492" dur="1" fill="hold">
                                          <p:stCondLst>
                                            <p:cond delay="2999"/>
                                          </p:stCondLst>
                                        </p:cTn>
                                        <p:tgtEl>
                                          <p:spTgt spid="33"/>
                                        </p:tgtEl>
                                        <p:attrNameLst>
                                          <p:attrName>style.visibility</p:attrName>
                                        </p:attrNameLst>
                                      </p:cBhvr>
                                      <p:to>
                                        <p:strVal val="hidden"/>
                                      </p:to>
                                    </p:set>
                                  </p:childTnLst>
                                </p:cTn>
                              </p:par>
                              <p:par>
                                <p:cTn id="493" presetID="2" presetClass="exit" presetSubtype="1" fill="hold" nodeType="withEffect">
                                  <p:stCondLst>
                                    <p:cond delay="0"/>
                                  </p:stCondLst>
                                  <p:childTnLst>
                                    <p:anim calcmode="lin" valueType="num">
                                      <p:cBhvr additive="base">
                                        <p:cTn id="494" dur="3000"/>
                                        <p:tgtEl>
                                          <p:spTgt spid="34"/>
                                        </p:tgtEl>
                                        <p:attrNameLst>
                                          <p:attrName>ppt_x</p:attrName>
                                        </p:attrNameLst>
                                      </p:cBhvr>
                                      <p:tavLst>
                                        <p:tav tm="0">
                                          <p:val>
                                            <p:strVal val="ppt_x"/>
                                          </p:val>
                                        </p:tav>
                                        <p:tav tm="100000">
                                          <p:val>
                                            <p:strVal val="ppt_x"/>
                                          </p:val>
                                        </p:tav>
                                      </p:tavLst>
                                    </p:anim>
                                    <p:anim calcmode="lin" valueType="num">
                                      <p:cBhvr additive="base">
                                        <p:cTn id="495" dur="3000"/>
                                        <p:tgtEl>
                                          <p:spTgt spid="34"/>
                                        </p:tgtEl>
                                        <p:attrNameLst>
                                          <p:attrName>ppt_y</p:attrName>
                                        </p:attrNameLst>
                                      </p:cBhvr>
                                      <p:tavLst>
                                        <p:tav tm="0">
                                          <p:val>
                                            <p:strVal val="ppt_y"/>
                                          </p:val>
                                        </p:tav>
                                        <p:tav tm="100000">
                                          <p:val>
                                            <p:strVal val="0-ppt_h/2"/>
                                          </p:val>
                                        </p:tav>
                                      </p:tavLst>
                                    </p:anim>
                                    <p:set>
                                      <p:cBhvr>
                                        <p:cTn id="496" dur="1" fill="hold">
                                          <p:stCondLst>
                                            <p:cond delay="2999"/>
                                          </p:stCondLst>
                                        </p:cTn>
                                        <p:tgtEl>
                                          <p:spTgt spid="34"/>
                                        </p:tgtEl>
                                        <p:attrNameLst>
                                          <p:attrName>style.visibility</p:attrName>
                                        </p:attrNameLst>
                                      </p:cBhvr>
                                      <p:to>
                                        <p:strVal val="hidden"/>
                                      </p:to>
                                    </p:set>
                                  </p:childTnLst>
                                </p:cTn>
                              </p:par>
                              <p:par>
                                <p:cTn id="497" presetID="2" presetClass="exit" presetSubtype="1" fill="hold" nodeType="withEffect">
                                  <p:stCondLst>
                                    <p:cond delay="0"/>
                                  </p:stCondLst>
                                  <p:childTnLst>
                                    <p:anim calcmode="lin" valueType="num">
                                      <p:cBhvr additive="base">
                                        <p:cTn id="498" dur="3000"/>
                                        <p:tgtEl>
                                          <p:spTgt spid="35"/>
                                        </p:tgtEl>
                                        <p:attrNameLst>
                                          <p:attrName>ppt_x</p:attrName>
                                        </p:attrNameLst>
                                      </p:cBhvr>
                                      <p:tavLst>
                                        <p:tav tm="0">
                                          <p:val>
                                            <p:strVal val="ppt_x"/>
                                          </p:val>
                                        </p:tav>
                                        <p:tav tm="100000">
                                          <p:val>
                                            <p:strVal val="ppt_x"/>
                                          </p:val>
                                        </p:tav>
                                      </p:tavLst>
                                    </p:anim>
                                    <p:anim calcmode="lin" valueType="num">
                                      <p:cBhvr additive="base">
                                        <p:cTn id="499" dur="3000"/>
                                        <p:tgtEl>
                                          <p:spTgt spid="35"/>
                                        </p:tgtEl>
                                        <p:attrNameLst>
                                          <p:attrName>ppt_y</p:attrName>
                                        </p:attrNameLst>
                                      </p:cBhvr>
                                      <p:tavLst>
                                        <p:tav tm="0">
                                          <p:val>
                                            <p:strVal val="ppt_y"/>
                                          </p:val>
                                        </p:tav>
                                        <p:tav tm="100000">
                                          <p:val>
                                            <p:strVal val="0-ppt_h/2"/>
                                          </p:val>
                                        </p:tav>
                                      </p:tavLst>
                                    </p:anim>
                                    <p:set>
                                      <p:cBhvr>
                                        <p:cTn id="500" dur="1" fill="hold">
                                          <p:stCondLst>
                                            <p:cond delay="2999"/>
                                          </p:stCondLst>
                                        </p:cTn>
                                        <p:tgtEl>
                                          <p:spTgt spid="35"/>
                                        </p:tgtEl>
                                        <p:attrNameLst>
                                          <p:attrName>style.visibility</p:attrName>
                                        </p:attrNameLst>
                                      </p:cBhvr>
                                      <p:to>
                                        <p:strVal val="hidden"/>
                                      </p:to>
                                    </p:set>
                                  </p:childTnLst>
                                </p:cTn>
                              </p:par>
                              <p:par>
                                <p:cTn id="501" presetID="2" presetClass="exit" presetSubtype="1" fill="hold" nodeType="withEffect">
                                  <p:stCondLst>
                                    <p:cond delay="0"/>
                                  </p:stCondLst>
                                  <p:childTnLst>
                                    <p:anim calcmode="lin" valueType="num">
                                      <p:cBhvr additive="base">
                                        <p:cTn id="502" dur="3000"/>
                                        <p:tgtEl>
                                          <p:spTgt spid="36"/>
                                        </p:tgtEl>
                                        <p:attrNameLst>
                                          <p:attrName>ppt_x</p:attrName>
                                        </p:attrNameLst>
                                      </p:cBhvr>
                                      <p:tavLst>
                                        <p:tav tm="0">
                                          <p:val>
                                            <p:strVal val="ppt_x"/>
                                          </p:val>
                                        </p:tav>
                                        <p:tav tm="100000">
                                          <p:val>
                                            <p:strVal val="ppt_x"/>
                                          </p:val>
                                        </p:tav>
                                      </p:tavLst>
                                    </p:anim>
                                    <p:anim calcmode="lin" valueType="num">
                                      <p:cBhvr additive="base">
                                        <p:cTn id="503" dur="3000"/>
                                        <p:tgtEl>
                                          <p:spTgt spid="36"/>
                                        </p:tgtEl>
                                        <p:attrNameLst>
                                          <p:attrName>ppt_y</p:attrName>
                                        </p:attrNameLst>
                                      </p:cBhvr>
                                      <p:tavLst>
                                        <p:tav tm="0">
                                          <p:val>
                                            <p:strVal val="ppt_y"/>
                                          </p:val>
                                        </p:tav>
                                        <p:tav tm="100000">
                                          <p:val>
                                            <p:strVal val="0-ppt_h/2"/>
                                          </p:val>
                                        </p:tav>
                                      </p:tavLst>
                                    </p:anim>
                                    <p:set>
                                      <p:cBhvr>
                                        <p:cTn id="504" dur="1" fill="hold">
                                          <p:stCondLst>
                                            <p:cond delay="2999"/>
                                          </p:stCondLst>
                                        </p:cTn>
                                        <p:tgtEl>
                                          <p:spTgt spid="36"/>
                                        </p:tgtEl>
                                        <p:attrNameLst>
                                          <p:attrName>style.visibility</p:attrName>
                                        </p:attrNameLst>
                                      </p:cBhvr>
                                      <p:to>
                                        <p:strVal val="hidden"/>
                                      </p:to>
                                    </p:set>
                                  </p:childTnLst>
                                </p:cTn>
                              </p:par>
                              <p:par>
                                <p:cTn id="505" presetID="2" presetClass="exit" presetSubtype="1" fill="hold"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nodeType="withEffect">
                                  <p:stCondLst>
                                    <p:cond delay="0"/>
                                  </p:stCondLst>
                                  <p:childTnLst>
                                    <p:anim calcmode="lin" valueType="num">
                                      <p:cBhvr additive="base">
                                        <p:cTn id="510" dur="3000"/>
                                        <p:tgtEl>
                                          <p:spTgt spid="38"/>
                                        </p:tgtEl>
                                        <p:attrNameLst>
                                          <p:attrName>ppt_x</p:attrName>
                                        </p:attrNameLst>
                                      </p:cBhvr>
                                      <p:tavLst>
                                        <p:tav tm="0">
                                          <p:val>
                                            <p:strVal val="ppt_x"/>
                                          </p:val>
                                        </p:tav>
                                        <p:tav tm="100000">
                                          <p:val>
                                            <p:strVal val="ppt_x"/>
                                          </p:val>
                                        </p:tav>
                                      </p:tavLst>
                                    </p:anim>
                                    <p:anim calcmode="lin" valueType="num">
                                      <p:cBhvr additive="base">
                                        <p:cTn id="511" dur="3000"/>
                                        <p:tgtEl>
                                          <p:spTgt spid="38"/>
                                        </p:tgtEl>
                                        <p:attrNameLst>
                                          <p:attrName>ppt_y</p:attrName>
                                        </p:attrNameLst>
                                      </p:cBhvr>
                                      <p:tavLst>
                                        <p:tav tm="0">
                                          <p:val>
                                            <p:strVal val="ppt_y"/>
                                          </p:val>
                                        </p:tav>
                                        <p:tav tm="100000">
                                          <p:val>
                                            <p:strVal val="0-ppt_h/2"/>
                                          </p:val>
                                        </p:tav>
                                      </p:tavLst>
                                    </p:anim>
                                    <p:set>
                                      <p:cBhvr>
                                        <p:cTn id="512" dur="1" fill="hold">
                                          <p:stCondLst>
                                            <p:cond delay="2999"/>
                                          </p:stCondLst>
                                        </p:cTn>
                                        <p:tgtEl>
                                          <p:spTgt spid="38"/>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3000" fill="hold"/>
                                        <p:tgtEl>
                                          <p:spTgt spid="3"/>
                                        </p:tgtEl>
                                        <p:attrNameLst>
                                          <p:attrName>r</p:attrName>
                                        </p:attrNameLst>
                                      </p:cBhvr>
                                    </p:animRot>
                                  </p:childTnLst>
                                </p:cTn>
                              </p:par>
                              <p:par>
                                <p:cTn id="515" presetID="8" presetClass="emph" presetSubtype="0" fill="hold" nodeType="withEffect">
                                  <p:stCondLst>
                                    <p:cond delay="0"/>
                                  </p:stCondLst>
                                  <p:childTnLst>
                                    <p:animRot by="21600000">
                                      <p:cBhvr>
                                        <p:cTn id="516" dur="3000" fill="hold"/>
                                        <p:tgtEl>
                                          <p:spTgt spid="4"/>
                                        </p:tgtEl>
                                        <p:attrNameLst>
                                          <p:attrName>r</p:attrName>
                                        </p:attrNameLst>
                                      </p:cBhvr>
                                    </p:animRot>
                                  </p:childTnLst>
                                </p:cTn>
                              </p:par>
                              <p:par>
                                <p:cTn id="517" presetID="8" presetClass="emph" presetSubtype="0" fill="hold" nodeType="withEffect">
                                  <p:stCondLst>
                                    <p:cond delay="0"/>
                                  </p:stCondLst>
                                  <p:childTnLst>
                                    <p:animRot by="21600000">
                                      <p:cBhvr>
                                        <p:cTn id="518" dur="3000" fill="hold"/>
                                        <p:tgtEl>
                                          <p:spTgt spid="5"/>
                                        </p:tgtEl>
                                        <p:attrNameLst>
                                          <p:attrName>r</p:attrName>
                                        </p:attrNameLst>
                                      </p:cBhvr>
                                    </p:animRot>
                                  </p:childTnLst>
                                </p:cTn>
                              </p:par>
                              <p:par>
                                <p:cTn id="519" presetID="8" presetClass="emph" presetSubtype="0" fill="hold" nodeType="withEffect">
                                  <p:stCondLst>
                                    <p:cond delay="0"/>
                                  </p:stCondLst>
                                  <p:childTnLst>
                                    <p:animRot by="21600000">
                                      <p:cBhvr>
                                        <p:cTn id="520" dur="3000" fill="hold"/>
                                        <p:tgtEl>
                                          <p:spTgt spid="6"/>
                                        </p:tgtEl>
                                        <p:attrNameLst>
                                          <p:attrName>r</p:attrName>
                                        </p:attrNameLst>
                                      </p:cBhvr>
                                    </p:animRot>
                                  </p:childTnLst>
                                </p:cTn>
                              </p:par>
                              <p:par>
                                <p:cTn id="521" presetID="8" presetClass="emph" presetSubtype="0" fill="hold" nodeType="withEffect">
                                  <p:stCondLst>
                                    <p:cond delay="0"/>
                                  </p:stCondLst>
                                  <p:childTnLst>
                                    <p:animRot by="21600000">
                                      <p:cBhvr>
                                        <p:cTn id="522" dur="3000" fill="hold"/>
                                        <p:tgtEl>
                                          <p:spTgt spid="7"/>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8"/>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9"/>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10"/>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11"/>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2"/>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3"/>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4"/>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5"/>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6"/>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7"/>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8"/>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9"/>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20"/>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21"/>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2"/>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3"/>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4"/>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5"/>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6"/>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7"/>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8"/>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9"/>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30"/>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31"/>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2"/>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3"/>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4"/>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5"/>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6"/>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7"/>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8"/>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2"/>
                                        </p:tgtEl>
                                        <p:attrNameLst>
                                          <p:attrName>style.visibility</p:attrName>
                                        </p:attrNameLst>
                                      </p:cBhvr>
                                      <p:to>
                                        <p:strVal val="visible"/>
                                      </p:to>
                                    </p:set>
                                    <p:anim calcmode="lin" valueType="num">
                                      <p:cBhvr>
                                        <p:cTn id="587" dur="3000" fill="hold"/>
                                        <p:tgtEl>
                                          <p:spTgt spid="2"/>
                                        </p:tgtEl>
                                        <p:attrNameLst>
                                          <p:attrName>ppt_w</p:attrName>
                                        </p:attrNameLst>
                                      </p:cBhvr>
                                      <p:tavLst>
                                        <p:tav tm="0">
                                          <p:val>
                                            <p:strVal val="4/3*#ppt_w"/>
                                          </p:val>
                                        </p:tav>
                                        <p:tav tm="100000">
                                          <p:val>
                                            <p:strVal val="#ppt_w"/>
                                          </p:val>
                                        </p:tav>
                                      </p:tavLst>
                                    </p:anim>
                                    <p:anim calcmode="lin" valueType="num">
                                      <p:cBhvr>
                                        <p:cTn id="588" dur="3000" fill="hold"/>
                                        <p:tgtEl>
                                          <p:spTgt spid="2"/>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2"/>
                                        </p:tgtEl>
                                        <p:attrNameLst>
                                          <p:attrName>style.visibility</p:attrName>
                                        </p:attrNameLst>
                                      </p:cBhvr>
                                      <p:to>
                                        <p:strVal val="visible"/>
                                      </p:to>
                                    </p:set>
                                    <p:animEffect transition="in" filter="barn(outHorizontal)">
                                      <p:cBhvr>
                                        <p:cTn id="59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000364"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357686" y="0"/>
            <a:ext cx="1428760" cy="1643056"/>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2364942" y="214297"/>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079586" y="214296"/>
            <a:ext cx="1278364" cy="1316673"/>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947593" y="357172"/>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805242" y="428610"/>
            <a:ext cx="1052771" cy="92941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304651" y="500049"/>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448184" y="500048"/>
            <a:ext cx="1052771" cy="697063"/>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357686" y="1643056"/>
            <a:ext cx="1428760" cy="1785950"/>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364942" y="1857353"/>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079586" y="1857351"/>
            <a:ext cx="1278364" cy="1431182"/>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947593" y="2000228"/>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805241" y="2071666"/>
            <a:ext cx="1052771" cy="101024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304651" y="2143105"/>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448183" y="2143103"/>
            <a:ext cx="1052771" cy="757685"/>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3000364"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357686" y="3429006"/>
            <a:ext cx="1428760" cy="1714494"/>
          </a:xfrm>
          <a:prstGeom prst="chevron">
            <a:avLst>
              <a:gd name="adj" fmla="val 6122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64942" y="3657495"/>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079586" y="3657493"/>
            <a:ext cx="1278364" cy="1373920"/>
          </a:xfrm>
          <a:prstGeom prst="chevron">
            <a:avLst>
              <a:gd name="adj" fmla="val 65411"/>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1947593" y="3817206"/>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805241" y="3888644"/>
            <a:ext cx="1052771" cy="969826"/>
          </a:xfrm>
          <a:prstGeom prst="chevron">
            <a:avLst>
              <a:gd name="adj" fmla="val 72078"/>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1304651" y="3970187"/>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448183" y="3970185"/>
            <a:ext cx="1052771" cy="727370"/>
          </a:xfrm>
          <a:prstGeom prst="chevron">
            <a:avLst>
              <a:gd name="adj" fmla="val 89856"/>
            </a:avLst>
          </a:prstGeom>
          <a:blipFill dpi="0" rotWithShape="1">
            <a:blip r:embed="rId3">
              <a:duotone>
                <a:prstClr val="black"/>
                <a:schemeClr val="accent3">
                  <a:tint val="45000"/>
                  <a:satMod val="400000"/>
                </a:schemeClr>
              </a:duotone>
              <a:lum contrast="40000"/>
            </a:blip>
            <a:srcRect/>
            <a:stretch>
              <a:fillRect/>
            </a:stretch>
          </a:blip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1+#ppt_w/2"/>
                                          </p:val>
                                        </p:tav>
                                        <p:tav tm="100000">
                                          <p:val>
                                            <p:strVal val="#ppt_x"/>
                                          </p:val>
                                        </p:tav>
                                      </p:tavLst>
                                    </p:anim>
                                    <p:anim calcmode="lin" valueType="num">
                                      <p:cBhvr additive="base">
                                        <p:cTn id="39" dur="3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1+#ppt_w/2"/>
                                          </p:val>
                                        </p:tav>
                                        <p:tav tm="100000">
                                          <p:val>
                                            <p:strVal val="#ppt_x"/>
                                          </p:val>
                                        </p:tav>
                                      </p:tavLst>
                                    </p:anim>
                                    <p:anim calcmode="lin" valueType="num">
                                      <p:cBhvr additive="base">
                                        <p:cTn id="43" dur="3000" fill="hold"/>
                                        <p:tgtEl>
                                          <p:spTgt spid="1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1+#ppt_w/2"/>
                                          </p:val>
                                        </p:tav>
                                        <p:tav tm="100000">
                                          <p:val>
                                            <p:strVal val="#ppt_x"/>
                                          </p:val>
                                        </p:tav>
                                      </p:tavLst>
                                    </p:anim>
                                    <p:anim calcmode="lin" valueType="num">
                                      <p:cBhvr additive="base">
                                        <p:cTn id="47" dur="3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0-#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0-#ppt_w/2"/>
                                          </p:val>
                                        </p:tav>
                                        <p:tav tm="100000">
                                          <p:val>
                                            <p:strVal val="#ppt_x"/>
                                          </p:val>
                                        </p:tav>
                                      </p:tavLst>
                                    </p:anim>
                                    <p:anim calcmode="lin" valueType="num">
                                      <p:cBhvr additive="base">
                                        <p:cTn id="67" dur="3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3000" fill="hold"/>
                                        <p:tgtEl>
                                          <p:spTgt spid="14"/>
                                        </p:tgtEl>
                                        <p:attrNameLst>
                                          <p:attrName>ppt_x</p:attrName>
                                        </p:attrNameLst>
                                      </p:cBhvr>
                                      <p:tavLst>
                                        <p:tav tm="0">
                                          <p:val>
                                            <p:strVal val="0-#ppt_w/2"/>
                                          </p:val>
                                        </p:tav>
                                        <p:tav tm="100000">
                                          <p:val>
                                            <p:strVal val="#ppt_x"/>
                                          </p:val>
                                        </p:tav>
                                      </p:tavLst>
                                    </p:anim>
                                    <p:anim calcmode="lin" valueType="num">
                                      <p:cBhvr additive="base">
                                        <p:cTn id="79" dur="30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0-#ppt_w/2"/>
                                          </p:val>
                                        </p:tav>
                                        <p:tav tm="100000">
                                          <p:val>
                                            <p:strVal val="#ppt_x"/>
                                          </p:val>
                                        </p:tav>
                                      </p:tavLst>
                                    </p:anim>
                                    <p:anim calcmode="lin" valueType="num">
                                      <p:cBhvr additive="base">
                                        <p:cTn id="83" dur="3000" fill="hold"/>
                                        <p:tgtEl>
                                          <p:spTgt spid="16"/>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0-#ppt_w/2"/>
                                          </p:val>
                                        </p:tav>
                                        <p:tav tm="100000">
                                          <p:val>
                                            <p:strVal val="#ppt_x"/>
                                          </p:val>
                                        </p:tav>
                                      </p:tavLst>
                                    </p:anim>
                                    <p:anim calcmode="lin" valueType="num">
                                      <p:cBhvr additive="base">
                                        <p:cTn id="87" dur="3000" fill="hold"/>
                                        <p:tgtEl>
                                          <p:spTgt spid="18"/>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0-#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0-#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0-#ppt_w/2"/>
                                          </p:val>
                                        </p:tav>
                                        <p:tav tm="100000">
                                          <p:val>
                                            <p:strVal val="#ppt_x"/>
                                          </p:val>
                                        </p:tav>
                                      </p:tavLst>
                                    </p:anim>
                                    <p:anim calcmode="lin" valueType="num">
                                      <p:cBhvr additive="base">
                                        <p:cTn id="99" dur="3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0-#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3000" fill="hold"/>
                                        <p:tgtEl>
                                          <p:spTgt spid="3"/>
                                        </p:tgtEl>
                                        <p:attrNameLst>
                                          <p:attrName>ppt_w</p:attrName>
                                        </p:attrNameLst>
                                      </p:cBhvr>
                                      <p:tavLst>
                                        <p:tav tm="0">
                                          <p:val>
                                            <p:strVal val="#ppt_w"/>
                                          </p:val>
                                        </p:tav>
                                        <p:tav tm="100000">
                                          <p:val>
                                            <p:strVal val="#ppt_w"/>
                                          </p:val>
                                        </p:tav>
                                      </p:tavLst>
                                    </p:anim>
                                    <p:anim calcmode="lin" valueType="num">
                                      <p:cBhvr>
                                        <p:cTn id="107" dur="3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p:cTn id="110" dur="3000" fill="hold"/>
                                        <p:tgtEl>
                                          <p:spTgt spid="5"/>
                                        </p:tgtEl>
                                        <p:attrNameLst>
                                          <p:attrName>ppt_w</p:attrName>
                                        </p:attrNameLst>
                                      </p:cBhvr>
                                      <p:tavLst>
                                        <p:tav tm="0">
                                          <p:val>
                                            <p:strVal val="#ppt_w"/>
                                          </p:val>
                                        </p:tav>
                                        <p:tav tm="100000">
                                          <p:val>
                                            <p:strVal val="#ppt_w"/>
                                          </p:val>
                                        </p:tav>
                                      </p:tavLst>
                                    </p:anim>
                                    <p:anim calcmode="lin" valueType="num">
                                      <p:cBhvr>
                                        <p:cTn id="111" dur="3000" fill="hold"/>
                                        <p:tgtEl>
                                          <p:spTgt spid="5"/>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3000" fill="hold"/>
                                        <p:tgtEl>
                                          <p:spTgt spid="7"/>
                                        </p:tgtEl>
                                        <p:attrNameLst>
                                          <p:attrName>ppt_w</p:attrName>
                                        </p:attrNameLst>
                                      </p:cBhvr>
                                      <p:tavLst>
                                        <p:tav tm="0">
                                          <p:val>
                                            <p:strVal val="#ppt_w"/>
                                          </p:val>
                                        </p:tav>
                                        <p:tav tm="100000">
                                          <p:val>
                                            <p:strVal val="#ppt_w"/>
                                          </p:val>
                                        </p:tav>
                                      </p:tavLst>
                                    </p:anim>
                                    <p:anim calcmode="lin" valueType="num">
                                      <p:cBhvr>
                                        <p:cTn id="115" dur="3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p:cTn id="118" dur="3000" fill="hold"/>
                                        <p:tgtEl>
                                          <p:spTgt spid="9"/>
                                        </p:tgtEl>
                                        <p:attrNameLst>
                                          <p:attrName>ppt_w</p:attrName>
                                        </p:attrNameLst>
                                      </p:cBhvr>
                                      <p:tavLst>
                                        <p:tav tm="0">
                                          <p:val>
                                            <p:strVal val="#ppt_w"/>
                                          </p:val>
                                        </p:tav>
                                        <p:tav tm="100000">
                                          <p:val>
                                            <p:strVal val="#ppt_w"/>
                                          </p:val>
                                        </p:tav>
                                      </p:tavLst>
                                    </p:anim>
                                    <p:anim calcmode="lin" valueType="num">
                                      <p:cBhvr>
                                        <p:cTn id="119" dur="3000" fill="hold"/>
                                        <p:tgtEl>
                                          <p:spTgt spid="9"/>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ppt_w"/>
                                          </p:val>
                                        </p:tav>
                                        <p:tav tm="100000">
                                          <p:val>
                                            <p:strVal val="#ppt_w"/>
                                          </p:val>
                                        </p:tav>
                                      </p:tavLst>
                                    </p:anim>
                                    <p:anim calcmode="lin" valueType="num">
                                      <p:cBhvr>
                                        <p:cTn id="123" dur="3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p:val>
                                            <p:strVal val="#ppt_w"/>
                                          </p:val>
                                        </p:tav>
                                        <p:tav tm="100000">
                                          <p:val>
                                            <p:strVal val="#ppt_w"/>
                                          </p:val>
                                        </p:tav>
                                      </p:tavLst>
                                    </p:anim>
                                    <p:anim calcmode="lin" valueType="num">
                                      <p:cBhvr>
                                        <p:cTn id="127" dur="3000" fill="hold"/>
                                        <p:tgtEl>
                                          <p:spTgt spid="13"/>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p:val>
                                            <p:strVal val="#ppt_w"/>
                                          </p:val>
                                        </p:tav>
                                        <p:tav tm="100000">
                                          <p:val>
                                            <p:strVal val="#ppt_w"/>
                                          </p:val>
                                        </p:tav>
                                      </p:tavLst>
                                    </p:anim>
                                    <p:anim calcmode="lin" valueType="num">
                                      <p:cBhvr>
                                        <p:cTn id="131" dur="3000" fill="hold"/>
                                        <p:tgtEl>
                                          <p:spTgt spid="1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ppt_w</p:attrName>
                                        </p:attrNameLst>
                                      </p:cBhvr>
                                      <p:tavLst>
                                        <p:tav tm="0">
                                          <p:val>
                                            <p:strVal val="#ppt_w"/>
                                          </p:val>
                                        </p:tav>
                                        <p:tav tm="100000">
                                          <p:val>
                                            <p:strVal val="#ppt_w"/>
                                          </p:val>
                                        </p:tav>
                                      </p:tavLst>
                                    </p:anim>
                                    <p:anim calcmode="lin" valueType="num">
                                      <p:cBhvr>
                                        <p:cTn id="135" dur="3000" fill="hold"/>
                                        <p:tgtEl>
                                          <p:spTgt spid="1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p:val>
                                            <p:strVal val="#ppt_w"/>
                                          </p:val>
                                        </p:tav>
                                        <p:tav tm="100000">
                                          <p:val>
                                            <p:strVal val="#ppt_w"/>
                                          </p:val>
                                        </p:tav>
                                      </p:tavLst>
                                    </p:anim>
                                    <p:anim calcmode="lin" valueType="num">
                                      <p:cBhvr>
                                        <p:cTn id="139" dur="3000" fill="hold"/>
                                        <p:tgtEl>
                                          <p:spTgt spid="1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3000" fill="hold"/>
                                        <p:tgtEl>
                                          <p:spTgt spid="21"/>
                                        </p:tgtEl>
                                        <p:attrNameLst>
                                          <p:attrName>ppt_w</p:attrName>
                                        </p:attrNameLst>
                                      </p:cBhvr>
                                      <p:tavLst>
                                        <p:tav tm="0">
                                          <p:val>
                                            <p:strVal val="#ppt_w"/>
                                          </p:val>
                                        </p:tav>
                                        <p:tav tm="100000">
                                          <p:val>
                                            <p:strVal val="#ppt_w"/>
                                          </p:val>
                                        </p:tav>
                                      </p:tavLst>
                                    </p:anim>
                                    <p:anim calcmode="lin" valueType="num">
                                      <p:cBhvr>
                                        <p:cTn id="143" dur="3000" fill="hold"/>
                                        <p:tgtEl>
                                          <p:spTgt spid="21"/>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3000" fill="hold"/>
                                        <p:tgtEl>
                                          <p:spTgt spid="23"/>
                                        </p:tgtEl>
                                        <p:attrNameLst>
                                          <p:attrName>ppt_w</p:attrName>
                                        </p:attrNameLst>
                                      </p:cBhvr>
                                      <p:tavLst>
                                        <p:tav tm="0">
                                          <p:val>
                                            <p:strVal val="#ppt_w"/>
                                          </p:val>
                                        </p:tav>
                                        <p:tav tm="100000">
                                          <p:val>
                                            <p:strVal val="#ppt_w"/>
                                          </p:val>
                                        </p:tav>
                                      </p:tavLst>
                                    </p:anim>
                                    <p:anim calcmode="lin" valueType="num">
                                      <p:cBhvr>
                                        <p:cTn id="147" dur="3000" fill="hold"/>
                                        <p:tgtEl>
                                          <p:spTgt spid="23"/>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p:cTn id="150" dur="3000" fill="hold"/>
                                        <p:tgtEl>
                                          <p:spTgt spid="25"/>
                                        </p:tgtEl>
                                        <p:attrNameLst>
                                          <p:attrName>ppt_w</p:attrName>
                                        </p:attrNameLst>
                                      </p:cBhvr>
                                      <p:tavLst>
                                        <p:tav tm="0">
                                          <p:val>
                                            <p:strVal val="#ppt_w"/>
                                          </p:val>
                                        </p:tav>
                                        <p:tav tm="100000">
                                          <p:val>
                                            <p:strVal val="#ppt_w"/>
                                          </p:val>
                                        </p:tav>
                                      </p:tavLst>
                                    </p:anim>
                                    <p:anim calcmode="lin" valueType="num">
                                      <p:cBhvr>
                                        <p:cTn id="151" dur="3000" fill="hold"/>
                                        <p:tgtEl>
                                          <p:spTgt spid="2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ppt_w"/>
                                          </p:val>
                                        </p:tav>
                                        <p:tav tm="100000">
                                          <p:val>
                                            <p:strVal val="#ppt_w"/>
                                          </p:val>
                                        </p:tav>
                                      </p:tavLst>
                                    </p:anim>
                                    <p:anim calcmode="lin" valueType="num">
                                      <p:cBhvr>
                                        <p:cTn id="155" dur="3000" fill="hold"/>
                                        <p:tgtEl>
                                          <p:spTgt spid="4"/>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6"/>
                                        </p:tgtEl>
                                        <p:attrNameLst>
                                          <p:attrName>style.visibility</p:attrName>
                                        </p:attrNameLst>
                                      </p:cBhvr>
                                      <p:to>
                                        <p:strVal val="visible"/>
                                      </p:to>
                                    </p:set>
                                    <p:anim calcmode="lin" valueType="num">
                                      <p:cBhvr>
                                        <p:cTn id="158" dur="3000" fill="hold"/>
                                        <p:tgtEl>
                                          <p:spTgt spid="6"/>
                                        </p:tgtEl>
                                        <p:attrNameLst>
                                          <p:attrName>ppt_w</p:attrName>
                                        </p:attrNameLst>
                                      </p:cBhvr>
                                      <p:tavLst>
                                        <p:tav tm="0">
                                          <p:val>
                                            <p:strVal val="#ppt_w"/>
                                          </p:val>
                                        </p:tav>
                                        <p:tav tm="100000">
                                          <p:val>
                                            <p:strVal val="#ppt_w"/>
                                          </p:val>
                                        </p:tav>
                                      </p:tavLst>
                                    </p:anim>
                                    <p:anim calcmode="lin" valueType="num">
                                      <p:cBhvr>
                                        <p:cTn id="159" dur="3000" fill="hold"/>
                                        <p:tgtEl>
                                          <p:spTgt spid="6"/>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p:cTn id="162" dur="3000" fill="hold"/>
                                        <p:tgtEl>
                                          <p:spTgt spid="8"/>
                                        </p:tgtEl>
                                        <p:attrNameLst>
                                          <p:attrName>ppt_w</p:attrName>
                                        </p:attrNameLst>
                                      </p:cBhvr>
                                      <p:tavLst>
                                        <p:tav tm="0">
                                          <p:val>
                                            <p:strVal val="#ppt_w"/>
                                          </p:val>
                                        </p:tav>
                                        <p:tav tm="100000">
                                          <p:val>
                                            <p:strVal val="#ppt_w"/>
                                          </p:val>
                                        </p:tav>
                                      </p:tavLst>
                                    </p:anim>
                                    <p:anim calcmode="lin" valueType="num">
                                      <p:cBhvr>
                                        <p:cTn id="163" dur="3000" fill="hold"/>
                                        <p:tgtEl>
                                          <p:spTgt spid="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0"/>
                                        </p:tgtEl>
                                        <p:attrNameLst>
                                          <p:attrName>style.visibility</p:attrName>
                                        </p:attrNameLst>
                                      </p:cBhvr>
                                      <p:to>
                                        <p:strVal val="visible"/>
                                      </p:to>
                                    </p:set>
                                    <p:anim calcmode="lin" valueType="num">
                                      <p:cBhvr>
                                        <p:cTn id="166" dur="3000" fill="hold"/>
                                        <p:tgtEl>
                                          <p:spTgt spid="10"/>
                                        </p:tgtEl>
                                        <p:attrNameLst>
                                          <p:attrName>ppt_w</p:attrName>
                                        </p:attrNameLst>
                                      </p:cBhvr>
                                      <p:tavLst>
                                        <p:tav tm="0">
                                          <p:val>
                                            <p:strVal val="#ppt_w"/>
                                          </p:val>
                                        </p:tav>
                                        <p:tav tm="100000">
                                          <p:val>
                                            <p:strVal val="#ppt_w"/>
                                          </p:val>
                                        </p:tav>
                                      </p:tavLst>
                                    </p:anim>
                                    <p:anim calcmode="lin" valueType="num">
                                      <p:cBhvr>
                                        <p:cTn id="167" dur="3000" fill="hold"/>
                                        <p:tgtEl>
                                          <p:spTgt spid="1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2"/>
                                        </p:tgtEl>
                                        <p:attrNameLst>
                                          <p:attrName>style.visibility</p:attrName>
                                        </p:attrNameLst>
                                      </p:cBhvr>
                                      <p:to>
                                        <p:strVal val="visible"/>
                                      </p:to>
                                    </p:set>
                                    <p:anim calcmode="lin" valueType="num">
                                      <p:cBhvr>
                                        <p:cTn id="170" dur="3000" fill="hold"/>
                                        <p:tgtEl>
                                          <p:spTgt spid="12"/>
                                        </p:tgtEl>
                                        <p:attrNameLst>
                                          <p:attrName>ppt_w</p:attrName>
                                        </p:attrNameLst>
                                      </p:cBhvr>
                                      <p:tavLst>
                                        <p:tav tm="0">
                                          <p:val>
                                            <p:strVal val="#ppt_w"/>
                                          </p:val>
                                        </p:tav>
                                        <p:tav tm="100000">
                                          <p:val>
                                            <p:strVal val="#ppt_w"/>
                                          </p:val>
                                        </p:tav>
                                      </p:tavLst>
                                    </p:anim>
                                    <p:anim calcmode="lin" valueType="num">
                                      <p:cBhvr>
                                        <p:cTn id="171" dur="3000" fill="hold"/>
                                        <p:tgtEl>
                                          <p:spTgt spid="12"/>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p:cTn id="174" dur="3000" fill="hold"/>
                                        <p:tgtEl>
                                          <p:spTgt spid="14"/>
                                        </p:tgtEl>
                                        <p:attrNameLst>
                                          <p:attrName>ppt_w</p:attrName>
                                        </p:attrNameLst>
                                      </p:cBhvr>
                                      <p:tavLst>
                                        <p:tav tm="0">
                                          <p:val>
                                            <p:strVal val="#ppt_w"/>
                                          </p:val>
                                        </p:tav>
                                        <p:tav tm="100000">
                                          <p:val>
                                            <p:strVal val="#ppt_w"/>
                                          </p:val>
                                        </p:tav>
                                      </p:tavLst>
                                    </p:anim>
                                    <p:anim calcmode="lin" valueType="num">
                                      <p:cBhvr>
                                        <p:cTn id="175" dur="3000" fill="hold"/>
                                        <p:tgtEl>
                                          <p:spTgt spid="14"/>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000" fill="hold"/>
                                        <p:tgtEl>
                                          <p:spTgt spid="16"/>
                                        </p:tgtEl>
                                        <p:attrNameLst>
                                          <p:attrName>ppt_w</p:attrName>
                                        </p:attrNameLst>
                                      </p:cBhvr>
                                      <p:tavLst>
                                        <p:tav tm="0">
                                          <p:val>
                                            <p:strVal val="#ppt_w"/>
                                          </p:val>
                                        </p:tav>
                                        <p:tav tm="100000">
                                          <p:val>
                                            <p:strVal val="#ppt_w"/>
                                          </p:val>
                                        </p:tav>
                                      </p:tavLst>
                                    </p:anim>
                                    <p:anim calcmode="lin" valueType="num">
                                      <p:cBhvr>
                                        <p:cTn id="179" dur="3000" fill="hold"/>
                                        <p:tgtEl>
                                          <p:spTgt spid="16"/>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p:cTn id="186" dur="3000" fill="hold"/>
                                        <p:tgtEl>
                                          <p:spTgt spid="20"/>
                                        </p:tgtEl>
                                        <p:attrNameLst>
                                          <p:attrName>ppt_w</p:attrName>
                                        </p:attrNameLst>
                                      </p:cBhvr>
                                      <p:tavLst>
                                        <p:tav tm="0">
                                          <p:val>
                                            <p:strVal val="#ppt_w"/>
                                          </p:val>
                                        </p:tav>
                                        <p:tav tm="100000">
                                          <p:val>
                                            <p:strVal val="#ppt_w"/>
                                          </p:val>
                                        </p:tav>
                                      </p:tavLst>
                                    </p:anim>
                                    <p:anim calcmode="lin" valueType="num">
                                      <p:cBhvr>
                                        <p:cTn id="187" dur="3000" fill="hold"/>
                                        <p:tgtEl>
                                          <p:spTgt spid="20"/>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4"/>
                                        </p:tgtEl>
                                        <p:attrNameLst>
                                          <p:attrName>style.visibility</p:attrName>
                                        </p:attrNameLst>
                                      </p:cBhvr>
                                      <p:to>
                                        <p:strVal val="visible"/>
                                      </p:to>
                                    </p:set>
                                    <p:anim calcmode="lin" valueType="num">
                                      <p:cBhvr>
                                        <p:cTn id="194" dur="3000" fill="hold"/>
                                        <p:tgtEl>
                                          <p:spTgt spid="24"/>
                                        </p:tgtEl>
                                        <p:attrNameLst>
                                          <p:attrName>ppt_w</p:attrName>
                                        </p:attrNameLst>
                                      </p:cBhvr>
                                      <p:tavLst>
                                        <p:tav tm="0">
                                          <p:val>
                                            <p:strVal val="#ppt_w"/>
                                          </p:val>
                                        </p:tav>
                                        <p:tav tm="100000">
                                          <p:val>
                                            <p:strVal val="#ppt_w"/>
                                          </p:val>
                                        </p:tav>
                                      </p:tavLst>
                                    </p:anim>
                                    <p:anim calcmode="lin" valueType="num">
                                      <p:cBhvr>
                                        <p:cTn id="195" dur="3000" fill="hold"/>
                                        <p:tgtEl>
                                          <p:spTgt spid="24"/>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p:cTn id="198" dur="3000" fill="hold"/>
                                        <p:tgtEl>
                                          <p:spTgt spid="26"/>
                                        </p:tgtEl>
                                        <p:attrNameLst>
                                          <p:attrName>ppt_w</p:attrName>
                                        </p:attrNameLst>
                                      </p:cBhvr>
                                      <p:tavLst>
                                        <p:tav tm="0">
                                          <p:val>
                                            <p:strVal val="#ppt_w"/>
                                          </p:val>
                                        </p:tav>
                                        <p:tav tm="100000">
                                          <p:val>
                                            <p:strVal val="#ppt_w"/>
                                          </p:val>
                                        </p:tav>
                                      </p:tavLst>
                                    </p:anim>
                                    <p:anim calcmode="lin" valueType="num">
                                      <p:cBhvr>
                                        <p:cTn id="199" dur="3000" fill="hold"/>
                                        <p:tgtEl>
                                          <p:spTgt spid="26"/>
                                        </p:tgtEl>
                                        <p:attrNameLst>
                                          <p:attrName>ppt_h</p:attrName>
                                        </p:attrNameLst>
                                      </p:cBhvr>
                                      <p:tavLst>
                                        <p:tav tm="0" fmla="#ppt_h*sin(2.5*pi*$)">
                                          <p:val>
                                            <p:fltVal val="0"/>
                                          </p:val>
                                        </p:tav>
                                        <p:tav tm="100000">
                                          <p:val>
                                            <p:fltVal val="1"/>
                                          </p:val>
                                        </p:tav>
                                      </p:tavLst>
                                    </p:anim>
                                  </p:childTnLst>
                                </p:cTn>
                              </p:par>
                              <p:par>
                                <p:cTn id="200" presetID="13" presetClass="entr" presetSubtype="16"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plus(in)">
                                      <p:cBhvr>
                                        <p:cTn id="202" dur="3000"/>
                                        <p:tgtEl>
                                          <p:spTgt spid="3"/>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plus(in)">
                                      <p:cBhvr>
                                        <p:cTn id="205" dur="3000"/>
                                        <p:tgtEl>
                                          <p:spTgt spid="4"/>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plus(in)">
                                      <p:cBhvr>
                                        <p:cTn id="208" dur="3000"/>
                                        <p:tgtEl>
                                          <p:spTgt spid="5"/>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plus(in)">
                                      <p:cBhvr>
                                        <p:cTn id="211" dur="3000"/>
                                        <p:tgtEl>
                                          <p:spTgt spid="6"/>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plus(in)">
                                      <p:cBhvr>
                                        <p:cTn id="217" dur="3000"/>
                                        <p:tgtEl>
                                          <p:spTgt spid="8"/>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plus(in)">
                                      <p:cBhvr>
                                        <p:cTn id="220" dur="3000"/>
                                        <p:tgtEl>
                                          <p:spTgt spid="9"/>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plus(in)">
                                      <p:cBhvr>
                                        <p:cTn id="223" dur="3000"/>
                                        <p:tgtEl>
                                          <p:spTgt spid="10"/>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plus(in)">
                                      <p:cBhvr>
                                        <p:cTn id="226" dur="3000"/>
                                        <p:tgtEl>
                                          <p:spTgt spid="11"/>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plus(in)">
                                      <p:cBhvr>
                                        <p:cTn id="229" dur="3000"/>
                                        <p:tgtEl>
                                          <p:spTgt spid="12"/>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plus(in)">
                                      <p:cBhvr>
                                        <p:cTn id="232" dur="3000"/>
                                        <p:tgtEl>
                                          <p:spTgt spid="13"/>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plus(in)">
                                      <p:cBhvr>
                                        <p:cTn id="235" dur="3000"/>
                                        <p:tgtEl>
                                          <p:spTgt spid="14"/>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plus(in)">
                                      <p:cBhvr>
                                        <p:cTn id="238" dur="3000"/>
                                        <p:tgtEl>
                                          <p:spTgt spid="15"/>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plus(in)">
                                      <p:cBhvr>
                                        <p:cTn id="241" dur="3000"/>
                                        <p:tgtEl>
                                          <p:spTgt spid="16"/>
                                        </p:tgtEl>
                                      </p:cBhvr>
                                    </p:animEffect>
                                  </p:childTnLst>
                                </p:cTn>
                              </p:par>
                              <p:par>
                                <p:cTn id="242" presetID="13" presetClass="entr" presetSubtype="16"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plus(in)">
                                      <p:cBhvr>
                                        <p:cTn id="244" dur="3000"/>
                                        <p:tgtEl>
                                          <p:spTgt spid="17"/>
                                        </p:tgtEl>
                                      </p:cBhvr>
                                    </p:animEffect>
                                  </p:childTnLst>
                                </p:cTn>
                              </p:par>
                              <p:par>
                                <p:cTn id="245" presetID="13" presetClass="entr" presetSubtype="16"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plus(in)">
                                      <p:cBhvr>
                                        <p:cTn id="247" dur="3000"/>
                                        <p:tgtEl>
                                          <p:spTgt spid="18"/>
                                        </p:tgtEl>
                                      </p:cBhvr>
                                    </p:animEffect>
                                  </p:childTnLst>
                                </p:cTn>
                              </p:par>
                              <p:par>
                                <p:cTn id="248" presetID="13" presetClass="entr" presetSubtype="16"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plus(in)">
                                      <p:cBhvr>
                                        <p:cTn id="250" dur="3000"/>
                                        <p:tgtEl>
                                          <p:spTgt spid="19"/>
                                        </p:tgtEl>
                                      </p:cBhvr>
                                    </p:animEffect>
                                  </p:childTnLst>
                                </p:cTn>
                              </p:par>
                              <p:par>
                                <p:cTn id="251" presetID="13" presetClass="entr" presetSubtype="16"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plus(in)">
                                      <p:cBhvr>
                                        <p:cTn id="253" dur="3000"/>
                                        <p:tgtEl>
                                          <p:spTgt spid="20"/>
                                        </p:tgtEl>
                                      </p:cBhvr>
                                    </p:animEffect>
                                  </p:childTnLst>
                                </p:cTn>
                              </p:par>
                              <p:par>
                                <p:cTn id="254" presetID="13" presetClass="entr" presetSubtype="16"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plus(in)">
                                      <p:cBhvr>
                                        <p:cTn id="256" dur="3000"/>
                                        <p:tgtEl>
                                          <p:spTgt spid="21"/>
                                        </p:tgtEl>
                                      </p:cBhvr>
                                    </p:animEffect>
                                  </p:childTnLst>
                                </p:cTn>
                              </p:par>
                              <p:par>
                                <p:cTn id="257" presetID="13" presetClass="entr" presetSubtype="16"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plus(in)">
                                      <p:cBhvr>
                                        <p:cTn id="259" dur="3000"/>
                                        <p:tgtEl>
                                          <p:spTgt spid="22"/>
                                        </p:tgtEl>
                                      </p:cBhvr>
                                    </p:animEffect>
                                  </p:childTnLst>
                                </p:cTn>
                              </p:par>
                              <p:par>
                                <p:cTn id="260" presetID="13" presetClass="entr" presetSubtype="16"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plus(in)">
                                      <p:cBhvr>
                                        <p:cTn id="262" dur="3000"/>
                                        <p:tgtEl>
                                          <p:spTgt spid="23"/>
                                        </p:tgtEl>
                                      </p:cBhvr>
                                    </p:animEffect>
                                  </p:childTnLst>
                                </p:cTn>
                              </p:par>
                              <p:par>
                                <p:cTn id="263" presetID="13" presetClass="entr" presetSubtype="16"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plus(in)">
                                      <p:cBhvr>
                                        <p:cTn id="265" dur="3000"/>
                                        <p:tgtEl>
                                          <p:spTgt spid="24"/>
                                        </p:tgtEl>
                                      </p:cBhvr>
                                    </p:animEffect>
                                  </p:childTnLst>
                                </p:cTn>
                              </p:par>
                              <p:par>
                                <p:cTn id="266" presetID="13" presetClass="entr" presetSubtype="16"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plus(in)">
                                      <p:cBhvr>
                                        <p:cTn id="268" dur="3000"/>
                                        <p:tgtEl>
                                          <p:spTgt spid="25"/>
                                        </p:tgtEl>
                                      </p:cBhvr>
                                    </p:animEffect>
                                  </p:childTnLst>
                                </p:cTn>
                              </p:par>
                              <p:par>
                                <p:cTn id="269" presetID="13" presetClass="entr" presetSubtype="16"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plus(in)">
                                      <p:cBhvr>
                                        <p:cTn id="271" dur="3000"/>
                                        <p:tgtEl>
                                          <p:spTgt spid="26"/>
                                        </p:tgtEl>
                                      </p:cBhvr>
                                    </p:animEffect>
                                  </p:childTnLst>
                                </p:cTn>
                              </p:par>
                            </p:childTnLst>
                          </p:cTn>
                        </p:par>
                        <p:par>
                          <p:cTn id="272" fill="hold">
                            <p:stCondLst>
                              <p:cond delay="3000"/>
                            </p:stCondLst>
                            <p:childTnLst>
                              <p:par>
                                <p:cTn id="273" presetID="2" presetClass="exit" presetSubtype="2" fill="hold" grpId="3" nodeType="afterEffect">
                                  <p:stCondLst>
                                    <p:cond delay="0"/>
                                  </p:stCondLst>
                                  <p:childTnLst>
                                    <p:anim calcmode="lin" valueType="num">
                                      <p:cBhvr additive="base">
                                        <p:cTn id="274" dur="3000"/>
                                        <p:tgtEl>
                                          <p:spTgt spid="3"/>
                                        </p:tgtEl>
                                        <p:attrNameLst>
                                          <p:attrName>ppt_x</p:attrName>
                                        </p:attrNameLst>
                                      </p:cBhvr>
                                      <p:tavLst>
                                        <p:tav tm="0">
                                          <p:val>
                                            <p:strVal val="ppt_x"/>
                                          </p:val>
                                        </p:tav>
                                        <p:tav tm="100000">
                                          <p:val>
                                            <p:strVal val="1+ppt_w/2"/>
                                          </p:val>
                                        </p:tav>
                                      </p:tavLst>
                                    </p:anim>
                                    <p:anim calcmode="lin" valueType="num">
                                      <p:cBhvr additive="base">
                                        <p:cTn id="275" dur="3000"/>
                                        <p:tgtEl>
                                          <p:spTgt spid="3"/>
                                        </p:tgtEl>
                                        <p:attrNameLst>
                                          <p:attrName>ppt_y</p:attrName>
                                        </p:attrNameLst>
                                      </p:cBhvr>
                                      <p:tavLst>
                                        <p:tav tm="0">
                                          <p:val>
                                            <p:strVal val="ppt_y"/>
                                          </p:val>
                                        </p:tav>
                                        <p:tav tm="100000">
                                          <p:val>
                                            <p:strVal val="ppt_y"/>
                                          </p:val>
                                        </p:tav>
                                      </p:tavLst>
                                    </p:anim>
                                    <p:set>
                                      <p:cBhvr>
                                        <p:cTn id="276" dur="1" fill="hold">
                                          <p:stCondLst>
                                            <p:cond delay="2999"/>
                                          </p:stCondLst>
                                        </p:cTn>
                                        <p:tgtEl>
                                          <p:spTgt spid="3"/>
                                        </p:tgtEl>
                                        <p:attrNameLst>
                                          <p:attrName>style.visibility</p:attrName>
                                        </p:attrNameLst>
                                      </p:cBhvr>
                                      <p:to>
                                        <p:strVal val="hidden"/>
                                      </p:to>
                                    </p:set>
                                  </p:childTnLst>
                                </p:cTn>
                              </p:par>
                              <p:par>
                                <p:cTn id="277" presetID="2" presetClass="exit" presetSubtype="2" fill="hold" grpId="3" nodeType="withEffect">
                                  <p:stCondLst>
                                    <p:cond delay="0"/>
                                  </p:stCondLst>
                                  <p:childTnLst>
                                    <p:anim calcmode="lin" valueType="num">
                                      <p:cBhvr additive="base">
                                        <p:cTn id="278" dur="3000"/>
                                        <p:tgtEl>
                                          <p:spTgt spid="5"/>
                                        </p:tgtEl>
                                        <p:attrNameLst>
                                          <p:attrName>ppt_x</p:attrName>
                                        </p:attrNameLst>
                                      </p:cBhvr>
                                      <p:tavLst>
                                        <p:tav tm="0">
                                          <p:val>
                                            <p:strVal val="ppt_x"/>
                                          </p:val>
                                        </p:tav>
                                        <p:tav tm="100000">
                                          <p:val>
                                            <p:strVal val="1+ppt_w/2"/>
                                          </p:val>
                                        </p:tav>
                                      </p:tavLst>
                                    </p:anim>
                                    <p:anim calcmode="lin" valueType="num">
                                      <p:cBhvr additive="base">
                                        <p:cTn id="279" dur="3000"/>
                                        <p:tgtEl>
                                          <p:spTgt spid="5"/>
                                        </p:tgtEl>
                                        <p:attrNameLst>
                                          <p:attrName>ppt_y</p:attrName>
                                        </p:attrNameLst>
                                      </p:cBhvr>
                                      <p:tavLst>
                                        <p:tav tm="0">
                                          <p:val>
                                            <p:strVal val="ppt_y"/>
                                          </p:val>
                                        </p:tav>
                                        <p:tav tm="100000">
                                          <p:val>
                                            <p:strVal val="ppt_y"/>
                                          </p:val>
                                        </p:tav>
                                      </p:tavLst>
                                    </p:anim>
                                    <p:set>
                                      <p:cBhvr>
                                        <p:cTn id="280" dur="1" fill="hold">
                                          <p:stCondLst>
                                            <p:cond delay="2999"/>
                                          </p:stCondLst>
                                        </p:cTn>
                                        <p:tgtEl>
                                          <p:spTgt spid="5"/>
                                        </p:tgtEl>
                                        <p:attrNameLst>
                                          <p:attrName>style.visibility</p:attrName>
                                        </p:attrNameLst>
                                      </p:cBhvr>
                                      <p:to>
                                        <p:strVal val="hidden"/>
                                      </p:to>
                                    </p:set>
                                  </p:childTnLst>
                                </p:cTn>
                              </p:par>
                              <p:par>
                                <p:cTn id="281" presetID="2" presetClass="exit" presetSubtype="2" fill="hold" grpId="3"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1+ppt_w/2"/>
                                          </p:val>
                                        </p:tav>
                                      </p:tavLst>
                                    </p:anim>
                                    <p:anim calcmode="lin" valueType="num">
                                      <p:cBhvr additive="base">
                                        <p:cTn id="283" dur="3000"/>
                                        <p:tgtEl>
                                          <p:spTgt spid="7"/>
                                        </p:tgtEl>
                                        <p:attrNameLst>
                                          <p:attrName>ppt_y</p:attrName>
                                        </p:attrNameLst>
                                      </p:cBhvr>
                                      <p:tavLst>
                                        <p:tav tm="0">
                                          <p:val>
                                            <p:strVal val="ppt_y"/>
                                          </p:val>
                                        </p:tav>
                                        <p:tav tm="100000">
                                          <p:val>
                                            <p:strVal val="ppt_y"/>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2" fill="hold" grpId="3"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3"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2" fill="hold" grpId="3" nodeType="withEffect">
                                  <p:stCondLst>
                                    <p:cond delay="0"/>
                                  </p:stCondLst>
                                  <p:childTnLst>
                                    <p:anim calcmode="lin" valueType="num">
                                      <p:cBhvr additive="base">
                                        <p:cTn id="294" dur="3000"/>
                                        <p:tgtEl>
                                          <p:spTgt spid="13"/>
                                        </p:tgtEl>
                                        <p:attrNameLst>
                                          <p:attrName>ppt_x</p:attrName>
                                        </p:attrNameLst>
                                      </p:cBhvr>
                                      <p:tavLst>
                                        <p:tav tm="0">
                                          <p:val>
                                            <p:strVal val="ppt_x"/>
                                          </p:val>
                                        </p:tav>
                                        <p:tav tm="100000">
                                          <p:val>
                                            <p:strVal val="1+ppt_w/2"/>
                                          </p:val>
                                        </p:tav>
                                      </p:tavLst>
                                    </p:anim>
                                    <p:anim calcmode="lin" valueType="num">
                                      <p:cBhvr additive="base">
                                        <p:cTn id="295" dur="3000"/>
                                        <p:tgtEl>
                                          <p:spTgt spid="13"/>
                                        </p:tgtEl>
                                        <p:attrNameLst>
                                          <p:attrName>ppt_y</p:attrName>
                                        </p:attrNameLst>
                                      </p:cBhvr>
                                      <p:tavLst>
                                        <p:tav tm="0">
                                          <p:val>
                                            <p:strVal val="ppt_y"/>
                                          </p:val>
                                        </p:tav>
                                        <p:tav tm="100000">
                                          <p:val>
                                            <p:strVal val="ppt_y"/>
                                          </p:val>
                                        </p:tav>
                                      </p:tavLst>
                                    </p:anim>
                                    <p:set>
                                      <p:cBhvr>
                                        <p:cTn id="296" dur="1" fill="hold">
                                          <p:stCondLst>
                                            <p:cond delay="2999"/>
                                          </p:stCondLst>
                                        </p:cTn>
                                        <p:tgtEl>
                                          <p:spTgt spid="13"/>
                                        </p:tgtEl>
                                        <p:attrNameLst>
                                          <p:attrName>style.visibility</p:attrName>
                                        </p:attrNameLst>
                                      </p:cBhvr>
                                      <p:to>
                                        <p:strVal val="hidden"/>
                                      </p:to>
                                    </p:set>
                                  </p:childTnLst>
                                </p:cTn>
                              </p:par>
                              <p:par>
                                <p:cTn id="297" presetID="2" presetClass="exit" presetSubtype="2" fill="hold" grpId="3" nodeType="withEffect">
                                  <p:stCondLst>
                                    <p:cond delay="0"/>
                                  </p:stCondLst>
                                  <p:childTnLst>
                                    <p:anim calcmode="lin" valueType="num">
                                      <p:cBhvr additive="base">
                                        <p:cTn id="298" dur="3000"/>
                                        <p:tgtEl>
                                          <p:spTgt spid="15"/>
                                        </p:tgtEl>
                                        <p:attrNameLst>
                                          <p:attrName>ppt_x</p:attrName>
                                        </p:attrNameLst>
                                      </p:cBhvr>
                                      <p:tavLst>
                                        <p:tav tm="0">
                                          <p:val>
                                            <p:strVal val="ppt_x"/>
                                          </p:val>
                                        </p:tav>
                                        <p:tav tm="100000">
                                          <p:val>
                                            <p:strVal val="1+ppt_w/2"/>
                                          </p:val>
                                        </p:tav>
                                      </p:tavLst>
                                    </p:anim>
                                    <p:anim calcmode="lin" valueType="num">
                                      <p:cBhvr additive="base">
                                        <p:cTn id="299" dur="3000"/>
                                        <p:tgtEl>
                                          <p:spTgt spid="15"/>
                                        </p:tgtEl>
                                        <p:attrNameLst>
                                          <p:attrName>ppt_y</p:attrName>
                                        </p:attrNameLst>
                                      </p:cBhvr>
                                      <p:tavLst>
                                        <p:tav tm="0">
                                          <p:val>
                                            <p:strVal val="ppt_y"/>
                                          </p:val>
                                        </p:tav>
                                        <p:tav tm="100000">
                                          <p:val>
                                            <p:strVal val="ppt_y"/>
                                          </p:val>
                                        </p:tav>
                                      </p:tavLst>
                                    </p:anim>
                                    <p:set>
                                      <p:cBhvr>
                                        <p:cTn id="300" dur="1" fill="hold">
                                          <p:stCondLst>
                                            <p:cond delay="2999"/>
                                          </p:stCondLst>
                                        </p:cTn>
                                        <p:tgtEl>
                                          <p:spTgt spid="1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17"/>
                                        </p:tgtEl>
                                        <p:attrNameLst>
                                          <p:attrName>ppt_x</p:attrName>
                                        </p:attrNameLst>
                                      </p:cBhvr>
                                      <p:tavLst>
                                        <p:tav tm="0">
                                          <p:val>
                                            <p:strVal val="ppt_x"/>
                                          </p:val>
                                        </p:tav>
                                        <p:tav tm="100000">
                                          <p:val>
                                            <p:strVal val="1+ppt_w/2"/>
                                          </p:val>
                                        </p:tav>
                                      </p:tavLst>
                                    </p:anim>
                                    <p:anim calcmode="lin" valueType="num">
                                      <p:cBhvr additive="base">
                                        <p:cTn id="303" dur="3000"/>
                                        <p:tgtEl>
                                          <p:spTgt spid="17"/>
                                        </p:tgtEl>
                                        <p:attrNameLst>
                                          <p:attrName>ppt_y</p:attrName>
                                        </p:attrNameLst>
                                      </p:cBhvr>
                                      <p:tavLst>
                                        <p:tav tm="0">
                                          <p:val>
                                            <p:strVal val="ppt_y"/>
                                          </p:val>
                                        </p:tav>
                                        <p:tav tm="100000">
                                          <p:val>
                                            <p:strVal val="ppt_y"/>
                                          </p:val>
                                        </p:tav>
                                      </p:tavLst>
                                    </p:anim>
                                    <p:set>
                                      <p:cBhvr>
                                        <p:cTn id="304" dur="1" fill="hold">
                                          <p:stCondLst>
                                            <p:cond delay="2999"/>
                                          </p:stCondLst>
                                        </p:cTn>
                                        <p:tgtEl>
                                          <p:spTgt spid="17"/>
                                        </p:tgtEl>
                                        <p:attrNameLst>
                                          <p:attrName>style.visibility</p:attrName>
                                        </p:attrNameLst>
                                      </p:cBhvr>
                                      <p:to>
                                        <p:strVal val="hidden"/>
                                      </p:to>
                                    </p:set>
                                  </p:childTnLst>
                                </p:cTn>
                              </p:par>
                              <p:par>
                                <p:cTn id="305" presetID="2" presetClass="exit" presetSubtype="2" fill="hold" grpId="3" nodeType="withEffect">
                                  <p:stCondLst>
                                    <p:cond delay="0"/>
                                  </p:stCondLst>
                                  <p:childTnLst>
                                    <p:anim calcmode="lin" valueType="num">
                                      <p:cBhvr additive="base">
                                        <p:cTn id="306" dur="3000"/>
                                        <p:tgtEl>
                                          <p:spTgt spid="19"/>
                                        </p:tgtEl>
                                        <p:attrNameLst>
                                          <p:attrName>ppt_x</p:attrName>
                                        </p:attrNameLst>
                                      </p:cBhvr>
                                      <p:tavLst>
                                        <p:tav tm="0">
                                          <p:val>
                                            <p:strVal val="ppt_x"/>
                                          </p:val>
                                        </p:tav>
                                        <p:tav tm="100000">
                                          <p:val>
                                            <p:strVal val="1+ppt_w/2"/>
                                          </p:val>
                                        </p:tav>
                                      </p:tavLst>
                                    </p:anim>
                                    <p:anim calcmode="lin" valueType="num">
                                      <p:cBhvr additive="base">
                                        <p:cTn id="307" dur="3000"/>
                                        <p:tgtEl>
                                          <p:spTgt spid="19"/>
                                        </p:tgtEl>
                                        <p:attrNameLst>
                                          <p:attrName>ppt_y</p:attrName>
                                        </p:attrNameLst>
                                      </p:cBhvr>
                                      <p:tavLst>
                                        <p:tav tm="0">
                                          <p:val>
                                            <p:strVal val="ppt_y"/>
                                          </p:val>
                                        </p:tav>
                                        <p:tav tm="100000">
                                          <p:val>
                                            <p:strVal val="ppt_y"/>
                                          </p:val>
                                        </p:tav>
                                      </p:tavLst>
                                    </p:anim>
                                    <p:set>
                                      <p:cBhvr>
                                        <p:cTn id="308" dur="1" fill="hold">
                                          <p:stCondLst>
                                            <p:cond delay="2999"/>
                                          </p:stCondLst>
                                        </p:cTn>
                                        <p:tgtEl>
                                          <p:spTgt spid="19"/>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21"/>
                                        </p:tgtEl>
                                        <p:attrNameLst>
                                          <p:attrName>ppt_x</p:attrName>
                                        </p:attrNameLst>
                                      </p:cBhvr>
                                      <p:tavLst>
                                        <p:tav tm="0">
                                          <p:val>
                                            <p:strVal val="ppt_x"/>
                                          </p:val>
                                        </p:tav>
                                        <p:tav tm="100000">
                                          <p:val>
                                            <p:strVal val="1+ppt_w/2"/>
                                          </p:val>
                                        </p:tav>
                                      </p:tavLst>
                                    </p:anim>
                                    <p:anim calcmode="lin" valueType="num">
                                      <p:cBhvr additive="base">
                                        <p:cTn id="311" dur="3000"/>
                                        <p:tgtEl>
                                          <p:spTgt spid="21"/>
                                        </p:tgtEl>
                                        <p:attrNameLst>
                                          <p:attrName>ppt_y</p:attrName>
                                        </p:attrNameLst>
                                      </p:cBhvr>
                                      <p:tavLst>
                                        <p:tav tm="0">
                                          <p:val>
                                            <p:strVal val="ppt_y"/>
                                          </p:val>
                                        </p:tav>
                                        <p:tav tm="100000">
                                          <p:val>
                                            <p:strVal val="ppt_y"/>
                                          </p:val>
                                        </p:tav>
                                      </p:tavLst>
                                    </p:anim>
                                    <p:set>
                                      <p:cBhvr>
                                        <p:cTn id="312" dur="1" fill="hold">
                                          <p:stCondLst>
                                            <p:cond delay="2999"/>
                                          </p:stCondLst>
                                        </p:cTn>
                                        <p:tgtEl>
                                          <p:spTgt spid="21"/>
                                        </p:tgtEl>
                                        <p:attrNameLst>
                                          <p:attrName>style.visibility</p:attrName>
                                        </p:attrNameLst>
                                      </p:cBhvr>
                                      <p:to>
                                        <p:strVal val="hidden"/>
                                      </p:to>
                                    </p:set>
                                  </p:childTnLst>
                                </p:cTn>
                              </p:par>
                              <p:par>
                                <p:cTn id="313" presetID="2" presetClass="exit" presetSubtype="2" fill="hold" grpId="3" nodeType="withEffect">
                                  <p:stCondLst>
                                    <p:cond delay="0"/>
                                  </p:stCondLst>
                                  <p:childTnLst>
                                    <p:anim calcmode="lin" valueType="num">
                                      <p:cBhvr additive="base">
                                        <p:cTn id="314" dur="3000"/>
                                        <p:tgtEl>
                                          <p:spTgt spid="23"/>
                                        </p:tgtEl>
                                        <p:attrNameLst>
                                          <p:attrName>ppt_x</p:attrName>
                                        </p:attrNameLst>
                                      </p:cBhvr>
                                      <p:tavLst>
                                        <p:tav tm="0">
                                          <p:val>
                                            <p:strVal val="ppt_x"/>
                                          </p:val>
                                        </p:tav>
                                        <p:tav tm="100000">
                                          <p:val>
                                            <p:strVal val="1+ppt_w/2"/>
                                          </p:val>
                                        </p:tav>
                                      </p:tavLst>
                                    </p:anim>
                                    <p:anim calcmode="lin" valueType="num">
                                      <p:cBhvr additive="base">
                                        <p:cTn id="315" dur="3000"/>
                                        <p:tgtEl>
                                          <p:spTgt spid="23"/>
                                        </p:tgtEl>
                                        <p:attrNameLst>
                                          <p:attrName>ppt_y</p:attrName>
                                        </p:attrNameLst>
                                      </p:cBhvr>
                                      <p:tavLst>
                                        <p:tav tm="0">
                                          <p:val>
                                            <p:strVal val="ppt_y"/>
                                          </p:val>
                                        </p:tav>
                                        <p:tav tm="100000">
                                          <p:val>
                                            <p:strVal val="ppt_y"/>
                                          </p:val>
                                        </p:tav>
                                      </p:tavLst>
                                    </p:anim>
                                    <p:set>
                                      <p:cBhvr>
                                        <p:cTn id="316" dur="1" fill="hold">
                                          <p:stCondLst>
                                            <p:cond delay="2999"/>
                                          </p:stCondLst>
                                        </p:cTn>
                                        <p:tgtEl>
                                          <p:spTgt spid="23"/>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25"/>
                                        </p:tgtEl>
                                        <p:attrNameLst>
                                          <p:attrName>ppt_x</p:attrName>
                                        </p:attrNameLst>
                                      </p:cBhvr>
                                      <p:tavLst>
                                        <p:tav tm="0">
                                          <p:val>
                                            <p:strVal val="ppt_x"/>
                                          </p:val>
                                        </p:tav>
                                        <p:tav tm="100000">
                                          <p:val>
                                            <p:strVal val="1+ppt_w/2"/>
                                          </p:val>
                                        </p:tav>
                                      </p:tavLst>
                                    </p:anim>
                                    <p:anim calcmode="lin" valueType="num">
                                      <p:cBhvr additive="base">
                                        <p:cTn id="319" dur="3000"/>
                                        <p:tgtEl>
                                          <p:spTgt spid="25"/>
                                        </p:tgtEl>
                                        <p:attrNameLst>
                                          <p:attrName>ppt_y</p:attrName>
                                        </p:attrNameLst>
                                      </p:cBhvr>
                                      <p:tavLst>
                                        <p:tav tm="0">
                                          <p:val>
                                            <p:strVal val="ppt_y"/>
                                          </p:val>
                                        </p:tav>
                                        <p:tav tm="100000">
                                          <p:val>
                                            <p:strVal val="ppt_y"/>
                                          </p:val>
                                        </p:tav>
                                      </p:tavLst>
                                    </p:anim>
                                    <p:set>
                                      <p:cBhvr>
                                        <p:cTn id="320" dur="1" fill="hold">
                                          <p:stCondLst>
                                            <p:cond delay="2999"/>
                                          </p:stCondLst>
                                        </p:cTn>
                                        <p:tgtEl>
                                          <p:spTgt spid="25"/>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
                                        </p:tgtEl>
                                        <p:attrNameLst>
                                          <p:attrName>ppt_x</p:attrName>
                                        </p:attrNameLst>
                                      </p:cBhvr>
                                      <p:tavLst>
                                        <p:tav tm="0">
                                          <p:val>
                                            <p:strVal val="ppt_x"/>
                                          </p:val>
                                        </p:tav>
                                        <p:tav tm="100000">
                                          <p:val>
                                            <p:strVal val="0-ppt_w/2"/>
                                          </p:val>
                                        </p:tav>
                                      </p:tavLst>
                                    </p:anim>
                                    <p:anim calcmode="lin" valueType="num">
                                      <p:cBhvr additive="base">
                                        <p:cTn id="323" dur="3000"/>
                                        <p:tgtEl>
                                          <p:spTgt spid="4"/>
                                        </p:tgtEl>
                                        <p:attrNameLst>
                                          <p:attrName>ppt_y</p:attrName>
                                        </p:attrNameLst>
                                      </p:cBhvr>
                                      <p:tavLst>
                                        <p:tav tm="0">
                                          <p:val>
                                            <p:strVal val="ppt_y"/>
                                          </p:val>
                                        </p:tav>
                                        <p:tav tm="100000">
                                          <p:val>
                                            <p:strVal val="ppt_y"/>
                                          </p:val>
                                        </p:tav>
                                      </p:tavLst>
                                    </p:anim>
                                    <p:set>
                                      <p:cBhvr>
                                        <p:cTn id="324" dur="1" fill="hold">
                                          <p:stCondLst>
                                            <p:cond delay="2999"/>
                                          </p:stCondLst>
                                        </p:cTn>
                                        <p:tgtEl>
                                          <p:spTgt spid="4"/>
                                        </p:tgtEl>
                                        <p:attrNameLst>
                                          <p:attrName>style.visibility</p:attrName>
                                        </p:attrNameLst>
                                      </p:cBhvr>
                                      <p:to>
                                        <p:strVal val="hidden"/>
                                      </p:to>
                                    </p:set>
                                  </p:childTnLst>
                                </p:cTn>
                              </p:par>
                              <p:par>
                                <p:cTn id="325" presetID="2" presetClass="exit" presetSubtype="8" fill="hold" grpId="3" nodeType="withEffect">
                                  <p:stCondLst>
                                    <p:cond delay="0"/>
                                  </p:stCondLst>
                                  <p:childTnLst>
                                    <p:anim calcmode="lin" valueType="num">
                                      <p:cBhvr additive="base">
                                        <p:cTn id="326" dur="3000"/>
                                        <p:tgtEl>
                                          <p:spTgt spid="6"/>
                                        </p:tgtEl>
                                        <p:attrNameLst>
                                          <p:attrName>ppt_x</p:attrName>
                                        </p:attrNameLst>
                                      </p:cBhvr>
                                      <p:tavLst>
                                        <p:tav tm="0">
                                          <p:val>
                                            <p:strVal val="ppt_x"/>
                                          </p:val>
                                        </p:tav>
                                        <p:tav tm="100000">
                                          <p:val>
                                            <p:strVal val="0-ppt_w/2"/>
                                          </p:val>
                                        </p:tav>
                                      </p:tavLst>
                                    </p:anim>
                                    <p:anim calcmode="lin" valueType="num">
                                      <p:cBhvr additive="base">
                                        <p:cTn id="327" dur="3000"/>
                                        <p:tgtEl>
                                          <p:spTgt spid="6"/>
                                        </p:tgtEl>
                                        <p:attrNameLst>
                                          <p:attrName>ppt_y</p:attrName>
                                        </p:attrNameLst>
                                      </p:cBhvr>
                                      <p:tavLst>
                                        <p:tav tm="0">
                                          <p:val>
                                            <p:strVal val="ppt_y"/>
                                          </p:val>
                                        </p:tav>
                                        <p:tav tm="100000">
                                          <p:val>
                                            <p:strVal val="ppt_y"/>
                                          </p:val>
                                        </p:tav>
                                      </p:tavLst>
                                    </p:anim>
                                    <p:set>
                                      <p:cBhvr>
                                        <p:cTn id="328" dur="1" fill="hold">
                                          <p:stCondLst>
                                            <p:cond delay="2999"/>
                                          </p:stCondLst>
                                        </p:cTn>
                                        <p:tgtEl>
                                          <p:spTgt spid="6"/>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0-ppt_w/2"/>
                                          </p:val>
                                        </p:tav>
                                      </p:tavLst>
                                    </p:anim>
                                    <p:anim calcmode="lin" valueType="num">
                                      <p:cBhvr additive="base">
                                        <p:cTn id="331" dur="3000"/>
                                        <p:tgtEl>
                                          <p:spTgt spid="8"/>
                                        </p:tgtEl>
                                        <p:attrNameLst>
                                          <p:attrName>ppt_y</p:attrName>
                                        </p:attrNameLst>
                                      </p:cBhvr>
                                      <p:tavLst>
                                        <p:tav tm="0">
                                          <p:val>
                                            <p:strVal val="ppt_y"/>
                                          </p:val>
                                        </p:tav>
                                        <p:tav tm="100000">
                                          <p:val>
                                            <p:strVal val="ppt_y"/>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8" fill="hold" grpId="3" nodeType="with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2"/>
                                        </p:tgtEl>
                                        <p:attrNameLst>
                                          <p:attrName>ppt_x</p:attrName>
                                        </p:attrNameLst>
                                      </p:cBhvr>
                                      <p:tavLst>
                                        <p:tav tm="0">
                                          <p:val>
                                            <p:strVal val="ppt_x"/>
                                          </p:val>
                                        </p:tav>
                                        <p:tav tm="100000">
                                          <p:val>
                                            <p:strVal val="0-ppt_w/2"/>
                                          </p:val>
                                        </p:tav>
                                      </p:tavLst>
                                    </p:anim>
                                    <p:anim calcmode="lin" valueType="num">
                                      <p:cBhvr additive="base">
                                        <p:cTn id="339" dur="3000"/>
                                        <p:tgtEl>
                                          <p:spTgt spid="12"/>
                                        </p:tgtEl>
                                        <p:attrNameLst>
                                          <p:attrName>ppt_y</p:attrName>
                                        </p:attrNameLst>
                                      </p:cBhvr>
                                      <p:tavLst>
                                        <p:tav tm="0">
                                          <p:val>
                                            <p:strVal val="ppt_y"/>
                                          </p:val>
                                        </p:tav>
                                        <p:tav tm="100000">
                                          <p:val>
                                            <p:strVal val="ppt_y"/>
                                          </p:val>
                                        </p:tav>
                                      </p:tavLst>
                                    </p:anim>
                                    <p:set>
                                      <p:cBhvr>
                                        <p:cTn id="340" dur="1" fill="hold">
                                          <p:stCondLst>
                                            <p:cond delay="2999"/>
                                          </p:stCondLst>
                                        </p:cTn>
                                        <p:tgtEl>
                                          <p:spTgt spid="1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0-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6"/>
                                        </p:tgtEl>
                                        <p:attrNameLst>
                                          <p:attrName>ppt_x</p:attrName>
                                        </p:attrNameLst>
                                      </p:cBhvr>
                                      <p:tavLst>
                                        <p:tav tm="0">
                                          <p:val>
                                            <p:strVal val="ppt_x"/>
                                          </p:val>
                                        </p:tav>
                                        <p:tav tm="100000">
                                          <p:val>
                                            <p:strVal val="0-ppt_w/2"/>
                                          </p:val>
                                        </p:tav>
                                      </p:tavLst>
                                    </p:anim>
                                    <p:anim calcmode="lin" valueType="num">
                                      <p:cBhvr additive="base">
                                        <p:cTn id="347" dur="3000"/>
                                        <p:tgtEl>
                                          <p:spTgt spid="16"/>
                                        </p:tgtEl>
                                        <p:attrNameLst>
                                          <p:attrName>ppt_y</p:attrName>
                                        </p:attrNameLst>
                                      </p:cBhvr>
                                      <p:tavLst>
                                        <p:tav tm="0">
                                          <p:val>
                                            <p:strVal val="ppt_y"/>
                                          </p:val>
                                        </p:tav>
                                        <p:tav tm="100000">
                                          <p:val>
                                            <p:strVal val="ppt_y"/>
                                          </p:val>
                                        </p:tav>
                                      </p:tavLst>
                                    </p:anim>
                                    <p:set>
                                      <p:cBhvr>
                                        <p:cTn id="348" dur="1" fill="hold">
                                          <p:stCondLst>
                                            <p:cond delay="2999"/>
                                          </p:stCondLst>
                                        </p:cTn>
                                        <p:tgtEl>
                                          <p:spTgt spid="16"/>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20"/>
                                        </p:tgtEl>
                                        <p:attrNameLst>
                                          <p:attrName>ppt_x</p:attrName>
                                        </p:attrNameLst>
                                      </p:cBhvr>
                                      <p:tavLst>
                                        <p:tav tm="0">
                                          <p:val>
                                            <p:strVal val="ppt_x"/>
                                          </p:val>
                                        </p:tav>
                                        <p:tav tm="100000">
                                          <p:val>
                                            <p:strVal val="0-ppt_w/2"/>
                                          </p:val>
                                        </p:tav>
                                      </p:tavLst>
                                    </p:anim>
                                    <p:anim calcmode="lin" valueType="num">
                                      <p:cBhvr additive="base">
                                        <p:cTn id="355" dur="3000"/>
                                        <p:tgtEl>
                                          <p:spTgt spid="20"/>
                                        </p:tgtEl>
                                        <p:attrNameLst>
                                          <p:attrName>ppt_y</p:attrName>
                                        </p:attrNameLst>
                                      </p:cBhvr>
                                      <p:tavLst>
                                        <p:tav tm="0">
                                          <p:val>
                                            <p:strVal val="ppt_y"/>
                                          </p:val>
                                        </p:tav>
                                        <p:tav tm="100000">
                                          <p:val>
                                            <p:strVal val="ppt_y"/>
                                          </p:val>
                                        </p:tav>
                                      </p:tavLst>
                                    </p:anim>
                                    <p:set>
                                      <p:cBhvr>
                                        <p:cTn id="356" dur="1" fill="hold">
                                          <p:stCondLst>
                                            <p:cond delay="2999"/>
                                          </p:stCondLst>
                                        </p:cTn>
                                        <p:tgtEl>
                                          <p:spTgt spid="2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22"/>
                                        </p:tgtEl>
                                        <p:attrNameLst>
                                          <p:attrName>ppt_x</p:attrName>
                                        </p:attrNameLst>
                                      </p:cBhvr>
                                      <p:tavLst>
                                        <p:tav tm="0">
                                          <p:val>
                                            <p:strVal val="ppt_x"/>
                                          </p:val>
                                        </p:tav>
                                        <p:tav tm="100000">
                                          <p:val>
                                            <p:strVal val="0-ppt_w/2"/>
                                          </p:val>
                                        </p:tav>
                                      </p:tavLst>
                                    </p:anim>
                                    <p:anim calcmode="lin" valueType="num">
                                      <p:cBhvr additive="base">
                                        <p:cTn id="359" dur="3000"/>
                                        <p:tgtEl>
                                          <p:spTgt spid="22"/>
                                        </p:tgtEl>
                                        <p:attrNameLst>
                                          <p:attrName>ppt_y</p:attrName>
                                        </p:attrNameLst>
                                      </p:cBhvr>
                                      <p:tavLst>
                                        <p:tav tm="0">
                                          <p:val>
                                            <p:strVal val="ppt_y"/>
                                          </p:val>
                                        </p:tav>
                                        <p:tav tm="100000">
                                          <p:val>
                                            <p:strVal val="ppt_y"/>
                                          </p:val>
                                        </p:tav>
                                      </p:tavLst>
                                    </p:anim>
                                    <p:set>
                                      <p:cBhvr>
                                        <p:cTn id="360" dur="1" fill="hold">
                                          <p:stCondLst>
                                            <p:cond delay="2999"/>
                                          </p:stCondLst>
                                        </p:cTn>
                                        <p:tgtEl>
                                          <p:spTgt spid="2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4"/>
                                        </p:tgtEl>
                                        <p:attrNameLst>
                                          <p:attrName>ppt_x</p:attrName>
                                        </p:attrNameLst>
                                      </p:cBhvr>
                                      <p:tavLst>
                                        <p:tav tm="0">
                                          <p:val>
                                            <p:strVal val="ppt_x"/>
                                          </p:val>
                                        </p:tav>
                                        <p:tav tm="100000">
                                          <p:val>
                                            <p:strVal val="0-ppt_w/2"/>
                                          </p:val>
                                        </p:tav>
                                      </p:tavLst>
                                    </p:anim>
                                    <p:anim calcmode="lin" valueType="num">
                                      <p:cBhvr additive="base">
                                        <p:cTn id="363" dur="3000"/>
                                        <p:tgtEl>
                                          <p:spTgt spid="24"/>
                                        </p:tgtEl>
                                        <p:attrNameLst>
                                          <p:attrName>ppt_y</p:attrName>
                                        </p:attrNameLst>
                                      </p:cBhvr>
                                      <p:tavLst>
                                        <p:tav tm="0">
                                          <p:val>
                                            <p:strVal val="ppt_y"/>
                                          </p:val>
                                        </p:tav>
                                        <p:tav tm="100000">
                                          <p:val>
                                            <p:strVal val="ppt_y"/>
                                          </p:val>
                                        </p:tav>
                                      </p:tavLst>
                                    </p:anim>
                                    <p:set>
                                      <p:cBhvr>
                                        <p:cTn id="364" dur="1" fill="hold">
                                          <p:stCondLst>
                                            <p:cond delay="2999"/>
                                          </p:stCondLst>
                                        </p:cTn>
                                        <p:tgtEl>
                                          <p:spTgt spid="2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6"/>
                                        </p:tgtEl>
                                        <p:attrNameLst>
                                          <p:attrName>ppt_x</p:attrName>
                                        </p:attrNameLst>
                                      </p:cBhvr>
                                      <p:tavLst>
                                        <p:tav tm="0">
                                          <p:val>
                                            <p:strVal val="ppt_x"/>
                                          </p:val>
                                        </p:tav>
                                        <p:tav tm="100000">
                                          <p:val>
                                            <p:strVal val="0-ppt_w/2"/>
                                          </p:val>
                                        </p:tav>
                                      </p:tavLst>
                                    </p:anim>
                                    <p:anim calcmode="lin" valueType="num">
                                      <p:cBhvr additive="base">
                                        <p:cTn id="367" dur="3000"/>
                                        <p:tgtEl>
                                          <p:spTgt spid="26"/>
                                        </p:tgtEl>
                                        <p:attrNameLst>
                                          <p:attrName>ppt_y</p:attrName>
                                        </p:attrNameLst>
                                      </p:cBhvr>
                                      <p:tavLst>
                                        <p:tav tm="0">
                                          <p:val>
                                            <p:strVal val="ppt_y"/>
                                          </p:val>
                                        </p:tav>
                                        <p:tav tm="100000">
                                          <p:val>
                                            <p:strVal val="ppt_y"/>
                                          </p:val>
                                        </p:tav>
                                      </p:tavLst>
                                    </p:anim>
                                    <p:set>
                                      <p:cBhvr>
                                        <p:cTn id="368" dur="1" fill="hold">
                                          <p:stCondLst>
                                            <p:cond delay="2999"/>
                                          </p:stCondLst>
                                        </p:cTn>
                                        <p:tgtEl>
                                          <p:spTgt spid="26"/>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3000"/>
                                        <p:tgtEl>
                                          <p:spTgt spid="4"/>
                                        </p:tgtEl>
                                        <p:attrNameLst>
                                          <p:attrName>ppt_h</p:attrName>
                                        </p:attrNameLst>
                                      </p:cBhvr>
                                      <p:tavLst>
                                        <p:tav tm="0">
                                          <p:val>
                                            <p:strVal val="ppt_h"/>
                                          </p:val>
                                        </p:tav>
                                        <p:tav tm="100000">
                                          <p:val>
                                            <p:strVal val="ppt_h"/>
                                          </p:val>
                                        </p:tav>
                                      </p:tavLst>
                                    </p:anim>
                                    <p:anim calcmode="lin" valueType="num">
                                      <p:cBhvr>
                                        <p:cTn id="3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999"/>
                                          </p:stCondLst>
                                        </p:cTn>
                                        <p:tgtEl>
                                          <p:spTgt spid="4"/>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3000"/>
                                        <p:tgtEl>
                                          <p:spTgt spid="6"/>
                                        </p:tgtEl>
                                        <p:attrNameLst>
                                          <p:attrName>ppt_h</p:attrName>
                                        </p:attrNameLst>
                                      </p:cBhvr>
                                      <p:tavLst>
                                        <p:tav tm="0">
                                          <p:val>
                                            <p:strVal val="ppt_h"/>
                                          </p:val>
                                        </p:tav>
                                        <p:tav tm="100000">
                                          <p:val>
                                            <p:strVal val="ppt_h"/>
                                          </p:val>
                                        </p:tav>
                                      </p:tavLst>
                                    </p:anim>
                                    <p:anim calcmode="lin" valueType="num">
                                      <p:cBhvr>
                                        <p:cTn id="37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3000"/>
                                        <p:tgtEl>
                                          <p:spTgt spid="8"/>
                                        </p:tgtEl>
                                        <p:attrNameLst>
                                          <p:attrName>ppt_h</p:attrName>
                                        </p:attrNameLst>
                                      </p:cBhvr>
                                      <p:tavLst>
                                        <p:tav tm="0">
                                          <p:val>
                                            <p:strVal val="ppt_h"/>
                                          </p:val>
                                        </p:tav>
                                        <p:tav tm="100000">
                                          <p:val>
                                            <p:strVal val="ppt_h"/>
                                          </p:val>
                                        </p:tav>
                                      </p:tavLst>
                                    </p:anim>
                                    <p:anim calcmode="lin" valueType="num">
                                      <p:cBhvr>
                                        <p:cTn id="37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999"/>
                                          </p:stCondLst>
                                        </p:cTn>
                                        <p:tgtEl>
                                          <p:spTgt spid="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3000"/>
                                        <p:tgtEl>
                                          <p:spTgt spid="10"/>
                                        </p:tgtEl>
                                        <p:attrNameLst>
                                          <p:attrName>ppt_h</p:attrName>
                                        </p:attrNameLst>
                                      </p:cBhvr>
                                      <p:tavLst>
                                        <p:tav tm="0">
                                          <p:val>
                                            <p:strVal val="ppt_h"/>
                                          </p:val>
                                        </p:tav>
                                        <p:tav tm="100000">
                                          <p:val>
                                            <p:strVal val="ppt_h"/>
                                          </p:val>
                                        </p:tav>
                                      </p:tavLst>
                                    </p:anim>
                                    <p:anim calcmode="lin" valueType="num">
                                      <p:cBhvr>
                                        <p:cTn id="38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999"/>
                                          </p:stCondLst>
                                        </p:cTn>
                                        <p:tgtEl>
                                          <p:spTgt spid="10"/>
                                        </p:tgtEl>
                                        <p:attrNameLst>
                                          <p:attrName>style.visibility</p:attrName>
                                        </p:attrNameLst>
                                      </p:cBhvr>
                                      <p:to>
                                        <p:strVal val="hidden"/>
                                      </p:to>
                                    </p:set>
                                  </p:childTnLst>
                                </p:cTn>
                              </p:par>
                              <p:par>
                                <p:cTn id="385" presetID="19" presetClass="exit" presetSubtype="10" fill="hold" grpId="4" nodeType="withEffect">
                                  <p:stCondLst>
                                    <p:cond delay="0"/>
                                  </p:stCondLst>
                                  <p:childTnLst>
                                    <p:anim calcmode="lin" valueType="num">
                                      <p:cBhvr>
                                        <p:cTn id="386" dur="3000"/>
                                        <p:tgtEl>
                                          <p:spTgt spid="12"/>
                                        </p:tgtEl>
                                        <p:attrNameLst>
                                          <p:attrName>ppt_h</p:attrName>
                                        </p:attrNameLst>
                                      </p:cBhvr>
                                      <p:tavLst>
                                        <p:tav tm="0">
                                          <p:val>
                                            <p:strVal val="ppt_h"/>
                                          </p:val>
                                        </p:tav>
                                        <p:tav tm="100000">
                                          <p:val>
                                            <p:strVal val="ppt_h"/>
                                          </p:val>
                                        </p:tav>
                                      </p:tavLst>
                                    </p:anim>
                                    <p:anim calcmode="lin" valueType="num">
                                      <p:cBhvr>
                                        <p:cTn id="38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2999"/>
                                          </p:stCondLst>
                                        </p:cTn>
                                        <p:tgtEl>
                                          <p:spTgt spid="12"/>
                                        </p:tgtEl>
                                        <p:attrNameLst>
                                          <p:attrName>style.visibility</p:attrName>
                                        </p:attrNameLst>
                                      </p:cBhvr>
                                      <p:to>
                                        <p:strVal val="hidden"/>
                                      </p:to>
                                    </p:set>
                                  </p:childTnLst>
                                </p:cTn>
                              </p:par>
                              <p:par>
                                <p:cTn id="389" presetID="19" presetClass="exit" presetSubtype="10" fill="hold" grpId="4" nodeType="withEffect">
                                  <p:stCondLst>
                                    <p:cond delay="0"/>
                                  </p:stCondLst>
                                  <p:childTnLst>
                                    <p:anim calcmode="lin" valueType="num">
                                      <p:cBhvr>
                                        <p:cTn id="390" dur="3000"/>
                                        <p:tgtEl>
                                          <p:spTgt spid="14"/>
                                        </p:tgtEl>
                                        <p:attrNameLst>
                                          <p:attrName>ppt_h</p:attrName>
                                        </p:attrNameLst>
                                      </p:cBhvr>
                                      <p:tavLst>
                                        <p:tav tm="0">
                                          <p:val>
                                            <p:strVal val="ppt_h"/>
                                          </p:val>
                                        </p:tav>
                                        <p:tav tm="100000">
                                          <p:val>
                                            <p:strVal val="ppt_h"/>
                                          </p:val>
                                        </p:tav>
                                      </p:tavLst>
                                    </p:anim>
                                    <p:anim calcmode="lin" valueType="num">
                                      <p:cBhvr>
                                        <p:cTn id="39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2999"/>
                                          </p:stCondLst>
                                        </p:cTn>
                                        <p:tgtEl>
                                          <p:spTgt spid="14"/>
                                        </p:tgtEl>
                                        <p:attrNameLst>
                                          <p:attrName>style.visibility</p:attrName>
                                        </p:attrNameLst>
                                      </p:cBhvr>
                                      <p:to>
                                        <p:strVal val="hidden"/>
                                      </p:to>
                                    </p:set>
                                  </p:childTnLst>
                                </p:cTn>
                              </p:par>
                              <p:par>
                                <p:cTn id="393" presetID="19" presetClass="exit" presetSubtype="10" fill="hold" grpId="4" nodeType="withEffect">
                                  <p:stCondLst>
                                    <p:cond delay="0"/>
                                  </p:stCondLst>
                                  <p:childTnLst>
                                    <p:anim calcmode="lin" valueType="num">
                                      <p:cBhvr>
                                        <p:cTn id="394" dur="3000"/>
                                        <p:tgtEl>
                                          <p:spTgt spid="16"/>
                                        </p:tgtEl>
                                        <p:attrNameLst>
                                          <p:attrName>ppt_h</p:attrName>
                                        </p:attrNameLst>
                                      </p:cBhvr>
                                      <p:tavLst>
                                        <p:tav tm="0">
                                          <p:val>
                                            <p:strVal val="ppt_h"/>
                                          </p:val>
                                        </p:tav>
                                        <p:tav tm="100000">
                                          <p:val>
                                            <p:strVal val="ppt_h"/>
                                          </p:val>
                                        </p:tav>
                                      </p:tavLst>
                                    </p:anim>
                                    <p:anim calcmode="lin" valueType="num">
                                      <p:cBhvr>
                                        <p:cTn id="39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6" dur="1" fill="hold">
                                          <p:stCondLst>
                                            <p:cond delay="2999"/>
                                          </p:stCondLst>
                                        </p:cTn>
                                        <p:tgtEl>
                                          <p:spTgt spid="16"/>
                                        </p:tgtEl>
                                        <p:attrNameLst>
                                          <p:attrName>style.visibility</p:attrName>
                                        </p:attrNameLst>
                                      </p:cBhvr>
                                      <p:to>
                                        <p:strVal val="hidden"/>
                                      </p:to>
                                    </p:set>
                                  </p:childTnLst>
                                </p:cTn>
                              </p:par>
                              <p:par>
                                <p:cTn id="397" presetID="19" presetClass="exit" presetSubtype="10" fill="hold" grpId="4" nodeType="withEffect">
                                  <p:stCondLst>
                                    <p:cond delay="0"/>
                                  </p:stCondLst>
                                  <p:childTnLst>
                                    <p:anim calcmode="lin" valueType="num">
                                      <p:cBhvr>
                                        <p:cTn id="398" dur="3000"/>
                                        <p:tgtEl>
                                          <p:spTgt spid="18"/>
                                        </p:tgtEl>
                                        <p:attrNameLst>
                                          <p:attrName>ppt_h</p:attrName>
                                        </p:attrNameLst>
                                      </p:cBhvr>
                                      <p:tavLst>
                                        <p:tav tm="0">
                                          <p:val>
                                            <p:strVal val="ppt_h"/>
                                          </p:val>
                                        </p:tav>
                                        <p:tav tm="100000">
                                          <p:val>
                                            <p:strVal val="ppt_h"/>
                                          </p:val>
                                        </p:tav>
                                      </p:tavLst>
                                    </p:anim>
                                    <p:anim calcmode="lin" valueType="num">
                                      <p:cBhvr>
                                        <p:cTn id="39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0" dur="1" fill="hold">
                                          <p:stCondLst>
                                            <p:cond delay="2999"/>
                                          </p:stCondLst>
                                        </p:cTn>
                                        <p:tgtEl>
                                          <p:spTgt spid="18"/>
                                        </p:tgtEl>
                                        <p:attrNameLst>
                                          <p:attrName>style.visibility</p:attrName>
                                        </p:attrNameLst>
                                      </p:cBhvr>
                                      <p:to>
                                        <p:strVal val="hidden"/>
                                      </p:to>
                                    </p:set>
                                  </p:childTnLst>
                                </p:cTn>
                              </p:par>
                              <p:par>
                                <p:cTn id="401" presetID="19" presetClass="exit" presetSubtype="10" fill="hold" grpId="4" nodeType="withEffect">
                                  <p:stCondLst>
                                    <p:cond delay="0"/>
                                  </p:stCondLst>
                                  <p:childTnLst>
                                    <p:anim calcmode="lin" valueType="num">
                                      <p:cBhvr>
                                        <p:cTn id="402" dur="3000"/>
                                        <p:tgtEl>
                                          <p:spTgt spid="20"/>
                                        </p:tgtEl>
                                        <p:attrNameLst>
                                          <p:attrName>ppt_h</p:attrName>
                                        </p:attrNameLst>
                                      </p:cBhvr>
                                      <p:tavLst>
                                        <p:tav tm="0">
                                          <p:val>
                                            <p:strVal val="ppt_h"/>
                                          </p:val>
                                        </p:tav>
                                        <p:tav tm="100000">
                                          <p:val>
                                            <p:strVal val="ppt_h"/>
                                          </p:val>
                                        </p:tav>
                                      </p:tavLst>
                                    </p:anim>
                                    <p:anim calcmode="lin" valueType="num">
                                      <p:cBhvr>
                                        <p:cTn id="40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4" dur="1" fill="hold">
                                          <p:stCondLst>
                                            <p:cond delay="2999"/>
                                          </p:stCondLst>
                                        </p:cTn>
                                        <p:tgtEl>
                                          <p:spTgt spid="20"/>
                                        </p:tgtEl>
                                        <p:attrNameLst>
                                          <p:attrName>style.visibility</p:attrName>
                                        </p:attrNameLst>
                                      </p:cBhvr>
                                      <p:to>
                                        <p:strVal val="hidden"/>
                                      </p:to>
                                    </p:set>
                                  </p:childTnLst>
                                </p:cTn>
                              </p:par>
                              <p:par>
                                <p:cTn id="405" presetID="19" presetClass="exit" presetSubtype="10" fill="hold" grpId="4" nodeType="withEffect">
                                  <p:stCondLst>
                                    <p:cond delay="0"/>
                                  </p:stCondLst>
                                  <p:childTnLst>
                                    <p:anim calcmode="lin" valueType="num">
                                      <p:cBhvr>
                                        <p:cTn id="406" dur="3000"/>
                                        <p:tgtEl>
                                          <p:spTgt spid="22"/>
                                        </p:tgtEl>
                                        <p:attrNameLst>
                                          <p:attrName>ppt_h</p:attrName>
                                        </p:attrNameLst>
                                      </p:cBhvr>
                                      <p:tavLst>
                                        <p:tav tm="0">
                                          <p:val>
                                            <p:strVal val="ppt_h"/>
                                          </p:val>
                                        </p:tav>
                                        <p:tav tm="100000">
                                          <p:val>
                                            <p:strVal val="ppt_h"/>
                                          </p:val>
                                        </p:tav>
                                      </p:tavLst>
                                    </p:anim>
                                    <p:anim calcmode="lin" valueType="num">
                                      <p:cBhvr>
                                        <p:cTn id="40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8" dur="1" fill="hold">
                                          <p:stCondLst>
                                            <p:cond delay="2999"/>
                                          </p:stCondLst>
                                        </p:cTn>
                                        <p:tgtEl>
                                          <p:spTgt spid="22"/>
                                        </p:tgtEl>
                                        <p:attrNameLst>
                                          <p:attrName>style.visibility</p:attrName>
                                        </p:attrNameLst>
                                      </p:cBhvr>
                                      <p:to>
                                        <p:strVal val="hidden"/>
                                      </p:to>
                                    </p:set>
                                  </p:childTnLst>
                                </p:cTn>
                              </p:par>
                              <p:par>
                                <p:cTn id="409" presetID="19" presetClass="exit" presetSubtype="10" fill="hold" grpId="4" nodeType="withEffect">
                                  <p:stCondLst>
                                    <p:cond delay="0"/>
                                  </p:stCondLst>
                                  <p:childTnLst>
                                    <p:anim calcmode="lin" valueType="num">
                                      <p:cBhvr>
                                        <p:cTn id="410" dur="3000"/>
                                        <p:tgtEl>
                                          <p:spTgt spid="24"/>
                                        </p:tgtEl>
                                        <p:attrNameLst>
                                          <p:attrName>ppt_h</p:attrName>
                                        </p:attrNameLst>
                                      </p:cBhvr>
                                      <p:tavLst>
                                        <p:tav tm="0">
                                          <p:val>
                                            <p:strVal val="ppt_h"/>
                                          </p:val>
                                        </p:tav>
                                        <p:tav tm="100000">
                                          <p:val>
                                            <p:strVal val="ppt_h"/>
                                          </p:val>
                                        </p:tav>
                                      </p:tavLst>
                                    </p:anim>
                                    <p:anim calcmode="lin" valueType="num">
                                      <p:cBhvr>
                                        <p:cTn id="41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2" dur="1" fill="hold">
                                          <p:stCondLst>
                                            <p:cond delay="2999"/>
                                          </p:stCondLst>
                                        </p:cTn>
                                        <p:tgtEl>
                                          <p:spTgt spid="24"/>
                                        </p:tgtEl>
                                        <p:attrNameLst>
                                          <p:attrName>style.visibility</p:attrName>
                                        </p:attrNameLst>
                                      </p:cBhvr>
                                      <p:to>
                                        <p:strVal val="hidden"/>
                                      </p:to>
                                    </p:set>
                                  </p:childTnLst>
                                </p:cTn>
                              </p:par>
                              <p:par>
                                <p:cTn id="413" presetID="19" presetClass="exit" presetSubtype="10" fill="hold" grpId="4" nodeType="withEffect">
                                  <p:stCondLst>
                                    <p:cond delay="0"/>
                                  </p:stCondLst>
                                  <p:childTnLst>
                                    <p:anim calcmode="lin" valueType="num">
                                      <p:cBhvr>
                                        <p:cTn id="414" dur="3000"/>
                                        <p:tgtEl>
                                          <p:spTgt spid="26"/>
                                        </p:tgtEl>
                                        <p:attrNameLst>
                                          <p:attrName>ppt_h</p:attrName>
                                        </p:attrNameLst>
                                      </p:cBhvr>
                                      <p:tavLst>
                                        <p:tav tm="0">
                                          <p:val>
                                            <p:strVal val="ppt_h"/>
                                          </p:val>
                                        </p:tav>
                                        <p:tav tm="100000">
                                          <p:val>
                                            <p:strVal val="ppt_h"/>
                                          </p:val>
                                        </p:tav>
                                      </p:tavLst>
                                    </p:anim>
                                    <p:anim calcmode="lin" valueType="num">
                                      <p:cBhvr>
                                        <p:cTn id="41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6" dur="1" fill="hold">
                                          <p:stCondLst>
                                            <p:cond delay="2999"/>
                                          </p:stCondLst>
                                        </p:cTn>
                                        <p:tgtEl>
                                          <p:spTgt spid="26"/>
                                        </p:tgtEl>
                                        <p:attrNameLst>
                                          <p:attrName>style.visibility</p:attrName>
                                        </p:attrNameLst>
                                      </p:cBhvr>
                                      <p:to>
                                        <p:strVal val="hidden"/>
                                      </p:to>
                                    </p:set>
                                  </p:childTnLst>
                                </p:cTn>
                              </p:par>
                              <p:par>
                                <p:cTn id="417" presetID="19" presetClass="exit" presetSubtype="10" fill="hold" grpId="4" nodeType="withEffect">
                                  <p:stCondLst>
                                    <p:cond delay="0"/>
                                  </p:stCondLst>
                                  <p:childTnLst>
                                    <p:anim calcmode="lin" valueType="num">
                                      <p:cBhvr>
                                        <p:cTn id="418" dur="3000"/>
                                        <p:tgtEl>
                                          <p:spTgt spid="3"/>
                                        </p:tgtEl>
                                        <p:attrNameLst>
                                          <p:attrName>ppt_h</p:attrName>
                                        </p:attrNameLst>
                                      </p:cBhvr>
                                      <p:tavLst>
                                        <p:tav tm="0">
                                          <p:val>
                                            <p:strVal val="ppt_h"/>
                                          </p:val>
                                        </p:tav>
                                        <p:tav tm="100000">
                                          <p:val>
                                            <p:strVal val="ppt_h"/>
                                          </p:val>
                                        </p:tav>
                                      </p:tavLst>
                                    </p:anim>
                                    <p:anim calcmode="lin" valueType="num">
                                      <p:cBhvr>
                                        <p:cTn id="41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0" dur="1" fill="hold">
                                          <p:stCondLst>
                                            <p:cond delay="2999"/>
                                          </p:stCondLst>
                                        </p:cTn>
                                        <p:tgtEl>
                                          <p:spTgt spid="3"/>
                                        </p:tgtEl>
                                        <p:attrNameLst>
                                          <p:attrName>style.visibility</p:attrName>
                                        </p:attrNameLst>
                                      </p:cBhvr>
                                      <p:to>
                                        <p:strVal val="hidden"/>
                                      </p:to>
                                    </p:set>
                                  </p:childTnLst>
                                </p:cTn>
                              </p:par>
                              <p:par>
                                <p:cTn id="421" presetID="19" presetClass="exit" presetSubtype="10" fill="hold" grpId="4" nodeType="withEffect">
                                  <p:stCondLst>
                                    <p:cond delay="0"/>
                                  </p:stCondLst>
                                  <p:childTnLst>
                                    <p:anim calcmode="lin" valueType="num">
                                      <p:cBhvr>
                                        <p:cTn id="422" dur="3000"/>
                                        <p:tgtEl>
                                          <p:spTgt spid="5"/>
                                        </p:tgtEl>
                                        <p:attrNameLst>
                                          <p:attrName>ppt_h</p:attrName>
                                        </p:attrNameLst>
                                      </p:cBhvr>
                                      <p:tavLst>
                                        <p:tav tm="0">
                                          <p:val>
                                            <p:strVal val="ppt_h"/>
                                          </p:val>
                                        </p:tav>
                                        <p:tav tm="100000">
                                          <p:val>
                                            <p:strVal val="ppt_h"/>
                                          </p:val>
                                        </p:tav>
                                      </p:tavLst>
                                    </p:anim>
                                    <p:anim calcmode="lin" valueType="num">
                                      <p:cBhvr>
                                        <p:cTn id="42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4" dur="1" fill="hold">
                                          <p:stCondLst>
                                            <p:cond delay="2999"/>
                                          </p:stCondLst>
                                        </p:cTn>
                                        <p:tgtEl>
                                          <p:spTgt spid="5"/>
                                        </p:tgtEl>
                                        <p:attrNameLst>
                                          <p:attrName>style.visibility</p:attrName>
                                        </p:attrNameLst>
                                      </p:cBhvr>
                                      <p:to>
                                        <p:strVal val="hidden"/>
                                      </p:to>
                                    </p:set>
                                  </p:childTnLst>
                                </p:cTn>
                              </p:par>
                              <p:par>
                                <p:cTn id="425" presetID="19" presetClass="exit" presetSubtype="10" fill="hold" grpId="4" nodeType="withEffect">
                                  <p:stCondLst>
                                    <p:cond delay="0"/>
                                  </p:stCondLst>
                                  <p:childTnLst>
                                    <p:anim calcmode="lin" valueType="num">
                                      <p:cBhvr>
                                        <p:cTn id="426" dur="3000"/>
                                        <p:tgtEl>
                                          <p:spTgt spid="7"/>
                                        </p:tgtEl>
                                        <p:attrNameLst>
                                          <p:attrName>ppt_h</p:attrName>
                                        </p:attrNameLst>
                                      </p:cBhvr>
                                      <p:tavLst>
                                        <p:tav tm="0">
                                          <p:val>
                                            <p:strVal val="ppt_h"/>
                                          </p:val>
                                        </p:tav>
                                        <p:tav tm="100000">
                                          <p:val>
                                            <p:strVal val="ppt_h"/>
                                          </p:val>
                                        </p:tav>
                                      </p:tavLst>
                                    </p:anim>
                                    <p:anim calcmode="lin" valueType="num">
                                      <p:cBhvr>
                                        <p:cTn id="4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8" dur="1" fill="hold">
                                          <p:stCondLst>
                                            <p:cond delay="2999"/>
                                          </p:stCondLst>
                                        </p:cTn>
                                        <p:tgtEl>
                                          <p:spTgt spid="7"/>
                                        </p:tgtEl>
                                        <p:attrNameLst>
                                          <p:attrName>style.visibility</p:attrName>
                                        </p:attrNameLst>
                                      </p:cBhvr>
                                      <p:to>
                                        <p:strVal val="hidden"/>
                                      </p:to>
                                    </p:set>
                                  </p:childTnLst>
                                </p:cTn>
                              </p:par>
                              <p:par>
                                <p:cTn id="429" presetID="19" presetClass="exit" presetSubtype="10" fill="hold" grpId="4" nodeType="withEffect">
                                  <p:stCondLst>
                                    <p:cond delay="0"/>
                                  </p:stCondLst>
                                  <p:childTnLst>
                                    <p:anim calcmode="lin" valueType="num">
                                      <p:cBhvr>
                                        <p:cTn id="430" dur="3000"/>
                                        <p:tgtEl>
                                          <p:spTgt spid="9"/>
                                        </p:tgtEl>
                                        <p:attrNameLst>
                                          <p:attrName>ppt_h</p:attrName>
                                        </p:attrNameLst>
                                      </p:cBhvr>
                                      <p:tavLst>
                                        <p:tav tm="0">
                                          <p:val>
                                            <p:strVal val="ppt_h"/>
                                          </p:val>
                                        </p:tav>
                                        <p:tav tm="100000">
                                          <p:val>
                                            <p:strVal val="ppt_h"/>
                                          </p:val>
                                        </p:tav>
                                      </p:tavLst>
                                    </p:anim>
                                    <p:anim calcmode="lin" valueType="num">
                                      <p:cBhvr>
                                        <p:cTn id="43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2" dur="1" fill="hold">
                                          <p:stCondLst>
                                            <p:cond delay="2999"/>
                                          </p:stCondLst>
                                        </p:cTn>
                                        <p:tgtEl>
                                          <p:spTgt spid="9"/>
                                        </p:tgtEl>
                                        <p:attrNameLst>
                                          <p:attrName>style.visibility</p:attrName>
                                        </p:attrNameLst>
                                      </p:cBhvr>
                                      <p:to>
                                        <p:strVal val="hidden"/>
                                      </p:to>
                                    </p:set>
                                  </p:childTnLst>
                                </p:cTn>
                              </p:par>
                              <p:par>
                                <p:cTn id="433" presetID="19" presetClass="exit" presetSubtype="10" fill="hold" grpId="4" nodeType="withEffect">
                                  <p:stCondLst>
                                    <p:cond delay="0"/>
                                  </p:stCondLst>
                                  <p:childTnLst>
                                    <p:anim calcmode="lin" valueType="num">
                                      <p:cBhvr>
                                        <p:cTn id="434" dur="3000"/>
                                        <p:tgtEl>
                                          <p:spTgt spid="11"/>
                                        </p:tgtEl>
                                        <p:attrNameLst>
                                          <p:attrName>ppt_h</p:attrName>
                                        </p:attrNameLst>
                                      </p:cBhvr>
                                      <p:tavLst>
                                        <p:tav tm="0">
                                          <p:val>
                                            <p:strVal val="ppt_h"/>
                                          </p:val>
                                        </p:tav>
                                        <p:tav tm="100000">
                                          <p:val>
                                            <p:strVal val="ppt_h"/>
                                          </p:val>
                                        </p:tav>
                                      </p:tavLst>
                                    </p:anim>
                                    <p:anim calcmode="lin" valueType="num">
                                      <p:cBhvr>
                                        <p:cTn id="43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6" dur="1" fill="hold">
                                          <p:stCondLst>
                                            <p:cond delay="2999"/>
                                          </p:stCondLst>
                                        </p:cTn>
                                        <p:tgtEl>
                                          <p:spTgt spid="11"/>
                                        </p:tgtEl>
                                        <p:attrNameLst>
                                          <p:attrName>style.visibility</p:attrName>
                                        </p:attrNameLst>
                                      </p:cBhvr>
                                      <p:to>
                                        <p:strVal val="hidden"/>
                                      </p:to>
                                    </p:set>
                                  </p:childTnLst>
                                </p:cTn>
                              </p:par>
                              <p:par>
                                <p:cTn id="437" presetID="19" presetClass="exit" presetSubtype="10" fill="hold" grpId="4" nodeType="withEffect">
                                  <p:stCondLst>
                                    <p:cond delay="0"/>
                                  </p:stCondLst>
                                  <p:childTnLst>
                                    <p:anim calcmode="lin" valueType="num">
                                      <p:cBhvr>
                                        <p:cTn id="438" dur="3000"/>
                                        <p:tgtEl>
                                          <p:spTgt spid="13"/>
                                        </p:tgtEl>
                                        <p:attrNameLst>
                                          <p:attrName>ppt_h</p:attrName>
                                        </p:attrNameLst>
                                      </p:cBhvr>
                                      <p:tavLst>
                                        <p:tav tm="0">
                                          <p:val>
                                            <p:strVal val="ppt_h"/>
                                          </p:val>
                                        </p:tav>
                                        <p:tav tm="100000">
                                          <p:val>
                                            <p:strVal val="ppt_h"/>
                                          </p:val>
                                        </p:tav>
                                      </p:tavLst>
                                    </p:anim>
                                    <p:anim calcmode="lin" valueType="num">
                                      <p:cBhvr>
                                        <p:cTn id="4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0" dur="1" fill="hold">
                                          <p:stCondLst>
                                            <p:cond delay="2999"/>
                                          </p:stCondLst>
                                        </p:cTn>
                                        <p:tgtEl>
                                          <p:spTgt spid="13"/>
                                        </p:tgtEl>
                                        <p:attrNameLst>
                                          <p:attrName>style.visibility</p:attrName>
                                        </p:attrNameLst>
                                      </p:cBhvr>
                                      <p:to>
                                        <p:strVal val="hidden"/>
                                      </p:to>
                                    </p:set>
                                  </p:childTnLst>
                                </p:cTn>
                              </p:par>
                              <p:par>
                                <p:cTn id="441" presetID="19" presetClass="exit" presetSubtype="10" fill="hold" grpId="4" nodeType="withEffect">
                                  <p:stCondLst>
                                    <p:cond delay="0"/>
                                  </p:stCondLst>
                                  <p:childTnLst>
                                    <p:anim calcmode="lin" valueType="num">
                                      <p:cBhvr>
                                        <p:cTn id="442" dur="3000"/>
                                        <p:tgtEl>
                                          <p:spTgt spid="15"/>
                                        </p:tgtEl>
                                        <p:attrNameLst>
                                          <p:attrName>ppt_h</p:attrName>
                                        </p:attrNameLst>
                                      </p:cBhvr>
                                      <p:tavLst>
                                        <p:tav tm="0">
                                          <p:val>
                                            <p:strVal val="ppt_h"/>
                                          </p:val>
                                        </p:tav>
                                        <p:tav tm="100000">
                                          <p:val>
                                            <p:strVal val="ppt_h"/>
                                          </p:val>
                                        </p:tav>
                                      </p:tavLst>
                                    </p:anim>
                                    <p:anim calcmode="lin" valueType="num">
                                      <p:cBhvr>
                                        <p:cTn id="4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4" dur="1" fill="hold">
                                          <p:stCondLst>
                                            <p:cond delay="2999"/>
                                          </p:stCondLst>
                                        </p:cTn>
                                        <p:tgtEl>
                                          <p:spTgt spid="15"/>
                                        </p:tgtEl>
                                        <p:attrNameLst>
                                          <p:attrName>style.visibility</p:attrName>
                                        </p:attrNameLst>
                                      </p:cBhvr>
                                      <p:to>
                                        <p:strVal val="hidden"/>
                                      </p:to>
                                    </p:set>
                                  </p:childTnLst>
                                </p:cTn>
                              </p:par>
                              <p:par>
                                <p:cTn id="445" presetID="19" presetClass="exit" presetSubtype="10" fill="hold" grpId="4" nodeType="withEffect">
                                  <p:stCondLst>
                                    <p:cond delay="0"/>
                                  </p:stCondLst>
                                  <p:childTnLst>
                                    <p:anim calcmode="lin" valueType="num">
                                      <p:cBhvr>
                                        <p:cTn id="446" dur="3000"/>
                                        <p:tgtEl>
                                          <p:spTgt spid="17"/>
                                        </p:tgtEl>
                                        <p:attrNameLst>
                                          <p:attrName>ppt_h</p:attrName>
                                        </p:attrNameLst>
                                      </p:cBhvr>
                                      <p:tavLst>
                                        <p:tav tm="0">
                                          <p:val>
                                            <p:strVal val="ppt_h"/>
                                          </p:val>
                                        </p:tav>
                                        <p:tav tm="100000">
                                          <p:val>
                                            <p:strVal val="ppt_h"/>
                                          </p:val>
                                        </p:tav>
                                      </p:tavLst>
                                    </p:anim>
                                    <p:anim calcmode="lin" valueType="num">
                                      <p:cBhvr>
                                        <p:cTn id="44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8" dur="1" fill="hold">
                                          <p:stCondLst>
                                            <p:cond delay="2999"/>
                                          </p:stCondLst>
                                        </p:cTn>
                                        <p:tgtEl>
                                          <p:spTgt spid="17"/>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3000"/>
                                        <p:tgtEl>
                                          <p:spTgt spid="19"/>
                                        </p:tgtEl>
                                        <p:attrNameLst>
                                          <p:attrName>ppt_h</p:attrName>
                                        </p:attrNameLst>
                                      </p:cBhvr>
                                      <p:tavLst>
                                        <p:tav tm="0">
                                          <p:val>
                                            <p:strVal val="ppt_h"/>
                                          </p:val>
                                        </p:tav>
                                        <p:tav tm="100000">
                                          <p:val>
                                            <p:strVal val="ppt_h"/>
                                          </p:val>
                                        </p:tav>
                                      </p:tavLst>
                                    </p:anim>
                                    <p:anim calcmode="lin" valueType="num">
                                      <p:cBhvr>
                                        <p:cTn id="45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999"/>
                                          </p:stCondLst>
                                        </p:cTn>
                                        <p:tgtEl>
                                          <p:spTgt spid="19"/>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3000"/>
                                        <p:tgtEl>
                                          <p:spTgt spid="21"/>
                                        </p:tgtEl>
                                        <p:attrNameLst>
                                          <p:attrName>ppt_h</p:attrName>
                                        </p:attrNameLst>
                                      </p:cBhvr>
                                      <p:tavLst>
                                        <p:tav tm="0">
                                          <p:val>
                                            <p:strVal val="ppt_h"/>
                                          </p:val>
                                        </p:tav>
                                        <p:tav tm="100000">
                                          <p:val>
                                            <p:strVal val="ppt_h"/>
                                          </p:val>
                                        </p:tav>
                                      </p:tavLst>
                                    </p:anim>
                                    <p:anim calcmode="lin" valueType="num">
                                      <p:cBhvr>
                                        <p:cTn id="45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999"/>
                                          </p:stCondLst>
                                        </p:cTn>
                                        <p:tgtEl>
                                          <p:spTgt spid="21"/>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3000"/>
                                        <p:tgtEl>
                                          <p:spTgt spid="23"/>
                                        </p:tgtEl>
                                        <p:attrNameLst>
                                          <p:attrName>ppt_h</p:attrName>
                                        </p:attrNameLst>
                                      </p:cBhvr>
                                      <p:tavLst>
                                        <p:tav tm="0">
                                          <p:val>
                                            <p:strVal val="ppt_h"/>
                                          </p:val>
                                        </p:tav>
                                        <p:tav tm="100000">
                                          <p:val>
                                            <p:strVal val="ppt_h"/>
                                          </p:val>
                                        </p:tav>
                                      </p:tavLst>
                                    </p:anim>
                                    <p:anim calcmode="lin" valueType="num">
                                      <p:cBhvr>
                                        <p:cTn id="459"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999"/>
                                          </p:stCondLst>
                                        </p:cTn>
                                        <p:tgtEl>
                                          <p:spTgt spid="23"/>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3000"/>
                                        <p:tgtEl>
                                          <p:spTgt spid="25"/>
                                        </p:tgtEl>
                                        <p:attrNameLst>
                                          <p:attrName>ppt_h</p:attrName>
                                        </p:attrNameLst>
                                      </p:cBhvr>
                                      <p:tavLst>
                                        <p:tav tm="0">
                                          <p:val>
                                            <p:strVal val="ppt_h"/>
                                          </p:val>
                                        </p:tav>
                                        <p:tav tm="100000">
                                          <p:val>
                                            <p:strVal val="ppt_h"/>
                                          </p:val>
                                        </p:tav>
                                      </p:tavLst>
                                    </p:anim>
                                    <p:anim calcmode="lin" valueType="num">
                                      <p:cBhvr>
                                        <p:cTn id="46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999"/>
                                          </p:stCondLst>
                                        </p:cTn>
                                        <p:tgtEl>
                                          <p:spTgt spid="25"/>
                                        </p:tgtEl>
                                        <p:attrNameLst>
                                          <p:attrName>style.visibility</p:attrName>
                                        </p:attrNameLst>
                                      </p:cBhvr>
                                      <p:to>
                                        <p:strVal val="hidden"/>
                                      </p:to>
                                    </p:set>
                                  </p:childTnLst>
                                </p:cTn>
                              </p:par>
                              <p:par>
                                <p:cTn id="465" presetID="23" presetClass="entr" presetSubtype="288" fill="hold" nodeType="withEffect">
                                  <p:stCondLst>
                                    <p:cond delay="0"/>
                                  </p:stCondLst>
                                  <p:childTnLst>
                                    <p:set>
                                      <p:cBhvr>
                                        <p:cTn id="466" dur="1" fill="hold">
                                          <p:stCondLst>
                                            <p:cond delay="0"/>
                                          </p:stCondLst>
                                        </p:cTn>
                                        <p:tgtEl>
                                          <p:spTgt spid="2"/>
                                        </p:tgtEl>
                                        <p:attrNameLst>
                                          <p:attrName>style.visibility</p:attrName>
                                        </p:attrNameLst>
                                      </p:cBhvr>
                                      <p:to>
                                        <p:strVal val="visible"/>
                                      </p:to>
                                    </p:set>
                                    <p:anim calcmode="lin" valueType="num">
                                      <p:cBhvr>
                                        <p:cTn id="467" dur="3000" fill="hold"/>
                                        <p:tgtEl>
                                          <p:spTgt spid="2"/>
                                        </p:tgtEl>
                                        <p:attrNameLst>
                                          <p:attrName>ppt_w</p:attrName>
                                        </p:attrNameLst>
                                      </p:cBhvr>
                                      <p:tavLst>
                                        <p:tav tm="0">
                                          <p:val>
                                            <p:strVal val="4/3*#ppt_w"/>
                                          </p:val>
                                        </p:tav>
                                        <p:tav tm="100000">
                                          <p:val>
                                            <p:strVal val="#ppt_w"/>
                                          </p:val>
                                        </p:tav>
                                      </p:tavLst>
                                    </p:anim>
                                    <p:anim calcmode="lin" valueType="num">
                                      <p:cBhvr>
                                        <p:cTn id="468" dur="3000" fill="hold"/>
                                        <p:tgtEl>
                                          <p:spTgt spid="2"/>
                                        </p:tgtEl>
                                        <p:attrNameLst>
                                          <p:attrName>ppt_h</p:attrName>
                                        </p:attrNameLst>
                                      </p:cBhvr>
                                      <p:tavLst>
                                        <p:tav tm="0">
                                          <p:val>
                                            <p:strVal val="4/3*#ppt_h"/>
                                          </p:val>
                                        </p:tav>
                                        <p:tav tm="100000">
                                          <p:val>
                                            <p:strVal val="#ppt_h"/>
                                          </p:val>
                                        </p:tav>
                                      </p:tavLst>
                                    </p:anim>
                                  </p:childTnLst>
                                </p:cTn>
                              </p:par>
                              <p:par>
                                <p:cTn id="469" presetID="16" presetClass="entr" presetSubtype="37" fill="hold" nodeType="withEffect">
                                  <p:stCondLst>
                                    <p:cond delay="0"/>
                                  </p:stCondLst>
                                  <p:childTnLst>
                                    <p:set>
                                      <p:cBhvr>
                                        <p:cTn id="470" dur="1" fill="hold">
                                          <p:stCondLst>
                                            <p:cond delay="0"/>
                                          </p:stCondLst>
                                        </p:cTn>
                                        <p:tgtEl>
                                          <p:spTgt spid="2"/>
                                        </p:tgtEl>
                                        <p:attrNameLst>
                                          <p:attrName>style.visibility</p:attrName>
                                        </p:attrNameLst>
                                      </p:cBhvr>
                                      <p:to>
                                        <p:strVal val="visible"/>
                                      </p:to>
                                    </p:set>
                                    <p:animEffect transition="in" filter="barn(outVertical)">
                                      <p:cBhvr>
                                        <p:cTn id="47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57491">
            <a:off x="3867631" y="3224703"/>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3267">
            <a:off x="3939211" y="58163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446689">
            <a:off x="2433260" y="200464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6" name="5 Lágrima"/>
          <p:cNvSpPr/>
          <p:nvPr/>
        </p:nvSpPr>
        <p:spPr>
          <a:xfrm rot="13590196">
            <a:off x="5296186" y="1938615"/>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400000">
            <a:off x="2928926" y="928676"/>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8" name="7 Lágrima"/>
          <p:cNvSpPr/>
          <p:nvPr/>
        </p:nvSpPr>
        <p:spPr>
          <a:xfrm rot="10617001">
            <a:off x="4894750" y="822799"/>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9" name="8 Lágrima"/>
          <p:cNvSpPr/>
          <p:nvPr/>
        </p:nvSpPr>
        <p:spPr>
          <a:xfrm>
            <a:off x="2928926" y="2857502"/>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0" name="9 Lágrima"/>
          <p:cNvSpPr/>
          <p:nvPr/>
        </p:nvSpPr>
        <p:spPr>
          <a:xfrm rot="16438361">
            <a:off x="4784401" y="2855588"/>
            <a:ext cx="1428760" cy="1428760"/>
          </a:xfrm>
          <a:prstGeom prst="teardrop">
            <a:avLst>
              <a:gd name="adj" fmla="val 121295"/>
            </a:avLst>
          </a:prstGeom>
          <a:gradFill flip="none" rotWithShape="1">
            <a:gsLst>
              <a:gs pos="71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smtClean="0"/>
              <a:t> </a:t>
            </a:r>
            <a:endParaRPr lang="es-ES" dirty="0"/>
          </a:p>
        </p:txBody>
      </p:sp>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00562" y="0"/>
            <a:ext cx="2928958" cy="5143500"/>
          </a:xfrm>
          <a:prstGeom prst="moon">
            <a:avLst>
              <a:gd name="adj" fmla="val 23906"/>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428728" y="0"/>
            <a:ext cx="3071834" cy="5143500"/>
          </a:xfrm>
          <a:prstGeom prst="moon">
            <a:avLst>
              <a:gd name="adj" fmla="val 24231"/>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71472" y="0"/>
            <a:ext cx="3071834" cy="5143500"/>
          </a:xfrm>
          <a:prstGeom prst="moon">
            <a:avLst>
              <a:gd name="adj" fmla="val 24231"/>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786050" cy="5143500"/>
          </a:xfrm>
          <a:prstGeom prst="moon">
            <a:avLst>
              <a:gd name="adj" fmla="val 24231"/>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357818" y="0"/>
            <a:ext cx="2928958" cy="5143500"/>
          </a:xfrm>
          <a:prstGeom prst="moon">
            <a:avLst>
              <a:gd name="adj" fmla="val 23906"/>
            </a:avLst>
          </a:prstGeom>
          <a:blipFill>
            <a:blip r:embed="rId3">
              <a:duotone>
                <a:prstClr val="black"/>
                <a:schemeClr val="accent3">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0" fill="hold"/>
                                        <p:tgtEl>
                                          <p:spTgt spid="3"/>
                                        </p:tgtEl>
                                        <p:attrNameLst>
                                          <p:attrName>ppt_x</p:attrName>
                                        </p:attrNameLst>
                                      </p:cBhvr>
                                      <p:tavLst>
                                        <p:tav tm="0">
                                          <p:val>
                                            <p:strVal val="0-#ppt_w/2"/>
                                          </p:val>
                                        </p:tav>
                                        <p:tav tm="100000">
                                          <p:val>
                                            <p:strVal val="#ppt_x"/>
                                          </p:val>
                                        </p:tav>
                                      </p:tavLst>
                                    </p:anim>
                                    <p:anim calcmode="lin" valueType="num">
                                      <p:cBhvr additive="base">
                                        <p:cTn id="23" dur="30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fmla="#ppt_w*sin(2.5*pi*$)">
                                          <p:val>
                                            <p:fltVal val="0"/>
                                          </p:val>
                                        </p:tav>
                                        <p:tav tm="100000">
                                          <p:val>
                                            <p:fltVal val="1"/>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childTnLst>
                          </p:cTn>
                        </p:par>
                        <p:par>
                          <p:cTn id="48" fill="hold">
                            <p:stCondLst>
                              <p:cond delay="3000"/>
                            </p:stCondLst>
                            <p:childTnLst>
                              <p:par>
                                <p:cTn id="49" presetID="2" presetClass="exit" presetSubtype="2" fill="hold" grpId="2" nodeType="afterEffect">
                                  <p:stCondLst>
                                    <p:cond delay="0"/>
                                  </p:stCondLst>
                                  <p:childTnLst>
                                    <p:anim calcmode="lin" valueType="num">
                                      <p:cBhvr additive="base">
                                        <p:cTn id="50" dur="3000"/>
                                        <p:tgtEl>
                                          <p:spTgt spid="4"/>
                                        </p:tgtEl>
                                        <p:attrNameLst>
                                          <p:attrName>ppt_x</p:attrName>
                                        </p:attrNameLst>
                                      </p:cBhvr>
                                      <p:tavLst>
                                        <p:tav tm="0">
                                          <p:val>
                                            <p:strVal val="ppt_x"/>
                                          </p:val>
                                        </p:tav>
                                        <p:tav tm="100000">
                                          <p:val>
                                            <p:strVal val="1+ppt_w/2"/>
                                          </p:val>
                                        </p:tav>
                                      </p:tavLst>
                                    </p:anim>
                                    <p:anim calcmode="lin" valueType="num">
                                      <p:cBhvr additive="base">
                                        <p:cTn id="51" dur="3000"/>
                                        <p:tgtEl>
                                          <p:spTgt spid="4"/>
                                        </p:tgtEl>
                                        <p:attrNameLst>
                                          <p:attrName>ppt_y</p:attrName>
                                        </p:attrNameLst>
                                      </p:cBhvr>
                                      <p:tavLst>
                                        <p:tav tm="0">
                                          <p:val>
                                            <p:strVal val="ppt_y"/>
                                          </p:val>
                                        </p:tav>
                                        <p:tav tm="100000">
                                          <p:val>
                                            <p:strVal val="ppt_y"/>
                                          </p:val>
                                        </p:tav>
                                      </p:tavLst>
                                    </p:anim>
                                    <p:set>
                                      <p:cBhvr>
                                        <p:cTn id="52" dur="1" fill="hold">
                                          <p:stCondLst>
                                            <p:cond delay="2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2"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0-ppt_w/2"/>
                                          </p:val>
                                        </p:tav>
                                      </p:tavLst>
                                    </p:anim>
                                    <p:anim calcmode="lin" valueType="num">
                                      <p:cBhvr additive="base">
                                        <p:cTn id="63" dur="3000"/>
                                        <p:tgtEl>
                                          <p:spTgt spid="3"/>
                                        </p:tgtEl>
                                        <p:attrNameLst>
                                          <p:attrName>ppt_y</p:attrName>
                                        </p:attrNameLst>
                                      </p:cBhvr>
                                      <p:tavLst>
                                        <p:tav tm="0">
                                          <p:val>
                                            <p:strVal val="ppt_y"/>
                                          </p:val>
                                        </p:tav>
                                        <p:tav tm="100000">
                                          <p:val>
                                            <p:strVal val="ppt_y"/>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4"/>
                                        </p:tgtEl>
                                        <p:attrNameLst>
                                          <p:attrName>ppt_h</p:attrName>
                                        </p:attrNameLst>
                                      </p:cBhvr>
                                      <p:tavLst>
                                        <p:tav tm="0">
                                          <p:val>
                                            <p:strVal val="ppt_h"/>
                                          </p:val>
                                        </p:tav>
                                        <p:tav tm="100000">
                                          <p:val>
                                            <p:strVal val="ppt_h"/>
                                          </p:val>
                                        </p:tav>
                                      </p:tavLst>
                                    </p:anim>
                                    <p:anim calcmode="lin" valueType="num">
                                      <p:cBhvr>
                                        <p:cTn id="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5"/>
                                        </p:tgtEl>
                                        <p:attrNameLst>
                                          <p:attrName>ppt_h</p:attrName>
                                        </p:attrNameLst>
                                      </p:cBhvr>
                                      <p:tavLst>
                                        <p:tav tm="0">
                                          <p:val>
                                            <p:strVal val="ppt_h"/>
                                          </p:val>
                                        </p:tav>
                                        <p:tav tm="100000">
                                          <p:val>
                                            <p:strVal val="ppt_h"/>
                                          </p:val>
                                        </p:tav>
                                      </p:tavLst>
                                    </p:anim>
                                    <p:anim calcmode="lin" valueType="num">
                                      <p:cBhvr>
                                        <p:cTn id="7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6"/>
                                        </p:tgtEl>
                                        <p:attrNameLst>
                                          <p:attrName>ppt_h</p:attrName>
                                        </p:attrNameLst>
                                      </p:cBhvr>
                                      <p:tavLst>
                                        <p:tav tm="0">
                                          <p:val>
                                            <p:strVal val="ppt_h"/>
                                          </p:val>
                                        </p:tav>
                                        <p:tav tm="100000">
                                          <p:val>
                                            <p:strVal val="ppt_h"/>
                                          </p:val>
                                        </p:tav>
                                      </p:tavLst>
                                    </p:anim>
                                    <p:anim calcmode="lin" valueType="num">
                                      <p:cBhvr>
                                        <p:cTn id="7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7"/>
                                        </p:tgtEl>
                                        <p:attrNameLst>
                                          <p:attrName>ppt_h</p:attrName>
                                        </p:attrNameLst>
                                      </p:cBhvr>
                                      <p:tavLst>
                                        <p:tav tm="0">
                                          <p:val>
                                            <p:strVal val="ppt_h"/>
                                          </p:val>
                                        </p:tav>
                                        <p:tav tm="100000">
                                          <p:val>
                                            <p:strVal val="ppt_h"/>
                                          </p:val>
                                        </p:tav>
                                      </p:tavLst>
                                    </p:anim>
                                    <p:anim calcmode="lin" valueType="num">
                                      <p:cBhvr>
                                        <p:cTn id="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3000" fill="hold"/>
                                        <p:tgtEl>
                                          <p:spTgt spid="2"/>
                                        </p:tgtEl>
                                        <p:attrNameLst>
                                          <p:attrName>ppt_w</p:attrName>
                                        </p:attrNameLst>
                                      </p:cBhvr>
                                      <p:tavLst>
                                        <p:tav tm="0">
                                          <p:val>
                                            <p:strVal val="4/3*#ppt_w"/>
                                          </p:val>
                                        </p:tav>
                                        <p:tav tm="100000">
                                          <p:val>
                                            <p:strVal val="#ppt_w"/>
                                          </p:val>
                                        </p:tav>
                                      </p:tavLst>
                                    </p:anim>
                                    <p:anim calcmode="lin" valueType="num">
                                      <p:cBhvr>
                                        <p:cTn id="92" dur="3000" fill="hold"/>
                                        <p:tgtEl>
                                          <p:spTgt spid="2"/>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857620" y="857238"/>
            <a:ext cx="1428760" cy="1714494"/>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857620" y="2571750"/>
            <a:ext cx="1428760" cy="1643056"/>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428860" y="857238"/>
            <a:ext cx="1428760" cy="1714494"/>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428860" y="2571750"/>
            <a:ext cx="1428760" cy="1643056"/>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357818" y="857238"/>
            <a:ext cx="1428760" cy="1714494"/>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357818" y="2571750"/>
            <a:ext cx="1428760" cy="1643056"/>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928662" y="857238"/>
            <a:ext cx="1428760" cy="1714494"/>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928662" y="2571750"/>
            <a:ext cx="1428760" cy="1643056"/>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86578" y="857238"/>
            <a:ext cx="1428760" cy="1714494"/>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6786578" y="2571750"/>
            <a:ext cx="1428760" cy="1643056"/>
          </a:xfrm>
          <a:prstGeom prst="diamond">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3"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3000"/>
                                        <p:tgtEl>
                                          <p:spTgt spid="3"/>
                                        </p:tgtEl>
                                      </p:cBhvr>
                                    </p:animEffect>
                                  </p:childTnLst>
                                </p:cTn>
                              </p:par>
                              <p:par>
                                <p:cTn id="11" presetID="5" presetClass="entr" presetSubtype="10" fill="hold" grpId="3"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5" presetClass="entr" presetSubtype="10" fill="hold" grpId="3"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3000"/>
                                        <p:tgtEl>
                                          <p:spTgt spid="5"/>
                                        </p:tgtEl>
                                      </p:cBhvr>
                                    </p:animEffect>
                                  </p:childTnLst>
                                </p:cTn>
                              </p:par>
                              <p:par>
                                <p:cTn id="17" presetID="5" presetClass="entr" presetSubtype="10" fill="hold" grpId="3"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3000"/>
                                        <p:tgtEl>
                                          <p:spTgt spid="6"/>
                                        </p:tgtEl>
                                      </p:cBhvr>
                                    </p:animEffect>
                                  </p:childTnLst>
                                </p:cTn>
                              </p:par>
                              <p:par>
                                <p:cTn id="20" presetID="5" presetClass="entr" presetSubtype="10" fill="hold" grpId="3" nodeType="withEffect">
                                  <p:stCondLst>
                                    <p:cond delay="0"/>
                                  </p:stCondLst>
                                  <p:iterate type="lt">
                                    <p:tmPct val="0"/>
                                  </p:iterate>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3000"/>
                                        <p:tgtEl>
                                          <p:spTgt spid="7"/>
                                        </p:tgtEl>
                                      </p:cBhvr>
                                    </p:animEffect>
                                  </p:childTnLst>
                                </p:cTn>
                              </p:par>
                              <p:par>
                                <p:cTn id="23" presetID="5" presetClass="entr" presetSubtype="10" fill="hold" grpId="3" nodeType="withEffect">
                                  <p:stCondLst>
                                    <p:cond delay="0"/>
                                  </p:stCondLst>
                                  <p:iterate type="lt">
                                    <p:tmPct val="0"/>
                                  </p:iterate>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3000"/>
                                        <p:tgtEl>
                                          <p:spTgt spid="8"/>
                                        </p:tgtEl>
                                      </p:cBhvr>
                                    </p:animEffect>
                                  </p:childTnLst>
                                </p:cTn>
                              </p:par>
                              <p:par>
                                <p:cTn id="26" presetID="5" presetClass="entr" presetSubtype="10" fill="hold" grpId="3" nodeType="withEffect">
                                  <p:stCondLst>
                                    <p:cond delay="0"/>
                                  </p:stCondLst>
                                  <p:iterate type="lt">
                                    <p:tmPct val="0"/>
                                  </p:iterate>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3000"/>
                                        <p:tgtEl>
                                          <p:spTgt spid="9"/>
                                        </p:tgtEl>
                                      </p:cBhvr>
                                    </p:animEffect>
                                  </p:childTnLst>
                                </p:cTn>
                              </p:par>
                              <p:par>
                                <p:cTn id="29" presetID="5" presetClass="entr" presetSubtype="10" fill="hold" grpId="3"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3000"/>
                                        <p:tgtEl>
                                          <p:spTgt spid="10"/>
                                        </p:tgtEl>
                                      </p:cBhvr>
                                    </p:animEffect>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Effect transition="in" filter="checkerboard(across)">
                                      <p:cBhvr>
                                        <p:cTn id="34" dur="3000"/>
                                        <p:tgtEl>
                                          <p:spTgt spid="11"/>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3000"/>
                                        <p:tgtEl>
                                          <p:spTgt spid="12"/>
                                        </p:tgtEl>
                                      </p:cBhvr>
                                    </p:animEffect>
                                  </p:childTnLst>
                                </p:cTn>
                              </p:par>
                              <p:par>
                                <p:cTn id="38" presetID="17" presetClass="entr" presetSubtype="1" fill="hold" grpId="0" nodeType="withEffect">
                                  <p:stCondLst>
                                    <p:cond delay="0"/>
                                  </p:stCondLst>
                                  <p:iterate type="lt">
                                    <p:tmPct val="0"/>
                                  </p:iterate>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ppt_h/2"/>
                                          </p:val>
                                        </p:tav>
                                        <p:tav tm="100000">
                                          <p:val>
                                            <p:strVal val="#ppt_y"/>
                                          </p:val>
                                        </p:tav>
                                      </p:tavLst>
                                    </p:anim>
                                    <p:anim calcmode="lin" valueType="num">
                                      <p:cBhvr>
                                        <p:cTn id="42" dur="3000" fill="hold"/>
                                        <p:tgtEl>
                                          <p:spTgt spid="3"/>
                                        </p:tgtEl>
                                        <p:attrNameLst>
                                          <p:attrName>ppt_w</p:attrName>
                                        </p:attrNameLst>
                                      </p:cBhvr>
                                      <p:tavLst>
                                        <p:tav tm="0">
                                          <p:val>
                                            <p:strVal val="#ppt_w"/>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ppt_x</p:attrName>
                                        </p:attrNameLst>
                                      </p:cBhvr>
                                      <p:tavLst>
                                        <p:tav tm="0">
                                          <p:val>
                                            <p:strVal val="#ppt_x"/>
                                          </p:val>
                                        </p:tav>
                                        <p:tav tm="100000">
                                          <p:val>
                                            <p:strVal val="#ppt_x"/>
                                          </p:val>
                                        </p:tav>
                                      </p:tavLst>
                                    </p:anim>
                                    <p:anim calcmode="lin" valueType="num">
                                      <p:cBhvr>
                                        <p:cTn id="47" dur="3000" fill="hold"/>
                                        <p:tgtEl>
                                          <p:spTgt spid="4"/>
                                        </p:tgtEl>
                                        <p:attrNameLst>
                                          <p:attrName>ppt_y</p:attrName>
                                        </p:attrNameLst>
                                      </p:cBhvr>
                                      <p:tavLst>
                                        <p:tav tm="0">
                                          <p:val>
                                            <p:strVal val="#ppt_y-#ppt_h/2"/>
                                          </p:val>
                                        </p:tav>
                                        <p:tav tm="100000">
                                          <p:val>
                                            <p:strVal val="#ppt_y"/>
                                          </p:val>
                                        </p:tav>
                                      </p:tavLst>
                                    </p:anim>
                                    <p:anim calcmode="lin" valueType="num">
                                      <p:cBhvr>
                                        <p:cTn id="48" dur="3000" fill="hold"/>
                                        <p:tgtEl>
                                          <p:spTgt spid="4"/>
                                        </p:tgtEl>
                                        <p:attrNameLst>
                                          <p:attrName>ppt_w</p:attrName>
                                        </p:attrNameLst>
                                      </p:cBhvr>
                                      <p:tavLst>
                                        <p:tav tm="0">
                                          <p:val>
                                            <p:strVal val="#ppt_w"/>
                                          </p:val>
                                        </p:tav>
                                        <p:tav tm="100000">
                                          <p:val>
                                            <p:strVal val="#ppt_w"/>
                                          </p:val>
                                        </p:tav>
                                      </p:tavLst>
                                    </p:anim>
                                    <p:anim calcmode="lin" valueType="num">
                                      <p:cBhvr>
                                        <p:cTn id="49" dur="3000" fill="hold"/>
                                        <p:tgtEl>
                                          <p:spTgt spid="4"/>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
                                          </p:val>
                                        </p:tav>
                                        <p:tav tm="100000">
                                          <p:val>
                                            <p:strVal val="#ppt_x"/>
                                          </p:val>
                                        </p:tav>
                                      </p:tavLst>
                                    </p:anim>
                                    <p:anim calcmode="lin" valueType="num">
                                      <p:cBhvr>
                                        <p:cTn id="53" dur="3000" fill="hold"/>
                                        <p:tgtEl>
                                          <p:spTgt spid="5"/>
                                        </p:tgtEl>
                                        <p:attrNameLst>
                                          <p:attrName>ppt_y</p:attrName>
                                        </p:attrNameLst>
                                      </p:cBhvr>
                                      <p:tavLst>
                                        <p:tav tm="0">
                                          <p:val>
                                            <p:strVal val="#ppt_y-#ppt_h/2"/>
                                          </p:val>
                                        </p:tav>
                                        <p:tav tm="100000">
                                          <p:val>
                                            <p:strVal val="#ppt_y"/>
                                          </p:val>
                                        </p:tav>
                                      </p:tavLst>
                                    </p:anim>
                                    <p:anim calcmode="lin" valueType="num">
                                      <p:cBhvr>
                                        <p:cTn id="54" dur="3000" fill="hold"/>
                                        <p:tgtEl>
                                          <p:spTgt spid="5"/>
                                        </p:tgtEl>
                                        <p:attrNameLst>
                                          <p:attrName>ppt_w</p:attrName>
                                        </p:attrNameLst>
                                      </p:cBhvr>
                                      <p:tavLst>
                                        <p:tav tm="0">
                                          <p:val>
                                            <p:strVal val="#ppt_w"/>
                                          </p:val>
                                        </p:tav>
                                        <p:tav tm="100000">
                                          <p:val>
                                            <p:strVal val="#ppt_w"/>
                                          </p:val>
                                        </p:tav>
                                      </p:tavLst>
                                    </p:anim>
                                    <p:anim calcmode="lin" valueType="num">
                                      <p:cBhvr>
                                        <p:cTn id="55" dur="3000" fill="hold"/>
                                        <p:tgtEl>
                                          <p:spTgt spid="5"/>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iterate type="lt">
                                    <p:tmPct val="0"/>
                                  </p:iterate>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
                                          </p:val>
                                        </p:tav>
                                        <p:tav tm="100000">
                                          <p:val>
                                            <p:strVal val="#ppt_x"/>
                                          </p:val>
                                        </p:tav>
                                      </p:tavLst>
                                    </p:anim>
                                    <p:anim calcmode="lin" valueType="num">
                                      <p:cBhvr>
                                        <p:cTn id="65" dur="3000" fill="hold"/>
                                        <p:tgtEl>
                                          <p:spTgt spid="7"/>
                                        </p:tgtEl>
                                        <p:attrNameLst>
                                          <p:attrName>ppt_y</p:attrName>
                                        </p:attrNameLst>
                                      </p:cBhvr>
                                      <p:tavLst>
                                        <p:tav tm="0">
                                          <p:val>
                                            <p:strVal val="#ppt_y-#ppt_h/2"/>
                                          </p:val>
                                        </p:tav>
                                        <p:tav tm="100000">
                                          <p:val>
                                            <p:strVal val="#ppt_y"/>
                                          </p:val>
                                        </p:tav>
                                      </p:tavLst>
                                    </p:anim>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iterate type="lt">
                                    <p:tmPct val="0"/>
                                  </p:iterate>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
                                          </p:val>
                                        </p:tav>
                                        <p:tav tm="100000">
                                          <p:val>
                                            <p:strVal val="#ppt_x"/>
                                          </p:val>
                                        </p:tav>
                                      </p:tavLst>
                                    </p:anim>
                                    <p:anim calcmode="lin" valueType="num">
                                      <p:cBhvr>
                                        <p:cTn id="71" dur="3000" fill="hold"/>
                                        <p:tgtEl>
                                          <p:spTgt spid="8"/>
                                        </p:tgtEl>
                                        <p:attrNameLst>
                                          <p:attrName>ppt_y</p:attrName>
                                        </p:attrNameLst>
                                      </p:cBhvr>
                                      <p:tavLst>
                                        <p:tav tm="0">
                                          <p:val>
                                            <p:strVal val="#ppt_y-#ppt_h/2"/>
                                          </p:val>
                                        </p:tav>
                                        <p:tav tm="100000">
                                          <p:val>
                                            <p:strVal val="#ppt_y"/>
                                          </p:val>
                                        </p:tav>
                                      </p:tavLst>
                                    </p:anim>
                                    <p:anim calcmode="lin" valueType="num">
                                      <p:cBhvr>
                                        <p:cTn id="72" dur="3000" fill="hold"/>
                                        <p:tgtEl>
                                          <p:spTgt spid="8"/>
                                        </p:tgtEl>
                                        <p:attrNameLst>
                                          <p:attrName>ppt_w</p:attrName>
                                        </p:attrNameLst>
                                      </p:cBhvr>
                                      <p:tavLst>
                                        <p:tav tm="0">
                                          <p:val>
                                            <p:strVal val="#ppt_w"/>
                                          </p:val>
                                        </p:tav>
                                        <p:tav tm="100000">
                                          <p:val>
                                            <p:strVal val="#ppt_w"/>
                                          </p:val>
                                        </p:tav>
                                      </p:tavLst>
                                    </p:anim>
                                    <p:anim calcmode="lin" valueType="num">
                                      <p:cBhvr>
                                        <p:cTn id="73" dur="3000" fill="hold"/>
                                        <p:tgtEl>
                                          <p:spTgt spid="8"/>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iterate type="lt">
                                    <p:tmPct val="0"/>
                                  </p:iterate>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
                                          </p:val>
                                        </p:tav>
                                        <p:tav tm="100000">
                                          <p:val>
                                            <p:strVal val="#ppt_x"/>
                                          </p:val>
                                        </p:tav>
                                      </p:tavLst>
                                    </p:anim>
                                    <p:anim calcmode="lin" valueType="num">
                                      <p:cBhvr>
                                        <p:cTn id="77" dur="3000" fill="hold"/>
                                        <p:tgtEl>
                                          <p:spTgt spid="9"/>
                                        </p:tgtEl>
                                        <p:attrNameLst>
                                          <p:attrName>ppt_y</p:attrName>
                                        </p:attrNameLst>
                                      </p:cBhvr>
                                      <p:tavLst>
                                        <p:tav tm="0">
                                          <p:val>
                                            <p:strVal val="#ppt_y-#ppt_h/2"/>
                                          </p:val>
                                        </p:tav>
                                        <p:tav tm="100000">
                                          <p:val>
                                            <p:strVal val="#ppt_y"/>
                                          </p:val>
                                        </p:tav>
                                      </p:tavLst>
                                    </p:anim>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iterate type="lt">
                                    <p:tmPct val="0"/>
                                  </p:iterate>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
                                          </p:val>
                                        </p:tav>
                                        <p:tav tm="100000">
                                          <p:val>
                                            <p:strVal val="#ppt_x"/>
                                          </p:val>
                                        </p:tav>
                                      </p:tavLst>
                                    </p:anim>
                                    <p:anim calcmode="lin" valueType="num">
                                      <p:cBhvr>
                                        <p:cTn id="83" dur="3000" fill="hold"/>
                                        <p:tgtEl>
                                          <p:spTgt spid="10"/>
                                        </p:tgtEl>
                                        <p:attrNameLst>
                                          <p:attrName>ppt_y</p:attrName>
                                        </p:attrNameLst>
                                      </p:cBhvr>
                                      <p:tavLst>
                                        <p:tav tm="0">
                                          <p:val>
                                            <p:strVal val="#ppt_y-#ppt_h/2"/>
                                          </p:val>
                                        </p:tav>
                                        <p:tav tm="100000">
                                          <p:val>
                                            <p:strVal val="#ppt_y"/>
                                          </p:val>
                                        </p:tav>
                                      </p:tavLst>
                                    </p:anim>
                                    <p:anim calcmode="lin" valueType="num">
                                      <p:cBhvr>
                                        <p:cTn id="84" dur="3000" fill="hold"/>
                                        <p:tgtEl>
                                          <p:spTgt spid="10"/>
                                        </p:tgtEl>
                                        <p:attrNameLst>
                                          <p:attrName>ppt_w</p:attrName>
                                        </p:attrNameLst>
                                      </p:cBhvr>
                                      <p:tavLst>
                                        <p:tav tm="0">
                                          <p:val>
                                            <p:strVal val="#ppt_w"/>
                                          </p:val>
                                        </p:tav>
                                        <p:tav tm="100000">
                                          <p:val>
                                            <p:strVal val="#ppt_w"/>
                                          </p:val>
                                        </p:tav>
                                      </p:tavLst>
                                    </p:anim>
                                    <p:anim calcmode="lin" valueType="num">
                                      <p:cBhvr>
                                        <p:cTn id="85" dur="3000" fill="hold"/>
                                        <p:tgtEl>
                                          <p:spTgt spid="10"/>
                                        </p:tgtEl>
                                        <p:attrNameLst>
                                          <p:attrName>ppt_h</p:attrName>
                                        </p:attrNameLst>
                                      </p:cBhvr>
                                      <p:tavLst>
                                        <p:tav tm="0">
                                          <p:val>
                                            <p:fltVal val="0"/>
                                          </p:val>
                                        </p:tav>
                                        <p:tav tm="100000">
                                          <p:val>
                                            <p:strVal val="#ppt_h"/>
                                          </p:val>
                                        </p:tav>
                                      </p:tavLst>
                                    </p:anim>
                                  </p:childTnLst>
                                </p:cTn>
                              </p:par>
                              <p:par>
                                <p:cTn id="86" presetID="17" presetClass="entr" presetSubtype="1" fill="hold" grpId="0" nodeType="withEffect">
                                  <p:stCondLst>
                                    <p:cond delay="0"/>
                                  </p:stCondLst>
                                  <p:iterate type="lt">
                                    <p:tmPct val="0"/>
                                  </p:iterate>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ppt_x</p:attrName>
                                        </p:attrNameLst>
                                      </p:cBhvr>
                                      <p:tavLst>
                                        <p:tav tm="0">
                                          <p:val>
                                            <p:strVal val="#ppt_x"/>
                                          </p:val>
                                        </p:tav>
                                        <p:tav tm="100000">
                                          <p:val>
                                            <p:strVal val="#ppt_x"/>
                                          </p:val>
                                        </p:tav>
                                      </p:tavLst>
                                    </p:anim>
                                    <p:anim calcmode="lin" valueType="num">
                                      <p:cBhvr>
                                        <p:cTn id="89" dur="3000" fill="hold"/>
                                        <p:tgtEl>
                                          <p:spTgt spid="11"/>
                                        </p:tgtEl>
                                        <p:attrNameLst>
                                          <p:attrName>ppt_y</p:attrName>
                                        </p:attrNameLst>
                                      </p:cBhvr>
                                      <p:tavLst>
                                        <p:tav tm="0">
                                          <p:val>
                                            <p:strVal val="#ppt_y-#ppt_h/2"/>
                                          </p:val>
                                        </p:tav>
                                        <p:tav tm="100000">
                                          <p:val>
                                            <p:strVal val="#ppt_y"/>
                                          </p:val>
                                        </p:tav>
                                      </p:tavLst>
                                    </p:anim>
                                    <p:anim calcmode="lin" valueType="num">
                                      <p:cBhvr>
                                        <p:cTn id="90" dur="3000" fill="hold"/>
                                        <p:tgtEl>
                                          <p:spTgt spid="11"/>
                                        </p:tgtEl>
                                        <p:attrNameLst>
                                          <p:attrName>ppt_w</p:attrName>
                                        </p:attrNameLst>
                                      </p:cBhvr>
                                      <p:tavLst>
                                        <p:tav tm="0">
                                          <p:val>
                                            <p:strVal val="#ppt_w"/>
                                          </p:val>
                                        </p:tav>
                                        <p:tav tm="100000">
                                          <p:val>
                                            <p:strVal val="#ppt_w"/>
                                          </p:val>
                                        </p:tav>
                                      </p:tavLst>
                                    </p:anim>
                                    <p:anim calcmode="lin" valueType="num">
                                      <p:cBhvr>
                                        <p:cTn id="91" dur="3000" fill="hold"/>
                                        <p:tgtEl>
                                          <p:spTgt spid="11"/>
                                        </p:tgtEl>
                                        <p:attrNameLst>
                                          <p:attrName>ppt_h</p:attrName>
                                        </p:attrNameLst>
                                      </p:cBhvr>
                                      <p:tavLst>
                                        <p:tav tm="0">
                                          <p:val>
                                            <p:fltVal val="0"/>
                                          </p:val>
                                        </p:tav>
                                        <p:tav tm="100000">
                                          <p:val>
                                            <p:strVal val="#ppt_h"/>
                                          </p:val>
                                        </p:tav>
                                      </p:tavLst>
                                    </p:anim>
                                  </p:childTnLst>
                                </p:cTn>
                              </p:par>
                              <p:par>
                                <p:cTn id="92" presetID="17" presetClass="entr" presetSubtype="1" fill="hold" grpId="0" nodeType="withEffect">
                                  <p:stCondLst>
                                    <p:cond delay="0"/>
                                  </p:stCondLst>
                                  <p:iterate type="lt">
                                    <p:tmPct val="0"/>
                                  </p:iterate>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ppt_x</p:attrName>
                                        </p:attrNameLst>
                                      </p:cBhvr>
                                      <p:tavLst>
                                        <p:tav tm="0">
                                          <p:val>
                                            <p:strVal val="#ppt_x"/>
                                          </p:val>
                                        </p:tav>
                                        <p:tav tm="100000">
                                          <p:val>
                                            <p:strVal val="#ppt_x"/>
                                          </p:val>
                                        </p:tav>
                                      </p:tavLst>
                                    </p:anim>
                                    <p:anim calcmode="lin" valueType="num">
                                      <p:cBhvr>
                                        <p:cTn id="95" dur="3000" fill="hold"/>
                                        <p:tgtEl>
                                          <p:spTgt spid="12"/>
                                        </p:tgtEl>
                                        <p:attrNameLst>
                                          <p:attrName>ppt_y</p:attrName>
                                        </p:attrNameLst>
                                      </p:cBhvr>
                                      <p:tavLst>
                                        <p:tav tm="0">
                                          <p:val>
                                            <p:strVal val="#ppt_y-#ppt_h/2"/>
                                          </p:val>
                                        </p:tav>
                                        <p:tav tm="100000">
                                          <p:val>
                                            <p:strVal val="#ppt_y"/>
                                          </p:val>
                                        </p:tav>
                                      </p:tavLst>
                                    </p:anim>
                                    <p:anim calcmode="lin" valueType="num">
                                      <p:cBhvr>
                                        <p:cTn id="96" dur="3000" fill="hold"/>
                                        <p:tgtEl>
                                          <p:spTgt spid="12"/>
                                        </p:tgtEl>
                                        <p:attrNameLst>
                                          <p:attrName>ppt_w</p:attrName>
                                        </p:attrNameLst>
                                      </p:cBhvr>
                                      <p:tavLst>
                                        <p:tav tm="0">
                                          <p:val>
                                            <p:strVal val="#ppt_w"/>
                                          </p:val>
                                        </p:tav>
                                        <p:tav tm="100000">
                                          <p:val>
                                            <p:strVal val="#ppt_w"/>
                                          </p:val>
                                        </p:tav>
                                      </p:tavLst>
                                    </p:anim>
                                    <p:anim calcmode="lin" valueType="num">
                                      <p:cBhvr>
                                        <p:cTn id="97" dur="3000" fill="hold"/>
                                        <p:tgtEl>
                                          <p:spTgt spid="12"/>
                                        </p:tgtEl>
                                        <p:attrNameLst>
                                          <p:attrName>ppt_h</p:attrName>
                                        </p:attrNameLst>
                                      </p:cBhvr>
                                      <p:tavLst>
                                        <p:tav tm="0">
                                          <p:val>
                                            <p:fltVal val="0"/>
                                          </p:val>
                                        </p:tav>
                                        <p:tav tm="100000">
                                          <p:val>
                                            <p:strVal val="#ppt_h"/>
                                          </p:val>
                                        </p:tav>
                                      </p:tavLst>
                                    </p:anim>
                                  </p:childTnLst>
                                </p:cTn>
                              </p:par>
                              <p:par>
                                <p:cTn id="98" presetID="31" presetClass="entr" presetSubtype="0" fill="hold" grpId="1" nodeType="withEffect">
                                  <p:stCondLst>
                                    <p:cond delay="0"/>
                                  </p:stCondLst>
                                  <p:iterate type="lt">
                                    <p:tmPct val="5000"/>
                                  </p:iterate>
                                  <p:childTnLst>
                                    <p:set>
                                      <p:cBhvr>
                                        <p:cTn id="99" dur="1" fill="hold">
                                          <p:stCondLst>
                                            <p:cond delay="0"/>
                                          </p:stCondLst>
                                        </p:cTn>
                                        <p:tgtEl>
                                          <p:spTgt spid="3"/>
                                        </p:tgtEl>
                                        <p:attrNameLst>
                                          <p:attrName>style.visibility</p:attrName>
                                        </p:attrNameLst>
                                      </p:cBhvr>
                                      <p:to>
                                        <p:strVal val="visible"/>
                                      </p:to>
                                    </p:set>
                                    <p:anim calcmode="lin" valueType="num">
                                      <p:cBhvr>
                                        <p:cTn id="100" dur="3000" fill="hold"/>
                                        <p:tgtEl>
                                          <p:spTgt spid="3"/>
                                        </p:tgtEl>
                                        <p:attrNameLst>
                                          <p:attrName>ppt_w</p:attrName>
                                        </p:attrNameLst>
                                      </p:cBhvr>
                                      <p:tavLst>
                                        <p:tav tm="0">
                                          <p:val>
                                            <p:fltVal val="0"/>
                                          </p:val>
                                        </p:tav>
                                        <p:tav tm="100000">
                                          <p:val>
                                            <p:strVal val="#ppt_w"/>
                                          </p:val>
                                        </p:tav>
                                      </p:tavLst>
                                    </p:anim>
                                    <p:anim calcmode="lin" valueType="num">
                                      <p:cBhvr>
                                        <p:cTn id="101" dur="3000" fill="hold"/>
                                        <p:tgtEl>
                                          <p:spTgt spid="3"/>
                                        </p:tgtEl>
                                        <p:attrNameLst>
                                          <p:attrName>ppt_h</p:attrName>
                                        </p:attrNameLst>
                                      </p:cBhvr>
                                      <p:tavLst>
                                        <p:tav tm="0">
                                          <p:val>
                                            <p:fltVal val="0"/>
                                          </p:val>
                                        </p:tav>
                                        <p:tav tm="100000">
                                          <p:val>
                                            <p:strVal val="#ppt_h"/>
                                          </p:val>
                                        </p:tav>
                                      </p:tavLst>
                                    </p:anim>
                                    <p:anim calcmode="lin" valueType="num">
                                      <p:cBhvr>
                                        <p:cTn id="102" dur="3000" fill="hold"/>
                                        <p:tgtEl>
                                          <p:spTgt spid="3"/>
                                        </p:tgtEl>
                                        <p:attrNameLst>
                                          <p:attrName>style.rotation</p:attrName>
                                        </p:attrNameLst>
                                      </p:cBhvr>
                                      <p:tavLst>
                                        <p:tav tm="0">
                                          <p:val>
                                            <p:fltVal val="90"/>
                                          </p:val>
                                        </p:tav>
                                        <p:tav tm="100000">
                                          <p:val>
                                            <p:fltVal val="0"/>
                                          </p:val>
                                        </p:tav>
                                      </p:tavLst>
                                    </p:anim>
                                    <p:animEffect transition="in" filter="fade">
                                      <p:cBhvr>
                                        <p:cTn id="103" dur="3000"/>
                                        <p:tgtEl>
                                          <p:spTgt spid="3"/>
                                        </p:tgtEl>
                                      </p:cBhvr>
                                    </p:animEffect>
                                  </p:childTnLst>
                                </p:cTn>
                              </p:par>
                              <p:par>
                                <p:cTn id="104" presetID="31" presetClass="entr" presetSubtype="0" fill="hold" grpId="1" nodeType="withEffect">
                                  <p:stCondLst>
                                    <p:cond delay="0"/>
                                  </p:stCondLst>
                                  <p:iterate type="lt">
                                    <p:tmPct val="5000"/>
                                  </p:iterate>
                                  <p:childTnLst>
                                    <p:set>
                                      <p:cBhvr>
                                        <p:cTn id="105" dur="1" fill="hold">
                                          <p:stCondLst>
                                            <p:cond delay="0"/>
                                          </p:stCondLst>
                                        </p:cTn>
                                        <p:tgtEl>
                                          <p:spTgt spid="4"/>
                                        </p:tgtEl>
                                        <p:attrNameLst>
                                          <p:attrName>style.visibility</p:attrName>
                                        </p:attrNameLst>
                                      </p:cBhvr>
                                      <p:to>
                                        <p:strVal val="visible"/>
                                      </p:to>
                                    </p:set>
                                    <p:anim calcmode="lin" valueType="num">
                                      <p:cBhvr>
                                        <p:cTn id="106" dur="3000" fill="hold"/>
                                        <p:tgtEl>
                                          <p:spTgt spid="4"/>
                                        </p:tgtEl>
                                        <p:attrNameLst>
                                          <p:attrName>ppt_w</p:attrName>
                                        </p:attrNameLst>
                                      </p:cBhvr>
                                      <p:tavLst>
                                        <p:tav tm="0">
                                          <p:val>
                                            <p:fltVal val="0"/>
                                          </p:val>
                                        </p:tav>
                                        <p:tav tm="100000">
                                          <p:val>
                                            <p:strVal val="#ppt_w"/>
                                          </p:val>
                                        </p:tav>
                                      </p:tavLst>
                                    </p:anim>
                                    <p:anim calcmode="lin" valueType="num">
                                      <p:cBhvr>
                                        <p:cTn id="107" dur="3000" fill="hold"/>
                                        <p:tgtEl>
                                          <p:spTgt spid="4"/>
                                        </p:tgtEl>
                                        <p:attrNameLst>
                                          <p:attrName>ppt_h</p:attrName>
                                        </p:attrNameLst>
                                      </p:cBhvr>
                                      <p:tavLst>
                                        <p:tav tm="0">
                                          <p:val>
                                            <p:fltVal val="0"/>
                                          </p:val>
                                        </p:tav>
                                        <p:tav tm="100000">
                                          <p:val>
                                            <p:strVal val="#ppt_h"/>
                                          </p:val>
                                        </p:tav>
                                      </p:tavLst>
                                    </p:anim>
                                    <p:anim calcmode="lin" valueType="num">
                                      <p:cBhvr>
                                        <p:cTn id="108" dur="3000" fill="hold"/>
                                        <p:tgtEl>
                                          <p:spTgt spid="4"/>
                                        </p:tgtEl>
                                        <p:attrNameLst>
                                          <p:attrName>style.rotation</p:attrName>
                                        </p:attrNameLst>
                                      </p:cBhvr>
                                      <p:tavLst>
                                        <p:tav tm="0">
                                          <p:val>
                                            <p:fltVal val="90"/>
                                          </p:val>
                                        </p:tav>
                                        <p:tav tm="100000">
                                          <p:val>
                                            <p:fltVal val="0"/>
                                          </p:val>
                                        </p:tav>
                                      </p:tavLst>
                                    </p:anim>
                                    <p:animEffect transition="in" filter="fade">
                                      <p:cBhvr>
                                        <p:cTn id="109" dur="3000"/>
                                        <p:tgtEl>
                                          <p:spTgt spid="4"/>
                                        </p:tgtEl>
                                      </p:cBhvr>
                                    </p:animEffect>
                                  </p:childTnLst>
                                </p:cTn>
                              </p:par>
                              <p:par>
                                <p:cTn id="110" presetID="31" presetClass="entr" presetSubtype="0" fill="hold" grpId="1" nodeType="withEffect">
                                  <p:stCondLst>
                                    <p:cond delay="0"/>
                                  </p:stCondLst>
                                  <p:iterate type="lt">
                                    <p:tmPct val="5000"/>
                                  </p:iterate>
                                  <p:childTnLst>
                                    <p:set>
                                      <p:cBhvr>
                                        <p:cTn id="111" dur="1" fill="hold">
                                          <p:stCondLst>
                                            <p:cond delay="0"/>
                                          </p:stCondLst>
                                        </p:cTn>
                                        <p:tgtEl>
                                          <p:spTgt spid="5"/>
                                        </p:tgtEl>
                                        <p:attrNameLst>
                                          <p:attrName>style.visibility</p:attrName>
                                        </p:attrNameLst>
                                      </p:cBhvr>
                                      <p:to>
                                        <p:strVal val="visible"/>
                                      </p:to>
                                    </p:set>
                                    <p:anim calcmode="lin" valueType="num">
                                      <p:cBhvr>
                                        <p:cTn id="112" dur="3000" fill="hold"/>
                                        <p:tgtEl>
                                          <p:spTgt spid="5"/>
                                        </p:tgtEl>
                                        <p:attrNameLst>
                                          <p:attrName>ppt_w</p:attrName>
                                        </p:attrNameLst>
                                      </p:cBhvr>
                                      <p:tavLst>
                                        <p:tav tm="0">
                                          <p:val>
                                            <p:fltVal val="0"/>
                                          </p:val>
                                        </p:tav>
                                        <p:tav tm="100000">
                                          <p:val>
                                            <p:strVal val="#ppt_w"/>
                                          </p:val>
                                        </p:tav>
                                      </p:tavLst>
                                    </p:anim>
                                    <p:anim calcmode="lin" valueType="num">
                                      <p:cBhvr>
                                        <p:cTn id="113" dur="3000" fill="hold"/>
                                        <p:tgtEl>
                                          <p:spTgt spid="5"/>
                                        </p:tgtEl>
                                        <p:attrNameLst>
                                          <p:attrName>ppt_h</p:attrName>
                                        </p:attrNameLst>
                                      </p:cBhvr>
                                      <p:tavLst>
                                        <p:tav tm="0">
                                          <p:val>
                                            <p:fltVal val="0"/>
                                          </p:val>
                                        </p:tav>
                                        <p:tav tm="100000">
                                          <p:val>
                                            <p:strVal val="#ppt_h"/>
                                          </p:val>
                                        </p:tav>
                                      </p:tavLst>
                                    </p:anim>
                                    <p:anim calcmode="lin" valueType="num">
                                      <p:cBhvr>
                                        <p:cTn id="114" dur="3000" fill="hold"/>
                                        <p:tgtEl>
                                          <p:spTgt spid="5"/>
                                        </p:tgtEl>
                                        <p:attrNameLst>
                                          <p:attrName>style.rotation</p:attrName>
                                        </p:attrNameLst>
                                      </p:cBhvr>
                                      <p:tavLst>
                                        <p:tav tm="0">
                                          <p:val>
                                            <p:fltVal val="90"/>
                                          </p:val>
                                        </p:tav>
                                        <p:tav tm="100000">
                                          <p:val>
                                            <p:fltVal val="0"/>
                                          </p:val>
                                        </p:tav>
                                      </p:tavLst>
                                    </p:anim>
                                    <p:animEffect transition="in" filter="fade">
                                      <p:cBhvr>
                                        <p:cTn id="115" dur="3000"/>
                                        <p:tgtEl>
                                          <p:spTgt spid="5"/>
                                        </p:tgtEl>
                                      </p:cBhvr>
                                    </p:animEffect>
                                  </p:childTnLst>
                                </p:cTn>
                              </p:par>
                              <p:par>
                                <p:cTn id="116" presetID="31" presetClass="entr" presetSubtype="0" fill="hold" grpId="1" nodeType="withEffect">
                                  <p:stCondLst>
                                    <p:cond delay="0"/>
                                  </p:stCondLst>
                                  <p:iterate type="lt">
                                    <p:tmPct val="5000"/>
                                  </p:iterate>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fltVal val="0"/>
                                          </p:val>
                                        </p:tav>
                                        <p:tav tm="100000">
                                          <p:val>
                                            <p:strVal val="#ppt_w"/>
                                          </p:val>
                                        </p:tav>
                                      </p:tavLst>
                                    </p:anim>
                                    <p:anim calcmode="lin" valueType="num">
                                      <p:cBhvr>
                                        <p:cTn id="119" dur="3000" fill="hold"/>
                                        <p:tgtEl>
                                          <p:spTgt spid="6"/>
                                        </p:tgtEl>
                                        <p:attrNameLst>
                                          <p:attrName>ppt_h</p:attrName>
                                        </p:attrNameLst>
                                      </p:cBhvr>
                                      <p:tavLst>
                                        <p:tav tm="0">
                                          <p:val>
                                            <p:fltVal val="0"/>
                                          </p:val>
                                        </p:tav>
                                        <p:tav tm="100000">
                                          <p:val>
                                            <p:strVal val="#ppt_h"/>
                                          </p:val>
                                        </p:tav>
                                      </p:tavLst>
                                    </p:anim>
                                    <p:anim calcmode="lin" valueType="num">
                                      <p:cBhvr>
                                        <p:cTn id="120" dur="3000" fill="hold"/>
                                        <p:tgtEl>
                                          <p:spTgt spid="6"/>
                                        </p:tgtEl>
                                        <p:attrNameLst>
                                          <p:attrName>style.rotation</p:attrName>
                                        </p:attrNameLst>
                                      </p:cBhvr>
                                      <p:tavLst>
                                        <p:tav tm="0">
                                          <p:val>
                                            <p:fltVal val="90"/>
                                          </p:val>
                                        </p:tav>
                                        <p:tav tm="100000">
                                          <p:val>
                                            <p:fltVal val="0"/>
                                          </p:val>
                                        </p:tav>
                                      </p:tavLst>
                                    </p:anim>
                                    <p:animEffect transition="in" filter="fade">
                                      <p:cBhvr>
                                        <p:cTn id="121" dur="3000"/>
                                        <p:tgtEl>
                                          <p:spTgt spid="6"/>
                                        </p:tgtEl>
                                      </p:cBhvr>
                                    </p:animEffect>
                                  </p:childTnLst>
                                </p:cTn>
                              </p:par>
                              <p:par>
                                <p:cTn id="122" presetID="31" presetClass="entr" presetSubtype="0" fill="hold" grpId="1" nodeType="withEffect">
                                  <p:stCondLst>
                                    <p:cond delay="0"/>
                                  </p:stCondLst>
                                  <p:iterate type="lt">
                                    <p:tmPct val="5000"/>
                                  </p:iterate>
                                  <p:childTnLst>
                                    <p:set>
                                      <p:cBhvr>
                                        <p:cTn id="123" dur="1" fill="hold">
                                          <p:stCondLst>
                                            <p:cond delay="0"/>
                                          </p:stCondLst>
                                        </p:cTn>
                                        <p:tgtEl>
                                          <p:spTgt spid="7"/>
                                        </p:tgtEl>
                                        <p:attrNameLst>
                                          <p:attrName>style.visibility</p:attrName>
                                        </p:attrNameLst>
                                      </p:cBhvr>
                                      <p:to>
                                        <p:strVal val="visible"/>
                                      </p:to>
                                    </p:set>
                                    <p:anim calcmode="lin" valueType="num">
                                      <p:cBhvr>
                                        <p:cTn id="124" dur="3000" fill="hold"/>
                                        <p:tgtEl>
                                          <p:spTgt spid="7"/>
                                        </p:tgtEl>
                                        <p:attrNameLst>
                                          <p:attrName>ppt_w</p:attrName>
                                        </p:attrNameLst>
                                      </p:cBhvr>
                                      <p:tavLst>
                                        <p:tav tm="0">
                                          <p:val>
                                            <p:fltVal val="0"/>
                                          </p:val>
                                        </p:tav>
                                        <p:tav tm="100000">
                                          <p:val>
                                            <p:strVal val="#ppt_w"/>
                                          </p:val>
                                        </p:tav>
                                      </p:tavLst>
                                    </p:anim>
                                    <p:anim calcmode="lin" valueType="num">
                                      <p:cBhvr>
                                        <p:cTn id="125" dur="3000" fill="hold"/>
                                        <p:tgtEl>
                                          <p:spTgt spid="7"/>
                                        </p:tgtEl>
                                        <p:attrNameLst>
                                          <p:attrName>ppt_h</p:attrName>
                                        </p:attrNameLst>
                                      </p:cBhvr>
                                      <p:tavLst>
                                        <p:tav tm="0">
                                          <p:val>
                                            <p:fltVal val="0"/>
                                          </p:val>
                                        </p:tav>
                                        <p:tav tm="100000">
                                          <p:val>
                                            <p:strVal val="#ppt_h"/>
                                          </p:val>
                                        </p:tav>
                                      </p:tavLst>
                                    </p:anim>
                                    <p:anim calcmode="lin" valueType="num">
                                      <p:cBhvr>
                                        <p:cTn id="126" dur="3000" fill="hold"/>
                                        <p:tgtEl>
                                          <p:spTgt spid="7"/>
                                        </p:tgtEl>
                                        <p:attrNameLst>
                                          <p:attrName>style.rotation</p:attrName>
                                        </p:attrNameLst>
                                      </p:cBhvr>
                                      <p:tavLst>
                                        <p:tav tm="0">
                                          <p:val>
                                            <p:fltVal val="90"/>
                                          </p:val>
                                        </p:tav>
                                        <p:tav tm="100000">
                                          <p:val>
                                            <p:fltVal val="0"/>
                                          </p:val>
                                        </p:tav>
                                      </p:tavLst>
                                    </p:anim>
                                    <p:animEffect transition="in" filter="fade">
                                      <p:cBhvr>
                                        <p:cTn id="127" dur="3000"/>
                                        <p:tgtEl>
                                          <p:spTgt spid="7"/>
                                        </p:tgtEl>
                                      </p:cBhvr>
                                    </p:animEffect>
                                  </p:childTnLst>
                                </p:cTn>
                              </p:par>
                              <p:par>
                                <p:cTn id="128" presetID="31" presetClass="entr" presetSubtype="0" fill="hold" grpId="1" nodeType="withEffect">
                                  <p:stCondLst>
                                    <p:cond delay="0"/>
                                  </p:stCondLst>
                                  <p:iterate type="lt">
                                    <p:tmPct val="5000"/>
                                  </p:iterate>
                                  <p:childTnLst>
                                    <p:set>
                                      <p:cBhvr>
                                        <p:cTn id="129" dur="1" fill="hold">
                                          <p:stCondLst>
                                            <p:cond delay="0"/>
                                          </p:stCondLst>
                                        </p:cTn>
                                        <p:tgtEl>
                                          <p:spTgt spid="8"/>
                                        </p:tgtEl>
                                        <p:attrNameLst>
                                          <p:attrName>style.visibility</p:attrName>
                                        </p:attrNameLst>
                                      </p:cBhvr>
                                      <p:to>
                                        <p:strVal val="visible"/>
                                      </p:to>
                                    </p:set>
                                    <p:anim calcmode="lin" valueType="num">
                                      <p:cBhvr>
                                        <p:cTn id="130" dur="3000" fill="hold"/>
                                        <p:tgtEl>
                                          <p:spTgt spid="8"/>
                                        </p:tgtEl>
                                        <p:attrNameLst>
                                          <p:attrName>ppt_w</p:attrName>
                                        </p:attrNameLst>
                                      </p:cBhvr>
                                      <p:tavLst>
                                        <p:tav tm="0">
                                          <p:val>
                                            <p:fltVal val="0"/>
                                          </p:val>
                                        </p:tav>
                                        <p:tav tm="100000">
                                          <p:val>
                                            <p:strVal val="#ppt_w"/>
                                          </p:val>
                                        </p:tav>
                                      </p:tavLst>
                                    </p:anim>
                                    <p:anim calcmode="lin" valueType="num">
                                      <p:cBhvr>
                                        <p:cTn id="131" dur="3000" fill="hold"/>
                                        <p:tgtEl>
                                          <p:spTgt spid="8"/>
                                        </p:tgtEl>
                                        <p:attrNameLst>
                                          <p:attrName>ppt_h</p:attrName>
                                        </p:attrNameLst>
                                      </p:cBhvr>
                                      <p:tavLst>
                                        <p:tav tm="0">
                                          <p:val>
                                            <p:fltVal val="0"/>
                                          </p:val>
                                        </p:tav>
                                        <p:tav tm="100000">
                                          <p:val>
                                            <p:strVal val="#ppt_h"/>
                                          </p:val>
                                        </p:tav>
                                      </p:tavLst>
                                    </p:anim>
                                    <p:anim calcmode="lin" valueType="num">
                                      <p:cBhvr>
                                        <p:cTn id="132" dur="3000" fill="hold"/>
                                        <p:tgtEl>
                                          <p:spTgt spid="8"/>
                                        </p:tgtEl>
                                        <p:attrNameLst>
                                          <p:attrName>style.rotation</p:attrName>
                                        </p:attrNameLst>
                                      </p:cBhvr>
                                      <p:tavLst>
                                        <p:tav tm="0">
                                          <p:val>
                                            <p:fltVal val="90"/>
                                          </p:val>
                                        </p:tav>
                                        <p:tav tm="100000">
                                          <p:val>
                                            <p:fltVal val="0"/>
                                          </p:val>
                                        </p:tav>
                                      </p:tavLst>
                                    </p:anim>
                                    <p:animEffect transition="in" filter="fade">
                                      <p:cBhvr>
                                        <p:cTn id="133" dur="3000"/>
                                        <p:tgtEl>
                                          <p:spTgt spid="8"/>
                                        </p:tgtEl>
                                      </p:cBhvr>
                                    </p:animEffect>
                                  </p:childTnLst>
                                </p:cTn>
                              </p:par>
                              <p:par>
                                <p:cTn id="134" presetID="31" presetClass="entr" presetSubtype="0" fill="hold" grpId="1" nodeType="withEffect">
                                  <p:stCondLst>
                                    <p:cond delay="0"/>
                                  </p:stCondLst>
                                  <p:iterate type="lt">
                                    <p:tmPct val="5000"/>
                                  </p:iterate>
                                  <p:childTnLst>
                                    <p:set>
                                      <p:cBhvr>
                                        <p:cTn id="135" dur="1" fill="hold">
                                          <p:stCondLst>
                                            <p:cond delay="0"/>
                                          </p:stCondLst>
                                        </p:cTn>
                                        <p:tgtEl>
                                          <p:spTgt spid="9"/>
                                        </p:tgtEl>
                                        <p:attrNameLst>
                                          <p:attrName>style.visibility</p:attrName>
                                        </p:attrNameLst>
                                      </p:cBhvr>
                                      <p:to>
                                        <p:strVal val="visible"/>
                                      </p:to>
                                    </p:set>
                                    <p:anim calcmode="lin" valueType="num">
                                      <p:cBhvr>
                                        <p:cTn id="136" dur="3000" fill="hold"/>
                                        <p:tgtEl>
                                          <p:spTgt spid="9"/>
                                        </p:tgtEl>
                                        <p:attrNameLst>
                                          <p:attrName>ppt_w</p:attrName>
                                        </p:attrNameLst>
                                      </p:cBhvr>
                                      <p:tavLst>
                                        <p:tav tm="0">
                                          <p:val>
                                            <p:fltVal val="0"/>
                                          </p:val>
                                        </p:tav>
                                        <p:tav tm="100000">
                                          <p:val>
                                            <p:strVal val="#ppt_w"/>
                                          </p:val>
                                        </p:tav>
                                      </p:tavLst>
                                    </p:anim>
                                    <p:anim calcmode="lin" valueType="num">
                                      <p:cBhvr>
                                        <p:cTn id="137" dur="3000" fill="hold"/>
                                        <p:tgtEl>
                                          <p:spTgt spid="9"/>
                                        </p:tgtEl>
                                        <p:attrNameLst>
                                          <p:attrName>ppt_h</p:attrName>
                                        </p:attrNameLst>
                                      </p:cBhvr>
                                      <p:tavLst>
                                        <p:tav tm="0">
                                          <p:val>
                                            <p:fltVal val="0"/>
                                          </p:val>
                                        </p:tav>
                                        <p:tav tm="100000">
                                          <p:val>
                                            <p:strVal val="#ppt_h"/>
                                          </p:val>
                                        </p:tav>
                                      </p:tavLst>
                                    </p:anim>
                                    <p:anim calcmode="lin" valueType="num">
                                      <p:cBhvr>
                                        <p:cTn id="138" dur="3000" fill="hold"/>
                                        <p:tgtEl>
                                          <p:spTgt spid="9"/>
                                        </p:tgtEl>
                                        <p:attrNameLst>
                                          <p:attrName>style.rotation</p:attrName>
                                        </p:attrNameLst>
                                      </p:cBhvr>
                                      <p:tavLst>
                                        <p:tav tm="0">
                                          <p:val>
                                            <p:fltVal val="90"/>
                                          </p:val>
                                        </p:tav>
                                        <p:tav tm="100000">
                                          <p:val>
                                            <p:fltVal val="0"/>
                                          </p:val>
                                        </p:tav>
                                      </p:tavLst>
                                    </p:anim>
                                    <p:animEffect transition="in" filter="fade">
                                      <p:cBhvr>
                                        <p:cTn id="139" dur="3000"/>
                                        <p:tgtEl>
                                          <p:spTgt spid="9"/>
                                        </p:tgtEl>
                                      </p:cBhvr>
                                    </p:animEffect>
                                  </p:childTnLst>
                                </p:cTn>
                              </p:par>
                              <p:par>
                                <p:cTn id="140" presetID="31" presetClass="entr" presetSubtype="0" fill="hold" grpId="1" nodeType="withEffect">
                                  <p:stCondLst>
                                    <p:cond delay="0"/>
                                  </p:stCondLst>
                                  <p:iterate type="lt">
                                    <p:tmPct val="5000"/>
                                  </p:iterate>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fltVal val="0"/>
                                          </p:val>
                                        </p:tav>
                                        <p:tav tm="100000">
                                          <p:val>
                                            <p:strVal val="#ppt_w"/>
                                          </p:val>
                                        </p:tav>
                                      </p:tavLst>
                                    </p:anim>
                                    <p:anim calcmode="lin" valueType="num">
                                      <p:cBhvr>
                                        <p:cTn id="143" dur="3000" fill="hold"/>
                                        <p:tgtEl>
                                          <p:spTgt spid="10"/>
                                        </p:tgtEl>
                                        <p:attrNameLst>
                                          <p:attrName>ppt_h</p:attrName>
                                        </p:attrNameLst>
                                      </p:cBhvr>
                                      <p:tavLst>
                                        <p:tav tm="0">
                                          <p:val>
                                            <p:fltVal val="0"/>
                                          </p:val>
                                        </p:tav>
                                        <p:tav tm="100000">
                                          <p:val>
                                            <p:strVal val="#ppt_h"/>
                                          </p:val>
                                        </p:tav>
                                      </p:tavLst>
                                    </p:anim>
                                    <p:anim calcmode="lin" valueType="num">
                                      <p:cBhvr>
                                        <p:cTn id="144" dur="3000" fill="hold"/>
                                        <p:tgtEl>
                                          <p:spTgt spid="10"/>
                                        </p:tgtEl>
                                        <p:attrNameLst>
                                          <p:attrName>style.rotation</p:attrName>
                                        </p:attrNameLst>
                                      </p:cBhvr>
                                      <p:tavLst>
                                        <p:tav tm="0">
                                          <p:val>
                                            <p:fltVal val="90"/>
                                          </p:val>
                                        </p:tav>
                                        <p:tav tm="100000">
                                          <p:val>
                                            <p:fltVal val="0"/>
                                          </p:val>
                                        </p:tav>
                                      </p:tavLst>
                                    </p:anim>
                                    <p:animEffect transition="in" filter="fade">
                                      <p:cBhvr>
                                        <p:cTn id="145" dur="3000"/>
                                        <p:tgtEl>
                                          <p:spTgt spid="10"/>
                                        </p:tgtEl>
                                      </p:cBhvr>
                                    </p:animEffect>
                                  </p:childTnLst>
                                </p:cTn>
                              </p:par>
                              <p:par>
                                <p:cTn id="146" presetID="31" presetClass="entr" presetSubtype="0" fill="hold" grpId="1" nodeType="withEffect">
                                  <p:stCondLst>
                                    <p:cond delay="0"/>
                                  </p:stCondLst>
                                  <p:iterate type="lt">
                                    <p:tmPct val="5000"/>
                                  </p:iterate>
                                  <p:childTnLst>
                                    <p:set>
                                      <p:cBhvr>
                                        <p:cTn id="147" dur="1" fill="hold">
                                          <p:stCondLst>
                                            <p:cond delay="0"/>
                                          </p:stCondLst>
                                        </p:cTn>
                                        <p:tgtEl>
                                          <p:spTgt spid="11"/>
                                        </p:tgtEl>
                                        <p:attrNameLst>
                                          <p:attrName>style.visibility</p:attrName>
                                        </p:attrNameLst>
                                      </p:cBhvr>
                                      <p:to>
                                        <p:strVal val="visible"/>
                                      </p:to>
                                    </p:set>
                                    <p:anim calcmode="lin" valueType="num">
                                      <p:cBhvr>
                                        <p:cTn id="148" dur="3000" fill="hold"/>
                                        <p:tgtEl>
                                          <p:spTgt spid="11"/>
                                        </p:tgtEl>
                                        <p:attrNameLst>
                                          <p:attrName>ppt_w</p:attrName>
                                        </p:attrNameLst>
                                      </p:cBhvr>
                                      <p:tavLst>
                                        <p:tav tm="0">
                                          <p:val>
                                            <p:fltVal val="0"/>
                                          </p:val>
                                        </p:tav>
                                        <p:tav tm="100000">
                                          <p:val>
                                            <p:strVal val="#ppt_w"/>
                                          </p:val>
                                        </p:tav>
                                      </p:tavLst>
                                    </p:anim>
                                    <p:anim calcmode="lin" valueType="num">
                                      <p:cBhvr>
                                        <p:cTn id="149" dur="3000" fill="hold"/>
                                        <p:tgtEl>
                                          <p:spTgt spid="11"/>
                                        </p:tgtEl>
                                        <p:attrNameLst>
                                          <p:attrName>ppt_h</p:attrName>
                                        </p:attrNameLst>
                                      </p:cBhvr>
                                      <p:tavLst>
                                        <p:tav tm="0">
                                          <p:val>
                                            <p:fltVal val="0"/>
                                          </p:val>
                                        </p:tav>
                                        <p:tav tm="100000">
                                          <p:val>
                                            <p:strVal val="#ppt_h"/>
                                          </p:val>
                                        </p:tav>
                                      </p:tavLst>
                                    </p:anim>
                                    <p:anim calcmode="lin" valueType="num">
                                      <p:cBhvr>
                                        <p:cTn id="150" dur="3000" fill="hold"/>
                                        <p:tgtEl>
                                          <p:spTgt spid="11"/>
                                        </p:tgtEl>
                                        <p:attrNameLst>
                                          <p:attrName>style.rotation</p:attrName>
                                        </p:attrNameLst>
                                      </p:cBhvr>
                                      <p:tavLst>
                                        <p:tav tm="0">
                                          <p:val>
                                            <p:fltVal val="90"/>
                                          </p:val>
                                        </p:tav>
                                        <p:tav tm="100000">
                                          <p:val>
                                            <p:fltVal val="0"/>
                                          </p:val>
                                        </p:tav>
                                      </p:tavLst>
                                    </p:anim>
                                    <p:animEffect transition="in" filter="fade">
                                      <p:cBhvr>
                                        <p:cTn id="151" dur="3000"/>
                                        <p:tgtEl>
                                          <p:spTgt spid="11"/>
                                        </p:tgtEl>
                                      </p:cBhvr>
                                    </p:animEffect>
                                  </p:childTnLst>
                                </p:cTn>
                              </p:par>
                              <p:par>
                                <p:cTn id="152" presetID="31" presetClass="entr" presetSubtype="0" fill="hold" grpId="1" nodeType="withEffect">
                                  <p:stCondLst>
                                    <p:cond delay="0"/>
                                  </p:stCondLst>
                                  <p:iterate type="lt">
                                    <p:tmPct val="5000"/>
                                  </p:iterate>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fltVal val="0"/>
                                          </p:val>
                                        </p:tav>
                                        <p:tav tm="100000">
                                          <p:val>
                                            <p:strVal val="#ppt_w"/>
                                          </p:val>
                                        </p:tav>
                                      </p:tavLst>
                                    </p:anim>
                                    <p:anim calcmode="lin" valueType="num">
                                      <p:cBhvr>
                                        <p:cTn id="155" dur="3000" fill="hold"/>
                                        <p:tgtEl>
                                          <p:spTgt spid="12"/>
                                        </p:tgtEl>
                                        <p:attrNameLst>
                                          <p:attrName>ppt_h</p:attrName>
                                        </p:attrNameLst>
                                      </p:cBhvr>
                                      <p:tavLst>
                                        <p:tav tm="0">
                                          <p:val>
                                            <p:fltVal val="0"/>
                                          </p:val>
                                        </p:tav>
                                        <p:tav tm="100000">
                                          <p:val>
                                            <p:strVal val="#ppt_h"/>
                                          </p:val>
                                        </p:tav>
                                      </p:tavLst>
                                    </p:anim>
                                    <p:anim calcmode="lin" valueType="num">
                                      <p:cBhvr>
                                        <p:cTn id="156" dur="3000" fill="hold"/>
                                        <p:tgtEl>
                                          <p:spTgt spid="12"/>
                                        </p:tgtEl>
                                        <p:attrNameLst>
                                          <p:attrName>style.rotation</p:attrName>
                                        </p:attrNameLst>
                                      </p:cBhvr>
                                      <p:tavLst>
                                        <p:tav tm="0">
                                          <p:val>
                                            <p:fltVal val="90"/>
                                          </p:val>
                                        </p:tav>
                                        <p:tav tm="100000">
                                          <p:val>
                                            <p:fltVal val="0"/>
                                          </p:val>
                                        </p:tav>
                                      </p:tavLst>
                                    </p:anim>
                                    <p:animEffect transition="in" filter="fade">
                                      <p:cBhvr>
                                        <p:cTn id="157" dur="3000"/>
                                        <p:tgtEl>
                                          <p:spTgt spid="12"/>
                                        </p:tgtEl>
                                      </p:cBhvr>
                                    </p:animEffect>
                                  </p:childTnLst>
                                </p:cTn>
                              </p:par>
                              <p:par>
                                <p:cTn id="158" presetID="2" presetClass="entr" presetSubtype="2" fill="hold" grpId="2" nodeType="withEffect">
                                  <p:stCondLst>
                                    <p:cond delay="0"/>
                                  </p:stCondLst>
                                  <p:iterate type="lt">
                                    <p:tmPct val="0"/>
                                  </p:iterate>
                                  <p:childTnLst>
                                    <p:set>
                                      <p:cBhvr>
                                        <p:cTn id="159" dur="1" fill="hold">
                                          <p:stCondLst>
                                            <p:cond delay="0"/>
                                          </p:stCondLst>
                                        </p:cTn>
                                        <p:tgtEl>
                                          <p:spTgt spid="3"/>
                                        </p:tgtEl>
                                        <p:attrNameLst>
                                          <p:attrName>style.visibility</p:attrName>
                                        </p:attrNameLst>
                                      </p:cBhvr>
                                      <p:to>
                                        <p:strVal val="visible"/>
                                      </p:to>
                                    </p:set>
                                    <p:anim calcmode="lin" valueType="num">
                                      <p:cBhvr additive="base">
                                        <p:cTn id="160" dur="3000" fill="hold"/>
                                        <p:tgtEl>
                                          <p:spTgt spid="3"/>
                                        </p:tgtEl>
                                        <p:attrNameLst>
                                          <p:attrName>ppt_x</p:attrName>
                                        </p:attrNameLst>
                                      </p:cBhvr>
                                      <p:tavLst>
                                        <p:tav tm="0">
                                          <p:val>
                                            <p:strVal val="1+#ppt_w/2"/>
                                          </p:val>
                                        </p:tav>
                                        <p:tav tm="100000">
                                          <p:val>
                                            <p:strVal val="#ppt_x"/>
                                          </p:val>
                                        </p:tav>
                                      </p:tavLst>
                                    </p:anim>
                                    <p:anim calcmode="lin" valueType="num">
                                      <p:cBhvr additive="base">
                                        <p:cTn id="161" dur="3000" fill="hold"/>
                                        <p:tgtEl>
                                          <p:spTgt spid="3"/>
                                        </p:tgtEl>
                                        <p:attrNameLst>
                                          <p:attrName>ppt_y</p:attrName>
                                        </p:attrNameLst>
                                      </p:cBhvr>
                                      <p:tavLst>
                                        <p:tav tm="0">
                                          <p:val>
                                            <p:strVal val="#ppt_y"/>
                                          </p:val>
                                        </p:tav>
                                        <p:tav tm="100000">
                                          <p:val>
                                            <p:strVal val="#ppt_y"/>
                                          </p:val>
                                        </p:tav>
                                      </p:tavLst>
                                    </p:anim>
                                  </p:childTnLst>
                                </p:cTn>
                              </p:par>
                              <p:par>
                                <p:cTn id="162" presetID="2" presetClass="entr" presetSubtype="2" fill="hold" grpId="2" nodeType="withEffect">
                                  <p:stCondLst>
                                    <p:cond delay="0"/>
                                  </p:stCondLst>
                                  <p:iterate type="lt">
                                    <p:tmPct val="0"/>
                                  </p:iterate>
                                  <p:childTnLst>
                                    <p:set>
                                      <p:cBhvr>
                                        <p:cTn id="163" dur="1" fill="hold">
                                          <p:stCondLst>
                                            <p:cond delay="0"/>
                                          </p:stCondLst>
                                        </p:cTn>
                                        <p:tgtEl>
                                          <p:spTgt spid="5"/>
                                        </p:tgtEl>
                                        <p:attrNameLst>
                                          <p:attrName>style.visibility</p:attrName>
                                        </p:attrNameLst>
                                      </p:cBhvr>
                                      <p:to>
                                        <p:strVal val="visible"/>
                                      </p:to>
                                    </p:set>
                                    <p:anim calcmode="lin" valueType="num">
                                      <p:cBhvr additive="base">
                                        <p:cTn id="164" dur="3000" fill="hold"/>
                                        <p:tgtEl>
                                          <p:spTgt spid="5"/>
                                        </p:tgtEl>
                                        <p:attrNameLst>
                                          <p:attrName>ppt_x</p:attrName>
                                        </p:attrNameLst>
                                      </p:cBhvr>
                                      <p:tavLst>
                                        <p:tav tm="0">
                                          <p:val>
                                            <p:strVal val="1+#ppt_w/2"/>
                                          </p:val>
                                        </p:tav>
                                        <p:tav tm="100000">
                                          <p:val>
                                            <p:strVal val="#ppt_x"/>
                                          </p:val>
                                        </p:tav>
                                      </p:tavLst>
                                    </p:anim>
                                    <p:anim calcmode="lin" valueType="num">
                                      <p:cBhvr additive="base">
                                        <p:cTn id="165" dur="3000" fill="hold"/>
                                        <p:tgtEl>
                                          <p:spTgt spid="5"/>
                                        </p:tgtEl>
                                        <p:attrNameLst>
                                          <p:attrName>ppt_y</p:attrName>
                                        </p:attrNameLst>
                                      </p:cBhvr>
                                      <p:tavLst>
                                        <p:tav tm="0">
                                          <p:val>
                                            <p:strVal val="#ppt_y"/>
                                          </p:val>
                                        </p:tav>
                                        <p:tav tm="100000">
                                          <p:val>
                                            <p:strVal val="#ppt_y"/>
                                          </p:val>
                                        </p:tav>
                                      </p:tavLst>
                                    </p:anim>
                                  </p:childTnLst>
                                </p:cTn>
                              </p:par>
                              <p:par>
                                <p:cTn id="166" presetID="2" presetClass="entr" presetSubtype="2" fill="hold" grpId="2" nodeType="withEffect">
                                  <p:stCondLst>
                                    <p:cond delay="0"/>
                                  </p:stCondLst>
                                  <p:iterate type="lt">
                                    <p:tmPct val="0"/>
                                  </p:iterate>
                                  <p:childTnLst>
                                    <p:set>
                                      <p:cBhvr>
                                        <p:cTn id="167" dur="1" fill="hold">
                                          <p:stCondLst>
                                            <p:cond delay="0"/>
                                          </p:stCondLst>
                                        </p:cTn>
                                        <p:tgtEl>
                                          <p:spTgt spid="7"/>
                                        </p:tgtEl>
                                        <p:attrNameLst>
                                          <p:attrName>style.visibility</p:attrName>
                                        </p:attrNameLst>
                                      </p:cBhvr>
                                      <p:to>
                                        <p:strVal val="visible"/>
                                      </p:to>
                                    </p:set>
                                    <p:anim calcmode="lin" valueType="num">
                                      <p:cBhvr additive="base">
                                        <p:cTn id="168" dur="3000" fill="hold"/>
                                        <p:tgtEl>
                                          <p:spTgt spid="7"/>
                                        </p:tgtEl>
                                        <p:attrNameLst>
                                          <p:attrName>ppt_x</p:attrName>
                                        </p:attrNameLst>
                                      </p:cBhvr>
                                      <p:tavLst>
                                        <p:tav tm="0">
                                          <p:val>
                                            <p:strVal val="1+#ppt_w/2"/>
                                          </p:val>
                                        </p:tav>
                                        <p:tav tm="100000">
                                          <p:val>
                                            <p:strVal val="#ppt_x"/>
                                          </p:val>
                                        </p:tav>
                                      </p:tavLst>
                                    </p:anim>
                                    <p:anim calcmode="lin" valueType="num">
                                      <p:cBhvr additive="base">
                                        <p:cTn id="169" dur="3000" fill="hold"/>
                                        <p:tgtEl>
                                          <p:spTgt spid="7"/>
                                        </p:tgtEl>
                                        <p:attrNameLst>
                                          <p:attrName>ppt_y</p:attrName>
                                        </p:attrNameLst>
                                      </p:cBhvr>
                                      <p:tavLst>
                                        <p:tav tm="0">
                                          <p:val>
                                            <p:strVal val="#ppt_y"/>
                                          </p:val>
                                        </p:tav>
                                        <p:tav tm="100000">
                                          <p:val>
                                            <p:strVal val="#ppt_y"/>
                                          </p:val>
                                        </p:tav>
                                      </p:tavLst>
                                    </p:anim>
                                  </p:childTnLst>
                                </p:cTn>
                              </p:par>
                              <p:par>
                                <p:cTn id="170" presetID="2" presetClass="entr" presetSubtype="2" fill="hold" grpId="2" nodeType="withEffect">
                                  <p:stCondLst>
                                    <p:cond delay="0"/>
                                  </p:stCondLst>
                                  <p:iterate type="lt">
                                    <p:tmPct val="0"/>
                                  </p:iterate>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3000" fill="hold"/>
                                        <p:tgtEl>
                                          <p:spTgt spid="9"/>
                                        </p:tgtEl>
                                        <p:attrNameLst>
                                          <p:attrName>ppt_x</p:attrName>
                                        </p:attrNameLst>
                                      </p:cBhvr>
                                      <p:tavLst>
                                        <p:tav tm="0">
                                          <p:val>
                                            <p:strVal val="1+#ppt_w/2"/>
                                          </p:val>
                                        </p:tav>
                                        <p:tav tm="100000">
                                          <p:val>
                                            <p:strVal val="#ppt_x"/>
                                          </p:val>
                                        </p:tav>
                                      </p:tavLst>
                                    </p:anim>
                                    <p:anim calcmode="lin" valueType="num">
                                      <p:cBhvr additive="base">
                                        <p:cTn id="173" dur="3000" fill="hold"/>
                                        <p:tgtEl>
                                          <p:spTgt spid="9"/>
                                        </p:tgtEl>
                                        <p:attrNameLst>
                                          <p:attrName>ppt_y</p:attrName>
                                        </p:attrNameLst>
                                      </p:cBhvr>
                                      <p:tavLst>
                                        <p:tav tm="0">
                                          <p:val>
                                            <p:strVal val="#ppt_y"/>
                                          </p:val>
                                        </p:tav>
                                        <p:tav tm="100000">
                                          <p:val>
                                            <p:strVal val="#ppt_y"/>
                                          </p:val>
                                        </p:tav>
                                      </p:tavLst>
                                    </p:anim>
                                  </p:childTnLst>
                                </p:cTn>
                              </p:par>
                              <p:par>
                                <p:cTn id="174" presetID="2" presetClass="entr" presetSubtype="2" fill="hold" grpId="2" nodeType="withEffect">
                                  <p:stCondLst>
                                    <p:cond delay="0"/>
                                  </p:stCondLst>
                                  <p:iterate type="lt">
                                    <p:tmPct val="0"/>
                                  </p:iterate>
                                  <p:childTnLst>
                                    <p:set>
                                      <p:cBhvr>
                                        <p:cTn id="175" dur="1" fill="hold">
                                          <p:stCondLst>
                                            <p:cond delay="0"/>
                                          </p:stCondLst>
                                        </p:cTn>
                                        <p:tgtEl>
                                          <p:spTgt spid="11"/>
                                        </p:tgtEl>
                                        <p:attrNameLst>
                                          <p:attrName>style.visibility</p:attrName>
                                        </p:attrNameLst>
                                      </p:cBhvr>
                                      <p:to>
                                        <p:strVal val="visible"/>
                                      </p:to>
                                    </p:set>
                                    <p:anim calcmode="lin" valueType="num">
                                      <p:cBhvr additive="base">
                                        <p:cTn id="176" dur="3000" fill="hold"/>
                                        <p:tgtEl>
                                          <p:spTgt spid="11"/>
                                        </p:tgtEl>
                                        <p:attrNameLst>
                                          <p:attrName>ppt_x</p:attrName>
                                        </p:attrNameLst>
                                      </p:cBhvr>
                                      <p:tavLst>
                                        <p:tav tm="0">
                                          <p:val>
                                            <p:strVal val="1+#ppt_w/2"/>
                                          </p:val>
                                        </p:tav>
                                        <p:tav tm="100000">
                                          <p:val>
                                            <p:strVal val="#ppt_x"/>
                                          </p:val>
                                        </p:tav>
                                      </p:tavLst>
                                    </p:anim>
                                    <p:anim calcmode="lin" valueType="num">
                                      <p:cBhvr additive="base">
                                        <p:cTn id="177" dur="3000" fill="hold"/>
                                        <p:tgtEl>
                                          <p:spTgt spid="11"/>
                                        </p:tgtEl>
                                        <p:attrNameLst>
                                          <p:attrName>ppt_y</p:attrName>
                                        </p:attrNameLst>
                                      </p:cBhvr>
                                      <p:tavLst>
                                        <p:tav tm="0">
                                          <p:val>
                                            <p:strVal val="#ppt_y"/>
                                          </p:val>
                                        </p:tav>
                                        <p:tav tm="100000">
                                          <p:val>
                                            <p:strVal val="#ppt_y"/>
                                          </p:val>
                                        </p:tav>
                                      </p:tavLst>
                                    </p:anim>
                                  </p:childTnLst>
                                </p:cTn>
                              </p:par>
                              <p:par>
                                <p:cTn id="178" presetID="2" presetClass="entr" presetSubtype="8" fill="hold" grpId="2" nodeType="withEffect">
                                  <p:stCondLst>
                                    <p:cond delay="0"/>
                                  </p:stCondLst>
                                  <p:iterate type="lt">
                                    <p:tmPct val="0"/>
                                  </p:iterate>
                                  <p:childTnLst>
                                    <p:set>
                                      <p:cBhvr>
                                        <p:cTn id="179" dur="1" fill="hold">
                                          <p:stCondLst>
                                            <p:cond delay="0"/>
                                          </p:stCondLst>
                                        </p:cTn>
                                        <p:tgtEl>
                                          <p:spTgt spid="4"/>
                                        </p:tgtEl>
                                        <p:attrNameLst>
                                          <p:attrName>style.visibility</p:attrName>
                                        </p:attrNameLst>
                                      </p:cBhvr>
                                      <p:to>
                                        <p:strVal val="visible"/>
                                      </p:to>
                                    </p:set>
                                    <p:anim calcmode="lin" valueType="num">
                                      <p:cBhvr additive="base">
                                        <p:cTn id="180" dur="3000" fill="hold"/>
                                        <p:tgtEl>
                                          <p:spTgt spid="4"/>
                                        </p:tgtEl>
                                        <p:attrNameLst>
                                          <p:attrName>ppt_x</p:attrName>
                                        </p:attrNameLst>
                                      </p:cBhvr>
                                      <p:tavLst>
                                        <p:tav tm="0">
                                          <p:val>
                                            <p:strVal val="0-#ppt_w/2"/>
                                          </p:val>
                                        </p:tav>
                                        <p:tav tm="100000">
                                          <p:val>
                                            <p:strVal val="#ppt_x"/>
                                          </p:val>
                                        </p:tav>
                                      </p:tavLst>
                                    </p:anim>
                                    <p:anim calcmode="lin" valueType="num">
                                      <p:cBhvr additive="base">
                                        <p:cTn id="181" dur="3000" fill="hold"/>
                                        <p:tgtEl>
                                          <p:spTgt spid="4"/>
                                        </p:tgtEl>
                                        <p:attrNameLst>
                                          <p:attrName>ppt_y</p:attrName>
                                        </p:attrNameLst>
                                      </p:cBhvr>
                                      <p:tavLst>
                                        <p:tav tm="0">
                                          <p:val>
                                            <p:strVal val="#ppt_y"/>
                                          </p:val>
                                        </p:tav>
                                        <p:tav tm="100000">
                                          <p:val>
                                            <p:strVal val="#ppt_y"/>
                                          </p:val>
                                        </p:tav>
                                      </p:tavLst>
                                    </p:anim>
                                  </p:childTnLst>
                                </p:cTn>
                              </p:par>
                              <p:par>
                                <p:cTn id="182" presetID="2" presetClass="entr" presetSubtype="8" fill="hold" grpId="2" nodeType="withEffect">
                                  <p:stCondLst>
                                    <p:cond delay="0"/>
                                  </p:stCondLst>
                                  <p:iterate type="lt">
                                    <p:tmPct val="0"/>
                                  </p:iterate>
                                  <p:childTnLst>
                                    <p:set>
                                      <p:cBhvr>
                                        <p:cTn id="183" dur="1" fill="hold">
                                          <p:stCondLst>
                                            <p:cond delay="0"/>
                                          </p:stCondLst>
                                        </p:cTn>
                                        <p:tgtEl>
                                          <p:spTgt spid="6"/>
                                        </p:tgtEl>
                                        <p:attrNameLst>
                                          <p:attrName>style.visibility</p:attrName>
                                        </p:attrNameLst>
                                      </p:cBhvr>
                                      <p:to>
                                        <p:strVal val="visible"/>
                                      </p:to>
                                    </p:set>
                                    <p:anim calcmode="lin" valueType="num">
                                      <p:cBhvr additive="base">
                                        <p:cTn id="184" dur="3000" fill="hold"/>
                                        <p:tgtEl>
                                          <p:spTgt spid="6"/>
                                        </p:tgtEl>
                                        <p:attrNameLst>
                                          <p:attrName>ppt_x</p:attrName>
                                        </p:attrNameLst>
                                      </p:cBhvr>
                                      <p:tavLst>
                                        <p:tav tm="0">
                                          <p:val>
                                            <p:strVal val="0-#ppt_w/2"/>
                                          </p:val>
                                        </p:tav>
                                        <p:tav tm="100000">
                                          <p:val>
                                            <p:strVal val="#ppt_x"/>
                                          </p:val>
                                        </p:tav>
                                      </p:tavLst>
                                    </p:anim>
                                    <p:anim calcmode="lin" valueType="num">
                                      <p:cBhvr additive="base">
                                        <p:cTn id="185" dur="3000" fill="hold"/>
                                        <p:tgtEl>
                                          <p:spTgt spid="6"/>
                                        </p:tgtEl>
                                        <p:attrNameLst>
                                          <p:attrName>ppt_y</p:attrName>
                                        </p:attrNameLst>
                                      </p:cBhvr>
                                      <p:tavLst>
                                        <p:tav tm="0">
                                          <p:val>
                                            <p:strVal val="#ppt_y"/>
                                          </p:val>
                                        </p:tav>
                                        <p:tav tm="100000">
                                          <p:val>
                                            <p:strVal val="#ppt_y"/>
                                          </p:val>
                                        </p:tav>
                                      </p:tavLst>
                                    </p:anim>
                                  </p:childTnLst>
                                </p:cTn>
                              </p:par>
                              <p:par>
                                <p:cTn id="186" presetID="2" presetClass="entr" presetSubtype="8" fill="hold" grpId="2" nodeType="withEffect">
                                  <p:stCondLst>
                                    <p:cond delay="0"/>
                                  </p:stCondLst>
                                  <p:iterate type="lt">
                                    <p:tmPct val="0"/>
                                  </p:iterate>
                                  <p:childTnLst>
                                    <p:set>
                                      <p:cBhvr>
                                        <p:cTn id="187" dur="1" fill="hold">
                                          <p:stCondLst>
                                            <p:cond delay="0"/>
                                          </p:stCondLst>
                                        </p:cTn>
                                        <p:tgtEl>
                                          <p:spTgt spid="8"/>
                                        </p:tgtEl>
                                        <p:attrNameLst>
                                          <p:attrName>style.visibility</p:attrName>
                                        </p:attrNameLst>
                                      </p:cBhvr>
                                      <p:to>
                                        <p:strVal val="visible"/>
                                      </p:to>
                                    </p:set>
                                    <p:anim calcmode="lin" valueType="num">
                                      <p:cBhvr additive="base">
                                        <p:cTn id="188" dur="3000" fill="hold"/>
                                        <p:tgtEl>
                                          <p:spTgt spid="8"/>
                                        </p:tgtEl>
                                        <p:attrNameLst>
                                          <p:attrName>ppt_x</p:attrName>
                                        </p:attrNameLst>
                                      </p:cBhvr>
                                      <p:tavLst>
                                        <p:tav tm="0">
                                          <p:val>
                                            <p:strVal val="0-#ppt_w/2"/>
                                          </p:val>
                                        </p:tav>
                                        <p:tav tm="100000">
                                          <p:val>
                                            <p:strVal val="#ppt_x"/>
                                          </p:val>
                                        </p:tav>
                                      </p:tavLst>
                                    </p:anim>
                                    <p:anim calcmode="lin" valueType="num">
                                      <p:cBhvr additive="base">
                                        <p:cTn id="189" dur="3000" fill="hold"/>
                                        <p:tgtEl>
                                          <p:spTgt spid="8"/>
                                        </p:tgtEl>
                                        <p:attrNameLst>
                                          <p:attrName>ppt_y</p:attrName>
                                        </p:attrNameLst>
                                      </p:cBhvr>
                                      <p:tavLst>
                                        <p:tav tm="0">
                                          <p:val>
                                            <p:strVal val="#ppt_y"/>
                                          </p:val>
                                        </p:tav>
                                        <p:tav tm="100000">
                                          <p:val>
                                            <p:strVal val="#ppt_y"/>
                                          </p:val>
                                        </p:tav>
                                      </p:tavLst>
                                    </p:anim>
                                  </p:childTnLst>
                                </p:cTn>
                              </p:par>
                              <p:par>
                                <p:cTn id="190" presetID="2" presetClass="entr" presetSubtype="8" fill="hold" grpId="2" nodeType="withEffect">
                                  <p:stCondLst>
                                    <p:cond delay="0"/>
                                  </p:stCondLst>
                                  <p:iterate type="lt">
                                    <p:tmPct val="0"/>
                                  </p:iterate>
                                  <p:childTnLst>
                                    <p:set>
                                      <p:cBhvr>
                                        <p:cTn id="191" dur="1" fill="hold">
                                          <p:stCondLst>
                                            <p:cond delay="0"/>
                                          </p:stCondLst>
                                        </p:cTn>
                                        <p:tgtEl>
                                          <p:spTgt spid="10"/>
                                        </p:tgtEl>
                                        <p:attrNameLst>
                                          <p:attrName>style.visibility</p:attrName>
                                        </p:attrNameLst>
                                      </p:cBhvr>
                                      <p:to>
                                        <p:strVal val="visible"/>
                                      </p:to>
                                    </p:set>
                                    <p:anim calcmode="lin" valueType="num">
                                      <p:cBhvr additive="base">
                                        <p:cTn id="192" dur="3000" fill="hold"/>
                                        <p:tgtEl>
                                          <p:spTgt spid="10"/>
                                        </p:tgtEl>
                                        <p:attrNameLst>
                                          <p:attrName>ppt_x</p:attrName>
                                        </p:attrNameLst>
                                      </p:cBhvr>
                                      <p:tavLst>
                                        <p:tav tm="0">
                                          <p:val>
                                            <p:strVal val="0-#ppt_w/2"/>
                                          </p:val>
                                        </p:tav>
                                        <p:tav tm="100000">
                                          <p:val>
                                            <p:strVal val="#ppt_x"/>
                                          </p:val>
                                        </p:tav>
                                      </p:tavLst>
                                    </p:anim>
                                    <p:anim calcmode="lin" valueType="num">
                                      <p:cBhvr additive="base">
                                        <p:cTn id="193" dur="3000" fill="hold"/>
                                        <p:tgtEl>
                                          <p:spTgt spid="10"/>
                                        </p:tgtEl>
                                        <p:attrNameLst>
                                          <p:attrName>ppt_y</p:attrName>
                                        </p:attrNameLst>
                                      </p:cBhvr>
                                      <p:tavLst>
                                        <p:tav tm="0">
                                          <p:val>
                                            <p:strVal val="#ppt_y"/>
                                          </p:val>
                                        </p:tav>
                                        <p:tav tm="100000">
                                          <p:val>
                                            <p:strVal val="#ppt_y"/>
                                          </p:val>
                                        </p:tav>
                                      </p:tavLst>
                                    </p:anim>
                                  </p:childTnLst>
                                </p:cTn>
                              </p:par>
                              <p:par>
                                <p:cTn id="194" presetID="2" presetClass="entr" presetSubtype="8" fill="hold" grpId="2" nodeType="withEffect">
                                  <p:stCondLst>
                                    <p:cond delay="0"/>
                                  </p:stCondLst>
                                  <p:iterate type="lt">
                                    <p:tmPct val="0"/>
                                  </p:iterate>
                                  <p:childTnLst>
                                    <p:set>
                                      <p:cBhvr>
                                        <p:cTn id="195" dur="1" fill="hold">
                                          <p:stCondLst>
                                            <p:cond delay="0"/>
                                          </p:stCondLst>
                                        </p:cTn>
                                        <p:tgtEl>
                                          <p:spTgt spid="12"/>
                                        </p:tgtEl>
                                        <p:attrNameLst>
                                          <p:attrName>style.visibility</p:attrName>
                                        </p:attrNameLst>
                                      </p:cBhvr>
                                      <p:to>
                                        <p:strVal val="visible"/>
                                      </p:to>
                                    </p:set>
                                    <p:anim calcmode="lin" valueType="num">
                                      <p:cBhvr additive="base">
                                        <p:cTn id="196" dur="3000" fill="hold"/>
                                        <p:tgtEl>
                                          <p:spTgt spid="12"/>
                                        </p:tgtEl>
                                        <p:attrNameLst>
                                          <p:attrName>ppt_x</p:attrName>
                                        </p:attrNameLst>
                                      </p:cBhvr>
                                      <p:tavLst>
                                        <p:tav tm="0">
                                          <p:val>
                                            <p:strVal val="0-#ppt_w/2"/>
                                          </p:val>
                                        </p:tav>
                                        <p:tav tm="100000">
                                          <p:val>
                                            <p:strVal val="#ppt_x"/>
                                          </p:val>
                                        </p:tav>
                                      </p:tavLst>
                                    </p:anim>
                                    <p:anim calcmode="lin" valueType="num">
                                      <p:cBhvr additive="base">
                                        <p:cTn id="197" dur="3000" fill="hold"/>
                                        <p:tgtEl>
                                          <p:spTgt spid="12"/>
                                        </p:tgtEl>
                                        <p:attrNameLst>
                                          <p:attrName>ppt_y</p:attrName>
                                        </p:attrNameLst>
                                      </p:cBhvr>
                                      <p:tavLst>
                                        <p:tav tm="0">
                                          <p:val>
                                            <p:strVal val="#ppt_y"/>
                                          </p:val>
                                        </p:tav>
                                        <p:tav tm="100000">
                                          <p:val>
                                            <p:strVal val="#ppt_y"/>
                                          </p:val>
                                        </p:tav>
                                      </p:tavLst>
                                    </p:anim>
                                  </p:childTnLst>
                                </p:cTn>
                              </p:par>
                            </p:childTnLst>
                          </p:cTn>
                        </p:par>
                        <p:par>
                          <p:cTn id="198" fill="hold">
                            <p:stCondLst>
                              <p:cond delay="3000"/>
                            </p:stCondLst>
                            <p:childTnLst>
                              <p:par>
                                <p:cTn id="199" presetID="5" presetClass="exit" presetSubtype="10" fill="hold" grpId="4" nodeType="afterEffect">
                                  <p:stCondLst>
                                    <p:cond delay="0"/>
                                  </p:stCondLst>
                                  <p:iterate type="lt">
                                    <p:tmPct val="0"/>
                                  </p:iterate>
                                  <p:childTnLst>
                                    <p:animEffect transition="out" filter="checkerboard(across)">
                                      <p:cBhvr>
                                        <p:cTn id="200" dur="3000"/>
                                        <p:tgtEl>
                                          <p:spTgt spid="3"/>
                                        </p:tgtEl>
                                      </p:cBhvr>
                                    </p:animEffect>
                                    <p:set>
                                      <p:cBhvr>
                                        <p:cTn id="201" dur="1" fill="hold">
                                          <p:stCondLst>
                                            <p:cond delay="2999"/>
                                          </p:stCondLst>
                                        </p:cTn>
                                        <p:tgtEl>
                                          <p:spTgt spid="3"/>
                                        </p:tgtEl>
                                        <p:attrNameLst>
                                          <p:attrName>style.visibility</p:attrName>
                                        </p:attrNameLst>
                                      </p:cBhvr>
                                      <p:to>
                                        <p:strVal val="hidden"/>
                                      </p:to>
                                    </p:set>
                                  </p:childTnLst>
                                </p:cTn>
                              </p:par>
                              <p:par>
                                <p:cTn id="202" presetID="5" presetClass="exit" presetSubtype="10" fill="hold" grpId="4" nodeType="withEffect">
                                  <p:stCondLst>
                                    <p:cond delay="0"/>
                                  </p:stCondLst>
                                  <p:iterate type="lt">
                                    <p:tmPct val="0"/>
                                  </p:iterate>
                                  <p:childTnLst>
                                    <p:animEffect transition="out" filter="checkerboard(across)">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5" presetClass="exit" presetSubtype="10" fill="hold" grpId="4" nodeType="withEffect">
                                  <p:stCondLst>
                                    <p:cond delay="0"/>
                                  </p:stCondLst>
                                  <p:iterate type="lt">
                                    <p:tmPct val="0"/>
                                  </p:iterate>
                                  <p:childTnLst>
                                    <p:animEffect transition="out" filter="checkerboard(across)">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5" presetClass="exit" presetSubtype="10" fill="hold" grpId="4" nodeType="withEffect">
                                  <p:stCondLst>
                                    <p:cond delay="0"/>
                                  </p:stCondLst>
                                  <p:iterate type="lt">
                                    <p:tmPct val="0"/>
                                  </p:iterate>
                                  <p:childTnLst>
                                    <p:animEffect transition="out" filter="checkerboard(across)">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5" presetClass="exit" presetSubtype="10" fill="hold" grpId="4" nodeType="withEffect">
                                  <p:stCondLst>
                                    <p:cond delay="0"/>
                                  </p:stCondLst>
                                  <p:iterate type="lt">
                                    <p:tmPct val="0"/>
                                  </p:iterate>
                                  <p:childTnLst>
                                    <p:animEffect transition="out" filter="checkerboard(across)">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5" presetClass="exit" presetSubtype="10" fill="hold" grpId="4" nodeType="withEffect">
                                  <p:stCondLst>
                                    <p:cond delay="0"/>
                                  </p:stCondLst>
                                  <p:iterate type="lt">
                                    <p:tmPct val="0"/>
                                  </p:iterate>
                                  <p:childTnLst>
                                    <p:animEffect transition="out" filter="checkerboard(across)">
                                      <p:cBhvr>
                                        <p:cTn id="215" dur="3000"/>
                                        <p:tgtEl>
                                          <p:spTgt spid="4"/>
                                        </p:tgtEl>
                                      </p:cBhvr>
                                    </p:animEffect>
                                    <p:set>
                                      <p:cBhvr>
                                        <p:cTn id="216" dur="1" fill="hold">
                                          <p:stCondLst>
                                            <p:cond delay="2999"/>
                                          </p:stCondLst>
                                        </p:cTn>
                                        <p:tgtEl>
                                          <p:spTgt spid="4"/>
                                        </p:tgtEl>
                                        <p:attrNameLst>
                                          <p:attrName>style.visibility</p:attrName>
                                        </p:attrNameLst>
                                      </p:cBhvr>
                                      <p:to>
                                        <p:strVal val="hidden"/>
                                      </p:to>
                                    </p:set>
                                  </p:childTnLst>
                                </p:cTn>
                              </p:par>
                              <p:par>
                                <p:cTn id="217" presetID="5" presetClass="exit" presetSubtype="10" fill="hold" grpId="4" nodeType="withEffect">
                                  <p:stCondLst>
                                    <p:cond delay="0"/>
                                  </p:stCondLst>
                                  <p:iterate type="lt">
                                    <p:tmPct val="0"/>
                                  </p:iterate>
                                  <p:childTnLst>
                                    <p:animEffect transition="out" filter="checkerboard(across)">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5" presetClass="exit" presetSubtype="10" fill="hold" grpId="4" nodeType="withEffect">
                                  <p:stCondLst>
                                    <p:cond delay="0"/>
                                  </p:stCondLst>
                                  <p:iterate type="lt">
                                    <p:tmPct val="0"/>
                                  </p:iterate>
                                  <p:childTnLst>
                                    <p:animEffect transition="out" filter="checkerboard(across)">
                                      <p:cBhvr>
                                        <p:cTn id="221" dur="3000"/>
                                        <p:tgtEl>
                                          <p:spTgt spid="8"/>
                                        </p:tgtEl>
                                      </p:cBhvr>
                                    </p:animEffect>
                                    <p:set>
                                      <p:cBhvr>
                                        <p:cTn id="222" dur="1" fill="hold">
                                          <p:stCondLst>
                                            <p:cond delay="2999"/>
                                          </p:stCondLst>
                                        </p:cTn>
                                        <p:tgtEl>
                                          <p:spTgt spid="8"/>
                                        </p:tgtEl>
                                        <p:attrNameLst>
                                          <p:attrName>style.visibility</p:attrName>
                                        </p:attrNameLst>
                                      </p:cBhvr>
                                      <p:to>
                                        <p:strVal val="hidden"/>
                                      </p:to>
                                    </p:set>
                                  </p:childTnLst>
                                </p:cTn>
                              </p:par>
                              <p:par>
                                <p:cTn id="223" presetID="5" presetClass="exit" presetSubtype="10" fill="hold" grpId="4" nodeType="withEffect">
                                  <p:stCondLst>
                                    <p:cond delay="0"/>
                                  </p:stCondLst>
                                  <p:iterate type="lt">
                                    <p:tmPct val="0"/>
                                  </p:iterate>
                                  <p:childTnLst>
                                    <p:animEffect transition="out" filter="checkerboard(across)">
                                      <p:cBhvr>
                                        <p:cTn id="224" dur="3000"/>
                                        <p:tgtEl>
                                          <p:spTgt spid="10"/>
                                        </p:tgtEl>
                                      </p:cBhvr>
                                    </p:animEffect>
                                    <p:set>
                                      <p:cBhvr>
                                        <p:cTn id="225" dur="1" fill="hold">
                                          <p:stCondLst>
                                            <p:cond delay="2999"/>
                                          </p:stCondLst>
                                        </p:cTn>
                                        <p:tgtEl>
                                          <p:spTgt spid="10"/>
                                        </p:tgtEl>
                                        <p:attrNameLst>
                                          <p:attrName>style.visibility</p:attrName>
                                        </p:attrNameLst>
                                      </p:cBhvr>
                                      <p:to>
                                        <p:strVal val="hidden"/>
                                      </p:to>
                                    </p:set>
                                  </p:childTnLst>
                                </p:cTn>
                              </p:par>
                              <p:par>
                                <p:cTn id="226" presetID="5" presetClass="exit" presetSubtype="10" fill="hold" grpId="4" nodeType="withEffect">
                                  <p:stCondLst>
                                    <p:cond delay="0"/>
                                  </p:stCondLst>
                                  <p:iterate type="lt">
                                    <p:tmPct val="0"/>
                                  </p:iterate>
                                  <p:childTnLst>
                                    <p:animEffect transition="out" filter="checkerboard(across)">
                                      <p:cBhvr>
                                        <p:cTn id="227" dur="3000"/>
                                        <p:tgtEl>
                                          <p:spTgt spid="12"/>
                                        </p:tgtEl>
                                      </p:cBhvr>
                                    </p:animEffect>
                                    <p:set>
                                      <p:cBhvr>
                                        <p:cTn id="228" dur="1" fill="hold">
                                          <p:stCondLst>
                                            <p:cond delay="2999"/>
                                          </p:stCondLst>
                                        </p:cTn>
                                        <p:tgtEl>
                                          <p:spTgt spid="12"/>
                                        </p:tgtEl>
                                        <p:attrNameLst>
                                          <p:attrName>style.visibility</p:attrName>
                                        </p:attrNameLst>
                                      </p:cBhvr>
                                      <p:to>
                                        <p:strVal val="hidden"/>
                                      </p:to>
                                    </p:set>
                                  </p:childTnLst>
                                </p:cTn>
                              </p:par>
                              <p:par>
                                <p:cTn id="229" presetID="2" presetClass="exit" presetSubtype="4" fill="hold" grpId="5" nodeType="withEffect">
                                  <p:stCondLst>
                                    <p:cond delay="0"/>
                                  </p:stCondLst>
                                  <p:iterate type="lt">
                                    <p:tmPct val="0"/>
                                  </p:iterate>
                                  <p:childTnLst>
                                    <p:anim calcmode="lin" valueType="num">
                                      <p:cBhvr additive="base">
                                        <p:cTn id="230" dur="3000"/>
                                        <p:tgtEl>
                                          <p:spTgt spid="3"/>
                                        </p:tgtEl>
                                        <p:attrNameLst>
                                          <p:attrName>ppt_x</p:attrName>
                                        </p:attrNameLst>
                                      </p:cBhvr>
                                      <p:tavLst>
                                        <p:tav tm="0">
                                          <p:val>
                                            <p:strVal val="ppt_x"/>
                                          </p:val>
                                        </p:tav>
                                        <p:tav tm="100000">
                                          <p:val>
                                            <p:strVal val="ppt_x"/>
                                          </p:val>
                                        </p:tav>
                                      </p:tavLst>
                                    </p:anim>
                                    <p:anim calcmode="lin" valueType="num">
                                      <p:cBhvr additive="base">
                                        <p:cTn id="231" dur="3000"/>
                                        <p:tgtEl>
                                          <p:spTgt spid="3"/>
                                        </p:tgtEl>
                                        <p:attrNameLst>
                                          <p:attrName>ppt_y</p:attrName>
                                        </p:attrNameLst>
                                      </p:cBhvr>
                                      <p:tavLst>
                                        <p:tav tm="0">
                                          <p:val>
                                            <p:strVal val="ppt_y"/>
                                          </p:val>
                                        </p:tav>
                                        <p:tav tm="100000">
                                          <p:val>
                                            <p:strVal val="1+ppt_h/2"/>
                                          </p:val>
                                        </p:tav>
                                      </p:tavLst>
                                    </p:anim>
                                    <p:set>
                                      <p:cBhvr>
                                        <p:cTn id="232" dur="1" fill="hold">
                                          <p:stCondLst>
                                            <p:cond delay="2999"/>
                                          </p:stCondLst>
                                        </p:cTn>
                                        <p:tgtEl>
                                          <p:spTgt spid="3"/>
                                        </p:tgtEl>
                                        <p:attrNameLst>
                                          <p:attrName>style.visibility</p:attrName>
                                        </p:attrNameLst>
                                      </p:cBhvr>
                                      <p:to>
                                        <p:strVal val="hidden"/>
                                      </p:to>
                                    </p:set>
                                  </p:childTnLst>
                                </p:cTn>
                              </p:par>
                              <p:par>
                                <p:cTn id="233" presetID="2" presetClass="exit" presetSubtype="4" fill="hold" grpId="5" nodeType="withEffect">
                                  <p:stCondLst>
                                    <p:cond delay="0"/>
                                  </p:stCondLst>
                                  <p:iterate type="lt">
                                    <p:tmPct val="0"/>
                                  </p:iterate>
                                  <p:childTnLst>
                                    <p:anim calcmode="lin" valueType="num">
                                      <p:cBhvr additive="base">
                                        <p:cTn id="234" dur="3000"/>
                                        <p:tgtEl>
                                          <p:spTgt spid="5"/>
                                        </p:tgtEl>
                                        <p:attrNameLst>
                                          <p:attrName>ppt_x</p:attrName>
                                        </p:attrNameLst>
                                      </p:cBhvr>
                                      <p:tavLst>
                                        <p:tav tm="0">
                                          <p:val>
                                            <p:strVal val="ppt_x"/>
                                          </p:val>
                                        </p:tav>
                                        <p:tav tm="100000">
                                          <p:val>
                                            <p:strVal val="ppt_x"/>
                                          </p:val>
                                        </p:tav>
                                      </p:tavLst>
                                    </p:anim>
                                    <p:anim calcmode="lin" valueType="num">
                                      <p:cBhvr additive="base">
                                        <p:cTn id="235" dur="3000"/>
                                        <p:tgtEl>
                                          <p:spTgt spid="5"/>
                                        </p:tgtEl>
                                        <p:attrNameLst>
                                          <p:attrName>ppt_y</p:attrName>
                                        </p:attrNameLst>
                                      </p:cBhvr>
                                      <p:tavLst>
                                        <p:tav tm="0">
                                          <p:val>
                                            <p:strVal val="ppt_y"/>
                                          </p:val>
                                        </p:tav>
                                        <p:tav tm="100000">
                                          <p:val>
                                            <p:strVal val="1+ppt_h/2"/>
                                          </p:val>
                                        </p:tav>
                                      </p:tavLst>
                                    </p:anim>
                                    <p:set>
                                      <p:cBhvr>
                                        <p:cTn id="236" dur="1" fill="hold">
                                          <p:stCondLst>
                                            <p:cond delay="2999"/>
                                          </p:stCondLst>
                                        </p:cTn>
                                        <p:tgtEl>
                                          <p:spTgt spid="5"/>
                                        </p:tgtEl>
                                        <p:attrNameLst>
                                          <p:attrName>style.visibility</p:attrName>
                                        </p:attrNameLst>
                                      </p:cBhvr>
                                      <p:to>
                                        <p:strVal val="hidden"/>
                                      </p:to>
                                    </p:set>
                                  </p:childTnLst>
                                </p:cTn>
                              </p:par>
                              <p:par>
                                <p:cTn id="237" presetID="2" presetClass="exit" presetSubtype="4" fill="hold" grpId="5" nodeType="withEffect">
                                  <p:stCondLst>
                                    <p:cond delay="0"/>
                                  </p:stCondLst>
                                  <p:iterate type="lt">
                                    <p:tmPct val="0"/>
                                  </p:iterate>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5" nodeType="withEffect">
                                  <p:stCondLst>
                                    <p:cond delay="0"/>
                                  </p:stCondLst>
                                  <p:iterate type="lt">
                                    <p:tmPct val="0"/>
                                  </p:iterate>
                                  <p:childTnLst>
                                    <p:anim calcmode="lin" valueType="num">
                                      <p:cBhvr additive="base">
                                        <p:cTn id="242" dur="3000"/>
                                        <p:tgtEl>
                                          <p:spTgt spid="9"/>
                                        </p:tgtEl>
                                        <p:attrNameLst>
                                          <p:attrName>ppt_x</p:attrName>
                                        </p:attrNameLst>
                                      </p:cBhvr>
                                      <p:tavLst>
                                        <p:tav tm="0">
                                          <p:val>
                                            <p:strVal val="ppt_x"/>
                                          </p:val>
                                        </p:tav>
                                        <p:tav tm="100000">
                                          <p:val>
                                            <p:strVal val="ppt_x"/>
                                          </p:val>
                                        </p:tav>
                                      </p:tavLst>
                                    </p:anim>
                                    <p:anim calcmode="lin" valueType="num">
                                      <p:cBhvr additive="base">
                                        <p:cTn id="243" dur="3000"/>
                                        <p:tgtEl>
                                          <p:spTgt spid="9"/>
                                        </p:tgtEl>
                                        <p:attrNameLst>
                                          <p:attrName>ppt_y</p:attrName>
                                        </p:attrNameLst>
                                      </p:cBhvr>
                                      <p:tavLst>
                                        <p:tav tm="0">
                                          <p:val>
                                            <p:strVal val="ppt_y"/>
                                          </p:val>
                                        </p:tav>
                                        <p:tav tm="100000">
                                          <p:val>
                                            <p:strVal val="1+ppt_h/2"/>
                                          </p:val>
                                        </p:tav>
                                      </p:tavLst>
                                    </p:anim>
                                    <p:set>
                                      <p:cBhvr>
                                        <p:cTn id="244" dur="1" fill="hold">
                                          <p:stCondLst>
                                            <p:cond delay="2999"/>
                                          </p:stCondLst>
                                        </p:cTn>
                                        <p:tgtEl>
                                          <p:spTgt spid="9"/>
                                        </p:tgtEl>
                                        <p:attrNameLst>
                                          <p:attrName>style.visibility</p:attrName>
                                        </p:attrNameLst>
                                      </p:cBhvr>
                                      <p:to>
                                        <p:strVal val="hidden"/>
                                      </p:to>
                                    </p:set>
                                  </p:childTnLst>
                                </p:cTn>
                              </p:par>
                              <p:par>
                                <p:cTn id="245" presetID="2" presetClass="exit" presetSubtype="4" fill="hold" grpId="5" nodeType="withEffect">
                                  <p:stCondLst>
                                    <p:cond delay="0"/>
                                  </p:stCondLst>
                                  <p:iterate type="lt">
                                    <p:tmPct val="0"/>
                                  </p:iterate>
                                  <p:childTnLst>
                                    <p:anim calcmode="lin" valueType="num">
                                      <p:cBhvr additive="base">
                                        <p:cTn id="246" dur="3000"/>
                                        <p:tgtEl>
                                          <p:spTgt spid="11"/>
                                        </p:tgtEl>
                                        <p:attrNameLst>
                                          <p:attrName>ppt_x</p:attrName>
                                        </p:attrNameLst>
                                      </p:cBhvr>
                                      <p:tavLst>
                                        <p:tav tm="0">
                                          <p:val>
                                            <p:strVal val="ppt_x"/>
                                          </p:val>
                                        </p:tav>
                                        <p:tav tm="100000">
                                          <p:val>
                                            <p:strVal val="ppt_x"/>
                                          </p:val>
                                        </p:tav>
                                      </p:tavLst>
                                    </p:anim>
                                    <p:anim calcmode="lin" valueType="num">
                                      <p:cBhvr additive="base">
                                        <p:cTn id="247" dur="3000"/>
                                        <p:tgtEl>
                                          <p:spTgt spid="11"/>
                                        </p:tgtEl>
                                        <p:attrNameLst>
                                          <p:attrName>ppt_y</p:attrName>
                                        </p:attrNameLst>
                                      </p:cBhvr>
                                      <p:tavLst>
                                        <p:tav tm="0">
                                          <p:val>
                                            <p:strVal val="ppt_y"/>
                                          </p:val>
                                        </p:tav>
                                        <p:tav tm="100000">
                                          <p:val>
                                            <p:strVal val="1+ppt_h/2"/>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10" fill="hold" grpId="6" nodeType="withEffect">
                                  <p:stCondLst>
                                    <p:cond delay="0"/>
                                  </p:stCondLst>
                                  <p:iterate type="lt">
                                    <p:tmPct val="0"/>
                                  </p:iterate>
                                  <p:childTnLst>
                                    <p:anim calcmode="lin" valueType="num">
                                      <p:cBhvr>
                                        <p:cTn id="250" dur="3000"/>
                                        <p:tgtEl>
                                          <p:spTgt spid="3"/>
                                        </p:tgtEl>
                                        <p:attrNameLst>
                                          <p:attrName>ppt_h</p:attrName>
                                        </p:attrNameLst>
                                      </p:cBhvr>
                                      <p:tavLst>
                                        <p:tav tm="0">
                                          <p:val>
                                            <p:strVal val="ppt_h"/>
                                          </p:val>
                                        </p:tav>
                                        <p:tav tm="100000">
                                          <p:val>
                                            <p:strVal val="ppt_h"/>
                                          </p:val>
                                        </p:tav>
                                      </p:tavLst>
                                    </p:anim>
                                    <p:anim calcmode="lin" valueType="num">
                                      <p:cBhvr>
                                        <p:cTn id="25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3"/>
                                        </p:tgtEl>
                                        <p:attrNameLst>
                                          <p:attrName>style.visibility</p:attrName>
                                        </p:attrNameLst>
                                      </p:cBhvr>
                                      <p:to>
                                        <p:strVal val="hidden"/>
                                      </p:to>
                                    </p:set>
                                  </p:childTnLst>
                                </p:cTn>
                              </p:par>
                              <p:par>
                                <p:cTn id="253" presetID="19" presetClass="exit" presetSubtype="10" fill="hold" grpId="6" nodeType="withEffect">
                                  <p:stCondLst>
                                    <p:cond delay="0"/>
                                  </p:stCondLst>
                                  <p:iterate type="lt">
                                    <p:tmPct val="0"/>
                                  </p:iterate>
                                  <p:childTnLst>
                                    <p:anim calcmode="lin" valueType="num">
                                      <p:cBhvr>
                                        <p:cTn id="254" dur="3000"/>
                                        <p:tgtEl>
                                          <p:spTgt spid="5"/>
                                        </p:tgtEl>
                                        <p:attrNameLst>
                                          <p:attrName>ppt_h</p:attrName>
                                        </p:attrNameLst>
                                      </p:cBhvr>
                                      <p:tavLst>
                                        <p:tav tm="0">
                                          <p:val>
                                            <p:strVal val="ppt_h"/>
                                          </p:val>
                                        </p:tav>
                                        <p:tav tm="100000">
                                          <p:val>
                                            <p:strVal val="ppt_h"/>
                                          </p:val>
                                        </p:tav>
                                      </p:tavLst>
                                    </p:anim>
                                    <p:anim calcmode="lin" valueType="num">
                                      <p:cBhvr>
                                        <p:cTn id="25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5"/>
                                        </p:tgtEl>
                                        <p:attrNameLst>
                                          <p:attrName>style.visibility</p:attrName>
                                        </p:attrNameLst>
                                      </p:cBhvr>
                                      <p:to>
                                        <p:strVal val="hidden"/>
                                      </p:to>
                                    </p:set>
                                  </p:childTnLst>
                                </p:cTn>
                              </p:par>
                              <p:par>
                                <p:cTn id="257" presetID="19" presetClass="exit" presetSubtype="10" fill="hold" grpId="6" nodeType="withEffect">
                                  <p:stCondLst>
                                    <p:cond delay="0"/>
                                  </p:stCondLst>
                                  <p:iterate type="lt">
                                    <p:tmPct val="0"/>
                                  </p:iterate>
                                  <p:childTnLst>
                                    <p:anim calcmode="lin" valueType="num">
                                      <p:cBhvr>
                                        <p:cTn id="258" dur="3000"/>
                                        <p:tgtEl>
                                          <p:spTgt spid="7"/>
                                        </p:tgtEl>
                                        <p:attrNameLst>
                                          <p:attrName>ppt_h</p:attrName>
                                        </p:attrNameLst>
                                      </p:cBhvr>
                                      <p:tavLst>
                                        <p:tav tm="0">
                                          <p:val>
                                            <p:strVal val="ppt_h"/>
                                          </p:val>
                                        </p:tav>
                                        <p:tav tm="100000">
                                          <p:val>
                                            <p:strVal val="ppt_h"/>
                                          </p:val>
                                        </p:tav>
                                      </p:tavLst>
                                    </p:anim>
                                    <p:anim calcmode="lin" valueType="num">
                                      <p:cBhvr>
                                        <p:cTn id="25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7"/>
                                        </p:tgtEl>
                                        <p:attrNameLst>
                                          <p:attrName>style.visibility</p:attrName>
                                        </p:attrNameLst>
                                      </p:cBhvr>
                                      <p:to>
                                        <p:strVal val="hidden"/>
                                      </p:to>
                                    </p:set>
                                  </p:childTnLst>
                                </p:cTn>
                              </p:par>
                              <p:par>
                                <p:cTn id="261" presetID="19" presetClass="exit" presetSubtype="10" fill="hold" grpId="6" nodeType="withEffect">
                                  <p:stCondLst>
                                    <p:cond delay="0"/>
                                  </p:stCondLst>
                                  <p:iterate type="lt">
                                    <p:tmPct val="0"/>
                                  </p:iterate>
                                  <p:childTnLst>
                                    <p:anim calcmode="lin" valueType="num">
                                      <p:cBhvr>
                                        <p:cTn id="262" dur="3000"/>
                                        <p:tgtEl>
                                          <p:spTgt spid="9"/>
                                        </p:tgtEl>
                                        <p:attrNameLst>
                                          <p:attrName>ppt_h</p:attrName>
                                        </p:attrNameLst>
                                      </p:cBhvr>
                                      <p:tavLst>
                                        <p:tav tm="0">
                                          <p:val>
                                            <p:strVal val="ppt_h"/>
                                          </p:val>
                                        </p:tav>
                                        <p:tav tm="100000">
                                          <p:val>
                                            <p:strVal val="ppt_h"/>
                                          </p:val>
                                        </p:tav>
                                      </p:tavLst>
                                    </p:anim>
                                    <p:anim calcmode="lin" valueType="num">
                                      <p:cBhvr>
                                        <p:cTn id="26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9"/>
                                        </p:tgtEl>
                                        <p:attrNameLst>
                                          <p:attrName>style.visibility</p:attrName>
                                        </p:attrNameLst>
                                      </p:cBhvr>
                                      <p:to>
                                        <p:strVal val="hidden"/>
                                      </p:to>
                                    </p:set>
                                  </p:childTnLst>
                                </p:cTn>
                              </p:par>
                              <p:par>
                                <p:cTn id="265" presetID="19" presetClass="exit" presetSubtype="10" fill="hold" grpId="6" nodeType="withEffect">
                                  <p:stCondLst>
                                    <p:cond delay="0"/>
                                  </p:stCondLst>
                                  <p:iterate type="lt">
                                    <p:tmPct val="0"/>
                                  </p:iterate>
                                  <p:childTnLst>
                                    <p:anim calcmode="lin" valueType="num">
                                      <p:cBhvr>
                                        <p:cTn id="266" dur="3000"/>
                                        <p:tgtEl>
                                          <p:spTgt spid="11"/>
                                        </p:tgtEl>
                                        <p:attrNameLst>
                                          <p:attrName>ppt_h</p:attrName>
                                        </p:attrNameLst>
                                      </p:cBhvr>
                                      <p:tavLst>
                                        <p:tav tm="0">
                                          <p:val>
                                            <p:strVal val="ppt_h"/>
                                          </p:val>
                                        </p:tav>
                                        <p:tav tm="100000">
                                          <p:val>
                                            <p:strVal val="ppt_h"/>
                                          </p:val>
                                        </p:tav>
                                      </p:tavLst>
                                    </p:anim>
                                    <p:anim calcmode="lin" valueType="num">
                                      <p:cBhvr>
                                        <p:cTn id="26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1"/>
                                        </p:tgtEl>
                                        <p:attrNameLst>
                                          <p:attrName>style.visibility</p:attrName>
                                        </p:attrNameLst>
                                      </p:cBhvr>
                                      <p:to>
                                        <p:strVal val="hidden"/>
                                      </p:to>
                                    </p:set>
                                  </p:childTnLst>
                                </p:cTn>
                              </p:par>
                              <p:par>
                                <p:cTn id="269" presetID="2" presetClass="exit" presetSubtype="1" fill="hold" grpId="5" nodeType="withEffect">
                                  <p:stCondLst>
                                    <p:cond delay="0"/>
                                  </p:stCondLst>
                                  <p:iterate type="lt">
                                    <p:tmPct val="0"/>
                                  </p:iterate>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0-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 fill="hold" grpId="5" nodeType="withEffect">
                                  <p:stCondLst>
                                    <p:cond delay="0"/>
                                  </p:stCondLst>
                                  <p:iterate type="lt">
                                    <p:tmPct val="0"/>
                                  </p:iterate>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0-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1" fill="hold" grpId="5" nodeType="withEffect">
                                  <p:stCondLst>
                                    <p:cond delay="0"/>
                                  </p:stCondLst>
                                  <p:iterate type="lt">
                                    <p:tmPct val="0"/>
                                  </p:iterate>
                                  <p:childTnLst>
                                    <p:anim calcmode="lin" valueType="num">
                                      <p:cBhvr additive="base">
                                        <p:cTn id="278" dur="3000"/>
                                        <p:tgtEl>
                                          <p:spTgt spid="8"/>
                                        </p:tgtEl>
                                        <p:attrNameLst>
                                          <p:attrName>ppt_x</p:attrName>
                                        </p:attrNameLst>
                                      </p:cBhvr>
                                      <p:tavLst>
                                        <p:tav tm="0">
                                          <p:val>
                                            <p:strVal val="ppt_x"/>
                                          </p:val>
                                        </p:tav>
                                        <p:tav tm="100000">
                                          <p:val>
                                            <p:strVal val="ppt_x"/>
                                          </p:val>
                                        </p:tav>
                                      </p:tavLst>
                                    </p:anim>
                                    <p:anim calcmode="lin" valueType="num">
                                      <p:cBhvr additive="base">
                                        <p:cTn id="279" dur="3000"/>
                                        <p:tgtEl>
                                          <p:spTgt spid="8"/>
                                        </p:tgtEl>
                                        <p:attrNameLst>
                                          <p:attrName>ppt_y</p:attrName>
                                        </p:attrNameLst>
                                      </p:cBhvr>
                                      <p:tavLst>
                                        <p:tav tm="0">
                                          <p:val>
                                            <p:strVal val="ppt_y"/>
                                          </p:val>
                                        </p:tav>
                                        <p:tav tm="100000">
                                          <p:val>
                                            <p:strVal val="0-ppt_h/2"/>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1" fill="hold" grpId="5" nodeType="withEffect">
                                  <p:stCondLst>
                                    <p:cond delay="0"/>
                                  </p:stCondLst>
                                  <p:iterate type="lt">
                                    <p:tmPct val="0"/>
                                  </p:iterate>
                                  <p:childTnLst>
                                    <p:anim calcmode="lin" valueType="num">
                                      <p:cBhvr additive="base">
                                        <p:cTn id="282" dur="3000"/>
                                        <p:tgtEl>
                                          <p:spTgt spid="10"/>
                                        </p:tgtEl>
                                        <p:attrNameLst>
                                          <p:attrName>ppt_x</p:attrName>
                                        </p:attrNameLst>
                                      </p:cBhvr>
                                      <p:tavLst>
                                        <p:tav tm="0">
                                          <p:val>
                                            <p:strVal val="ppt_x"/>
                                          </p:val>
                                        </p:tav>
                                        <p:tav tm="100000">
                                          <p:val>
                                            <p:strVal val="ppt_x"/>
                                          </p:val>
                                        </p:tav>
                                      </p:tavLst>
                                    </p:anim>
                                    <p:anim calcmode="lin" valueType="num">
                                      <p:cBhvr additive="base">
                                        <p:cTn id="283" dur="3000"/>
                                        <p:tgtEl>
                                          <p:spTgt spid="10"/>
                                        </p:tgtEl>
                                        <p:attrNameLst>
                                          <p:attrName>ppt_y</p:attrName>
                                        </p:attrNameLst>
                                      </p:cBhvr>
                                      <p:tavLst>
                                        <p:tav tm="0">
                                          <p:val>
                                            <p:strVal val="ppt_y"/>
                                          </p:val>
                                        </p:tav>
                                        <p:tav tm="100000">
                                          <p:val>
                                            <p:strVal val="0-ppt_h/2"/>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1" fill="hold" grpId="5" nodeType="withEffect">
                                  <p:stCondLst>
                                    <p:cond delay="0"/>
                                  </p:stCondLst>
                                  <p:iterate type="lt">
                                    <p:tmPct val="0"/>
                                  </p:iterate>
                                  <p:childTnLst>
                                    <p:anim calcmode="lin" valueType="num">
                                      <p:cBhvr additive="base">
                                        <p:cTn id="286" dur="3000"/>
                                        <p:tgtEl>
                                          <p:spTgt spid="12"/>
                                        </p:tgtEl>
                                        <p:attrNameLst>
                                          <p:attrName>ppt_x</p:attrName>
                                        </p:attrNameLst>
                                      </p:cBhvr>
                                      <p:tavLst>
                                        <p:tav tm="0">
                                          <p:val>
                                            <p:strVal val="ppt_x"/>
                                          </p:val>
                                        </p:tav>
                                        <p:tav tm="100000">
                                          <p:val>
                                            <p:strVal val="ppt_x"/>
                                          </p:val>
                                        </p:tav>
                                      </p:tavLst>
                                    </p:anim>
                                    <p:anim calcmode="lin" valueType="num">
                                      <p:cBhvr additive="base">
                                        <p:cTn id="287" dur="3000"/>
                                        <p:tgtEl>
                                          <p:spTgt spid="12"/>
                                        </p:tgtEl>
                                        <p:attrNameLst>
                                          <p:attrName>ppt_y</p:attrName>
                                        </p:attrNameLst>
                                      </p:cBhvr>
                                      <p:tavLst>
                                        <p:tav tm="0">
                                          <p:val>
                                            <p:strVal val="ppt_y"/>
                                          </p:val>
                                        </p:tav>
                                        <p:tav tm="100000">
                                          <p:val>
                                            <p:strVal val="0-ppt_h/2"/>
                                          </p:val>
                                        </p:tav>
                                      </p:tavLst>
                                    </p:anim>
                                    <p:set>
                                      <p:cBhvr>
                                        <p:cTn id="288" dur="1" fill="hold">
                                          <p:stCondLst>
                                            <p:cond delay="2999"/>
                                          </p:stCondLst>
                                        </p:cTn>
                                        <p:tgtEl>
                                          <p:spTgt spid="12"/>
                                        </p:tgtEl>
                                        <p:attrNameLst>
                                          <p:attrName>style.visibility</p:attrName>
                                        </p:attrNameLst>
                                      </p:cBhvr>
                                      <p:to>
                                        <p:strVal val="hidden"/>
                                      </p:to>
                                    </p:set>
                                  </p:childTnLst>
                                </p:cTn>
                              </p:par>
                              <p:par>
                                <p:cTn id="289" presetID="19" presetClass="exit" presetSubtype="10" fill="hold" grpId="6" nodeType="withEffect">
                                  <p:stCondLst>
                                    <p:cond delay="0"/>
                                  </p:stCondLst>
                                  <p:iterate type="lt">
                                    <p:tmPct val="0"/>
                                  </p:iterate>
                                  <p:childTnLst>
                                    <p:anim calcmode="lin" valueType="num">
                                      <p:cBhvr>
                                        <p:cTn id="290" dur="3000"/>
                                        <p:tgtEl>
                                          <p:spTgt spid="4"/>
                                        </p:tgtEl>
                                        <p:attrNameLst>
                                          <p:attrName>ppt_h</p:attrName>
                                        </p:attrNameLst>
                                      </p:cBhvr>
                                      <p:tavLst>
                                        <p:tav tm="0">
                                          <p:val>
                                            <p:strVal val="ppt_h"/>
                                          </p:val>
                                        </p:tav>
                                        <p:tav tm="100000">
                                          <p:val>
                                            <p:strVal val="ppt_h"/>
                                          </p:val>
                                        </p:tav>
                                      </p:tavLst>
                                    </p:anim>
                                    <p:anim calcmode="lin" valueType="num">
                                      <p:cBhvr>
                                        <p:cTn id="29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4"/>
                                        </p:tgtEl>
                                        <p:attrNameLst>
                                          <p:attrName>style.visibility</p:attrName>
                                        </p:attrNameLst>
                                      </p:cBhvr>
                                      <p:to>
                                        <p:strVal val="hidden"/>
                                      </p:to>
                                    </p:set>
                                  </p:childTnLst>
                                </p:cTn>
                              </p:par>
                              <p:par>
                                <p:cTn id="293" presetID="19" presetClass="exit" presetSubtype="10" fill="hold" grpId="6" nodeType="withEffect">
                                  <p:stCondLst>
                                    <p:cond delay="0"/>
                                  </p:stCondLst>
                                  <p:iterate type="lt">
                                    <p:tmPct val="0"/>
                                  </p:iterate>
                                  <p:childTnLst>
                                    <p:anim calcmode="lin" valueType="num">
                                      <p:cBhvr>
                                        <p:cTn id="294" dur="3000"/>
                                        <p:tgtEl>
                                          <p:spTgt spid="6"/>
                                        </p:tgtEl>
                                        <p:attrNameLst>
                                          <p:attrName>ppt_h</p:attrName>
                                        </p:attrNameLst>
                                      </p:cBhvr>
                                      <p:tavLst>
                                        <p:tav tm="0">
                                          <p:val>
                                            <p:strVal val="ppt_h"/>
                                          </p:val>
                                        </p:tav>
                                        <p:tav tm="100000">
                                          <p:val>
                                            <p:strVal val="ppt_h"/>
                                          </p:val>
                                        </p:tav>
                                      </p:tavLst>
                                    </p:anim>
                                    <p:anim calcmode="lin" valueType="num">
                                      <p:cBhvr>
                                        <p:cTn id="2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6"/>
                                        </p:tgtEl>
                                        <p:attrNameLst>
                                          <p:attrName>style.visibility</p:attrName>
                                        </p:attrNameLst>
                                      </p:cBhvr>
                                      <p:to>
                                        <p:strVal val="hidden"/>
                                      </p:to>
                                    </p:set>
                                  </p:childTnLst>
                                </p:cTn>
                              </p:par>
                              <p:par>
                                <p:cTn id="297" presetID="19" presetClass="exit" presetSubtype="10" fill="hold" grpId="6" nodeType="withEffect">
                                  <p:stCondLst>
                                    <p:cond delay="0"/>
                                  </p:stCondLst>
                                  <p:iterate type="lt">
                                    <p:tmPct val="0"/>
                                  </p:iterate>
                                  <p:childTnLst>
                                    <p:anim calcmode="lin" valueType="num">
                                      <p:cBhvr>
                                        <p:cTn id="298" dur="3000"/>
                                        <p:tgtEl>
                                          <p:spTgt spid="8"/>
                                        </p:tgtEl>
                                        <p:attrNameLst>
                                          <p:attrName>ppt_h</p:attrName>
                                        </p:attrNameLst>
                                      </p:cBhvr>
                                      <p:tavLst>
                                        <p:tav tm="0">
                                          <p:val>
                                            <p:strVal val="ppt_h"/>
                                          </p:val>
                                        </p:tav>
                                        <p:tav tm="100000">
                                          <p:val>
                                            <p:strVal val="ppt_h"/>
                                          </p:val>
                                        </p:tav>
                                      </p:tavLst>
                                    </p:anim>
                                    <p:anim calcmode="lin" valueType="num">
                                      <p:cBhvr>
                                        <p:cTn id="2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8"/>
                                        </p:tgtEl>
                                        <p:attrNameLst>
                                          <p:attrName>style.visibility</p:attrName>
                                        </p:attrNameLst>
                                      </p:cBhvr>
                                      <p:to>
                                        <p:strVal val="hidden"/>
                                      </p:to>
                                    </p:set>
                                  </p:childTnLst>
                                </p:cTn>
                              </p:par>
                              <p:par>
                                <p:cTn id="301" presetID="19" presetClass="exit" presetSubtype="10" fill="hold" grpId="6" nodeType="withEffect">
                                  <p:stCondLst>
                                    <p:cond delay="0"/>
                                  </p:stCondLst>
                                  <p:iterate type="lt">
                                    <p:tmPct val="0"/>
                                  </p:iterate>
                                  <p:childTnLst>
                                    <p:anim calcmode="lin" valueType="num">
                                      <p:cBhvr>
                                        <p:cTn id="302" dur="3000"/>
                                        <p:tgtEl>
                                          <p:spTgt spid="10"/>
                                        </p:tgtEl>
                                        <p:attrNameLst>
                                          <p:attrName>ppt_h</p:attrName>
                                        </p:attrNameLst>
                                      </p:cBhvr>
                                      <p:tavLst>
                                        <p:tav tm="0">
                                          <p:val>
                                            <p:strVal val="ppt_h"/>
                                          </p:val>
                                        </p:tav>
                                        <p:tav tm="100000">
                                          <p:val>
                                            <p:strVal val="ppt_h"/>
                                          </p:val>
                                        </p:tav>
                                      </p:tavLst>
                                    </p:anim>
                                    <p:anim calcmode="lin" valueType="num">
                                      <p:cBhvr>
                                        <p:cTn id="3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10"/>
                                        </p:tgtEl>
                                        <p:attrNameLst>
                                          <p:attrName>style.visibility</p:attrName>
                                        </p:attrNameLst>
                                      </p:cBhvr>
                                      <p:to>
                                        <p:strVal val="hidden"/>
                                      </p:to>
                                    </p:set>
                                  </p:childTnLst>
                                </p:cTn>
                              </p:par>
                              <p:par>
                                <p:cTn id="305" presetID="19" presetClass="exit" presetSubtype="10" fill="hold" grpId="6" nodeType="withEffect">
                                  <p:stCondLst>
                                    <p:cond delay="0"/>
                                  </p:stCondLst>
                                  <p:iterate type="lt">
                                    <p:tmPct val="0"/>
                                  </p:iterate>
                                  <p:childTnLst>
                                    <p:anim calcmode="lin" valueType="num">
                                      <p:cBhvr>
                                        <p:cTn id="306" dur="3000"/>
                                        <p:tgtEl>
                                          <p:spTgt spid="12"/>
                                        </p:tgtEl>
                                        <p:attrNameLst>
                                          <p:attrName>ppt_h</p:attrName>
                                        </p:attrNameLst>
                                      </p:cBhvr>
                                      <p:tavLst>
                                        <p:tav tm="0">
                                          <p:val>
                                            <p:strVal val="ppt_h"/>
                                          </p:val>
                                        </p:tav>
                                        <p:tav tm="100000">
                                          <p:val>
                                            <p:strVal val="ppt_h"/>
                                          </p:val>
                                        </p:tav>
                                      </p:tavLst>
                                    </p:anim>
                                    <p:anim calcmode="lin" valueType="num">
                                      <p:cBhvr>
                                        <p:cTn id="30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12"/>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2"/>
                                        </p:tgtEl>
                                        <p:attrNameLst>
                                          <p:attrName>style.visibility</p:attrName>
                                        </p:attrNameLst>
                                      </p:cBhvr>
                                      <p:to>
                                        <p:strVal val="visible"/>
                                      </p:to>
                                    </p:set>
                                    <p:anim calcmode="lin" valueType="num">
                                      <p:cBhvr>
                                        <p:cTn id="311" dur="3000" fill="hold"/>
                                        <p:tgtEl>
                                          <p:spTgt spid="2"/>
                                        </p:tgtEl>
                                        <p:attrNameLst>
                                          <p:attrName>ppt_w</p:attrName>
                                        </p:attrNameLst>
                                      </p:cBhvr>
                                      <p:tavLst>
                                        <p:tav tm="0">
                                          <p:val>
                                            <p:strVal val="4/3*#ppt_w"/>
                                          </p:val>
                                        </p:tav>
                                        <p:tav tm="100000">
                                          <p:val>
                                            <p:strVal val="#ppt_w"/>
                                          </p:val>
                                        </p:tav>
                                      </p:tavLst>
                                    </p:anim>
                                    <p:anim calcmode="lin" valueType="num">
                                      <p:cBhvr>
                                        <p:cTn id="312" dur="3000" fill="hold"/>
                                        <p:tgtEl>
                                          <p:spTgt spid="2"/>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2"/>
                                        </p:tgtEl>
                                        <p:attrNameLst>
                                          <p:attrName>style.visibility</p:attrName>
                                        </p:attrNameLst>
                                      </p:cBhvr>
                                      <p:to>
                                        <p:strVal val="visible"/>
                                      </p:to>
                                    </p:set>
                                    <p:animEffect transition="in" filter="barn(outHorizontal)">
                                      <p:cBhvr>
                                        <p:cTn id="3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a:off x="3929058" y="500049"/>
            <a:ext cx="1375991" cy="1947156"/>
          </a:xfrm>
          <a:prstGeom prst="rect">
            <a:avLst/>
          </a:prstGeom>
        </p:spPr>
      </p:pic>
      <p:pic>
        <p:nvPicPr>
          <p:cNvPr id="4" name="3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4491227" y="1438079"/>
            <a:ext cx="1375991" cy="2214578"/>
          </a:xfrm>
          <a:prstGeom prst="rect">
            <a:avLst/>
          </a:prstGeom>
        </p:spPr>
      </p:pic>
      <p:pic>
        <p:nvPicPr>
          <p:cNvPr id="5" name="4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10800000">
            <a:off x="3643306" y="2571750"/>
            <a:ext cx="1375991" cy="1947156"/>
          </a:xfrm>
          <a:prstGeom prst="rect">
            <a:avLst/>
          </a:prstGeom>
        </p:spPr>
      </p:pic>
      <p:pic>
        <p:nvPicPr>
          <p:cNvPr id="6" name="5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16463438">
            <a:off x="2692818" y="1501426"/>
            <a:ext cx="1375991" cy="1947156"/>
          </a:xfrm>
          <a:prstGeom prst="rect">
            <a:avLst/>
          </a:prstGeom>
        </p:spPr>
      </p:pic>
      <p:pic>
        <p:nvPicPr>
          <p:cNvPr id="7" name="6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19249386">
            <a:off x="2960661" y="715805"/>
            <a:ext cx="1375991" cy="1947156"/>
          </a:xfrm>
          <a:prstGeom prst="rect">
            <a:avLst/>
          </a:prstGeom>
        </p:spPr>
      </p:pic>
      <p:pic>
        <p:nvPicPr>
          <p:cNvPr id="8" name="7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3995972">
            <a:off x="4479245" y="758854"/>
            <a:ext cx="1375991" cy="1947156"/>
          </a:xfrm>
          <a:prstGeom prst="rect">
            <a:avLst/>
          </a:prstGeom>
        </p:spPr>
      </p:pic>
      <p:pic>
        <p:nvPicPr>
          <p:cNvPr id="9" name="8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8371609">
            <a:off x="4324932" y="2213851"/>
            <a:ext cx="1375991" cy="1947156"/>
          </a:xfrm>
          <a:prstGeom prst="rect">
            <a:avLst/>
          </a:prstGeom>
        </p:spPr>
      </p:pic>
      <p:pic>
        <p:nvPicPr>
          <p:cNvPr id="10" name="9 Imagen" descr="0_91ee9_ed20d7a3_S.png"/>
          <p:cNvPicPr>
            <a:picLocks noChangeAspect="1"/>
          </p:cNvPicPr>
          <p:nvPr/>
        </p:nvPicPr>
        <p:blipFill>
          <a:blip r:embed="rId3">
            <a:duotone>
              <a:prstClr val="black"/>
              <a:srgbClr val="00B050">
                <a:tint val="45000"/>
                <a:satMod val="400000"/>
              </a:srgbClr>
            </a:duotone>
            <a:lum contrast="40000"/>
          </a:blip>
          <a:stretch>
            <a:fillRect/>
          </a:stretch>
        </p:blipFill>
        <p:spPr>
          <a:xfrm rot="13416737">
            <a:off x="2910539" y="2206124"/>
            <a:ext cx="1375991" cy="1947156"/>
          </a:xfrm>
          <a:prstGeom prst="rect">
            <a:avLst/>
          </a:prstGeom>
        </p:spPr>
      </p:pic>
      <p:sp>
        <p:nvSpPr>
          <p:cNvPr id="11" name="10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85984" y="428610"/>
            <a:ext cx="4500594" cy="4357718"/>
          </a:xfrm>
          <a:prstGeom prst="donut">
            <a:avLst>
              <a:gd name="adj" fmla="val 5873"/>
            </a:avLst>
          </a:prstGeom>
          <a:blipFill dpi="0" rotWithShape="1">
            <a:blip r:embed="rId3">
              <a:duotone>
                <a:schemeClr val="accent2">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85800"/>
            <a:ext cx="3643338" cy="3571900"/>
          </a:xfrm>
          <a:prstGeom prst="donut">
            <a:avLst>
              <a:gd name="adj" fmla="val 5873"/>
            </a:avLst>
          </a:prstGeom>
          <a:blipFill dpi="0" rotWithShape="1">
            <a:blip r:embed="rId3">
              <a:duotone>
                <a:schemeClr val="accent2">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143240" y="1214428"/>
            <a:ext cx="2786082" cy="2714644"/>
          </a:xfrm>
          <a:prstGeom prst="donut">
            <a:avLst>
              <a:gd name="adj" fmla="val 8196"/>
            </a:avLst>
          </a:prstGeom>
          <a:blipFill dpi="0" rotWithShape="1">
            <a:blip r:embed="rId3">
              <a:duotone>
                <a:schemeClr val="accent2">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643306" y="1643056"/>
            <a:ext cx="1866912" cy="1857388"/>
          </a:xfrm>
          <a:prstGeom prst="donut">
            <a:avLst>
              <a:gd name="adj" fmla="val 9226"/>
            </a:avLst>
          </a:prstGeom>
          <a:blipFill dpi="0" rotWithShape="1">
            <a:blip r:embed="rId3">
              <a:duotone>
                <a:schemeClr val="accent2">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000496" y="2000246"/>
            <a:ext cx="1143008" cy="1143008"/>
          </a:xfrm>
          <a:prstGeom prst="donut">
            <a:avLst>
              <a:gd name="adj" fmla="val 13340"/>
            </a:avLst>
          </a:prstGeom>
          <a:blipFill dpi="0" rotWithShape="1">
            <a:blip r:embed="rId3">
              <a:duotone>
                <a:schemeClr val="accent2">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19" presetClass="entr" presetSubtype="10"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fmla="#ppt_w*sin(2.5*pi*$)">
                                          <p:val>
                                            <p:fltVal val="0"/>
                                          </p:val>
                                        </p:tav>
                                        <p:tav tm="100000">
                                          <p:val>
                                            <p:fltVal val="1"/>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19" presetClass="entr" presetSubtype="5"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ppt_w"/>
                                          </p:val>
                                        </p:tav>
                                        <p:tav tm="100000">
                                          <p:val>
                                            <p:strVal val="#ppt_w"/>
                                          </p:val>
                                        </p:tav>
                                      </p:tavLst>
                                    </p:anim>
                                    <p:anim calcmode="lin" valueType="num">
                                      <p:cBhvr>
                                        <p:cTn id="45" dur="3000" fill="hold"/>
                                        <p:tgtEl>
                                          <p:spTgt spid="4"/>
                                        </p:tgtEl>
                                        <p:attrNameLst>
                                          <p:attrName>ppt_h</p:attrName>
                                        </p:attrNameLst>
                                      </p:cBhvr>
                                      <p:tavLst>
                                        <p:tav tm="0" fmla="#ppt_h*sin(2.5*pi*$)">
                                          <p:val>
                                            <p:fltVal val="0"/>
                                          </p:val>
                                        </p:tav>
                                        <p:tav tm="100000">
                                          <p:val>
                                            <p:fltVal val="1"/>
                                          </p:val>
                                        </p:tav>
                                      </p:tavLst>
                                    </p:anim>
                                  </p:childTnLst>
                                </p:cTn>
                              </p:par>
                              <p:par>
                                <p:cTn id="46" presetID="19" presetClass="entr" presetSubtype="10"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3000" fill="hold"/>
                                        <p:tgtEl>
                                          <p:spTgt spid="5"/>
                                        </p:tgtEl>
                                        <p:attrNameLst>
                                          <p:attrName>ppt_w</p:attrName>
                                        </p:attrNameLst>
                                      </p:cBhvr>
                                      <p:tavLst>
                                        <p:tav tm="0" fmla="#ppt_w*sin(2.5*pi*$)">
                                          <p:val>
                                            <p:fltVal val="0"/>
                                          </p:val>
                                        </p:tav>
                                        <p:tav tm="100000">
                                          <p:val>
                                            <p:fltVal val="1"/>
                                          </p:val>
                                        </p:tav>
                                      </p:tavLst>
                                    </p:anim>
                                    <p:anim calcmode="lin" valueType="num">
                                      <p:cBhvr>
                                        <p:cTn id="49" dur="3000" fill="hold"/>
                                        <p:tgtEl>
                                          <p:spTgt spid="5"/>
                                        </p:tgtEl>
                                        <p:attrNameLst>
                                          <p:attrName>ppt_h</p:attrName>
                                        </p:attrNameLst>
                                      </p:cBhvr>
                                      <p:tavLst>
                                        <p:tav tm="0">
                                          <p:val>
                                            <p:strVal val="#ppt_h"/>
                                          </p:val>
                                        </p:tav>
                                        <p:tav tm="100000">
                                          <p:val>
                                            <p:strVal val="#ppt_h"/>
                                          </p:val>
                                        </p:tav>
                                      </p:tavLst>
                                    </p:anim>
                                  </p:childTnLst>
                                </p:cTn>
                              </p:par>
                              <p:par>
                                <p:cTn id="50" presetID="19" presetClass="entr" presetSubtype="5"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0" fill="hold"/>
                                        <p:tgtEl>
                                          <p:spTgt spid="6"/>
                                        </p:tgtEl>
                                        <p:attrNameLst>
                                          <p:attrName>ppt_w</p:attrName>
                                        </p:attrNameLst>
                                      </p:cBhvr>
                                      <p:tavLst>
                                        <p:tav tm="0">
                                          <p:val>
                                            <p:strVal val="#ppt_w"/>
                                          </p:val>
                                        </p:tav>
                                        <p:tav tm="100000">
                                          <p:val>
                                            <p:strVal val="#ppt_w"/>
                                          </p:val>
                                        </p:tav>
                                      </p:tavLst>
                                    </p:anim>
                                    <p:anim calcmode="lin" valueType="num">
                                      <p:cBhvr>
                                        <p:cTn id="53" dur="3000" fill="hold"/>
                                        <p:tgtEl>
                                          <p:spTgt spid="6"/>
                                        </p:tgtEl>
                                        <p:attrNameLst>
                                          <p:attrName>ppt_h</p:attrName>
                                        </p:attrNameLst>
                                      </p:cBhvr>
                                      <p:tavLst>
                                        <p:tav tm="0" fmla="#ppt_h*sin(2.5*pi*$)">
                                          <p:val>
                                            <p:fltVal val="0"/>
                                          </p:val>
                                        </p:tav>
                                        <p:tav tm="100000">
                                          <p:val>
                                            <p:fltVal val="1"/>
                                          </p:val>
                                        </p:tav>
                                      </p:tavLst>
                                    </p:anim>
                                  </p:childTnLst>
                                </p:cTn>
                              </p:par>
                              <p:par>
                                <p:cTn id="54" presetID="19" presetClass="entr" presetSubtype="10"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3000" fill="hold"/>
                                        <p:tgtEl>
                                          <p:spTgt spid="7"/>
                                        </p:tgtEl>
                                        <p:attrNameLst>
                                          <p:attrName>ppt_w</p:attrName>
                                        </p:attrNameLst>
                                      </p:cBhvr>
                                      <p:tavLst>
                                        <p:tav tm="0" fmla="#ppt_w*sin(2.5*pi*$)">
                                          <p:val>
                                            <p:fltVal val="0"/>
                                          </p:val>
                                        </p:tav>
                                        <p:tav tm="100000">
                                          <p:val>
                                            <p:fltVal val="1"/>
                                          </p:val>
                                        </p:tav>
                                      </p:tavLst>
                                    </p:anim>
                                    <p:anim calcmode="lin" valueType="num">
                                      <p:cBhvr>
                                        <p:cTn id="57" dur="3000" fill="hold"/>
                                        <p:tgtEl>
                                          <p:spTgt spid="7"/>
                                        </p:tgtEl>
                                        <p:attrNameLst>
                                          <p:attrName>ppt_h</p:attrName>
                                        </p:attrNameLst>
                                      </p:cBhvr>
                                      <p:tavLst>
                                        <p:tav tm="0">
                                          <p:val>
                                            <p:strVal val="#ppt_h"/>
                                          </p:val>
                                        </p:tav>
                                        <p:tav tm="100000">
                                          <p:val>
                                            <p:strVal val="#ppt_h"/>
                                          </p:val>
                                        </p:tav>
                                      </p:tavLst>
                                    </p:anim>
                                  </p:childTnLst>
                                </p:cTn>
                              </p:par>
                              <p:par>
                                <p:cTn id="58" presetID="5" presetClass="entr" presetSubtype="5" fill="hold" grpId="2" nodeType="with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checkerboard(down)">
                                      <p:cBhvr>
                                        <p:cTn id="60" dur="3000"/>
                                        <p:tgtEl>
                                          <p:spTgt spid="3"/>
                                        </p:tgtEl>
                                      </p:cBhvr>
                                    </p:animEffect>
                                  </p:childTnLst>
                                </p:cTn>
                              </p:par>
                              <p:par>
                                <p:cTn id="61" presetID="5" presetClass="entr" presetSubtype="5"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heckerboard(down)">
                                      <p:cBhvr>
                                        <p:cTn id="63" dur="3000"/>
                                        <p:tgtEl>
                                          <p:spTgt spid="4"/>
                                        </p:tgtEl>
                                      </p:cBhvr>
                                    </p:animEffect>
                                  </p:childTnLst>
                                </p:cTn>
                              </p:par>
                              <p:par>
                                <p:cTn id="64" presetID="5"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checkerboard(down)">
                                      <p:cBhvr>
                                        <p:cTn id="66" dur="3000"/>
                                        <p:tgtEl>
                                          <p:spTgt spid="5"/>
                                        </p:tgtEl>
                                      </p:cBhvr>
                                    </p:animEffect>
                                  </p:childTnLst>
                                </p:cTn>
                              </p:par>
                              <p:par>
                                <p:cTn id="67" presetID="5" presetClass="entr" presetSubtype="5"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checkerboard(down)">
                                      <p:cBhvr>
                                        <p:cTn id="69" dur="3000"/>
                                        <p:tgtEl>
                                          <p:spTgt spid="6"/>
                                        </p:tgtEl>
                                      </p:cBhvr>
                                    </p:animEffect>
                                  </p:childTnLst>
                                </p:cTn>
                              </p:par>
                              <p:par>
                                <p:cTn id="70" presetID="5" presetClass="entr" presetSubtype="5" fill="hold" grpId="2"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checkerboard(down)">
                                      <p:cBhvr>
                                        <p:cTn id="72" dur="3000"/>
                                        <p:tgtEl>
                                          <p:spTgt spid="7"/>
                                        </p:tgtEl>
                                      </p:cBhvr>
                                    </p:animEffect>
                                  </p:childTnLst>
                                </p:cTn>
                              </p:par>
                            </p:childTnLst>
                          </p:cTn>
                        </p:par>
                        <p:par>
                          <p:cTn id="73" fill="hold">
                            <p:stCondLst>
                              <p:cond delay="3000"/>
                            </p:stCondLst>
                            <p:childTnLst>
                              <p:par>
                                <p:cTn id="74" presetID="23" presetClass="exit" presetSubtype="544" fill="hold" grpId="3" nodeType="after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anim calcmode="lin" valueType="num">
                                      <p:cBhvr>
                                        <p:cTn id="77" dur="3000"/>
                                        <p:tgtEl>
                                          <p:spTgt spid="3"/>
                                        </p:tgtEl>
                                        <p:attrNameLst>
                                          <p:attrName>ppt_x</p:attrName>
                                        </p:attrNameLst>
                                      </p:cBhvr>
                                      <p:tavLst>
                                        <p:tav tm="0">
                                          <p:val>
                                            <p:strVal val="ppt_x"/>
                                          </p:val>
                                        </p:tav>
                                        <p:tav tm="100000">
                                          <p:val>
                                            <p:fltVal val="0.5"/>
                                          </p:val>
                                        </p:tav>
                                      </p:tavLst>
                                    </p:anim>
                                    <p:anim calcmode="lin" valueType="num">
                                      <p:cBhvr>
                                        <p:cTn id="78" dur="3000"/>
                                        <p:tgtEl>
                                          <p:spTgt spid="3"/>
                                        </p:tgtEl>
                                        <p:attrNameLst>
                                          <p:attrName>ppt_y</p:attrName>
                                        </p:attrNameLst>
                                      </p:cBhvr>
                                      <p:tavLst>
                                        <p:tav tm="0">
                                          <p:val>
                                            <p:strVal val="ppt_y"/>
                                          </p:val>
                                        </p:tav>
                                        <p:tav tm="100000">
                                          <p:val>
                                            <p:fltVal val="0.5"/>
                                          </p:val>
                                        </p:tav>
                                      </p:tavLst>
                                    </p:anim>
                                    <p:set>
                                      <p:cBhvr>
                                        <p:cTn id="79" dur="1" fill="hold">
                                          <p:stCondLst>
                                            <p:cond delay="2999"/>
                                          </p:stCondLst>
                                        </p:cTn>
                                        <p:tgtEl>
                                          <p:spTgt spid="3"/>
                                        </p:tgtEl>
                                        <p:attrNameLst>
                                          <p:attrName>style.visibility</p:attrName>
                                        </p:attrNameLst>
                                      </p:cBhvr>
                                      <p:to>
                                        <p:strVal val="hidden"/>
                                      </p:to>
                                    </p:set>
                                  </p:childTnLst>
                                </p:cTn>
                              </p:par>
                              <p:par>
                                <p:cTn id="80" presetID="23" presetClass="exit" presetSubtype="544" fill="hold" grpId="3" nodeType="withEffect">
                                  <p:stCondLst>
                                    <p:cond delay="0"/>
                                  </p:stCondLst>
                                  <p:childTnLst>
                                    <p:anim calcmode="lin" valueType="num">
                                      <p:cBhvr>
                                        <p:cTn id="81" dur="3000"/>
                                        <p:tgtEl>
                                          <p:spTgt spid="4"/>
                                        </p:tgtEl>
                                        <p:attrNameLst>
                                          <p:attrName>ppt_w</p:attrName>
                                        </p:attrNameLst>
                                      </p:cBhvr>
                                      <p:tavLst>
                                        <p:tav tm="0">
                                          <p:val>
                                            <p:strVal val="ppt_w"/>
                                          </p:val>
                                        </p:tav>
                                        <p:tav tm="100000">
                                          <p:val>
                                            <p:fltVal val="0"/>
                                          </p:val>
                                        </p:tav>
                                      </p:tavLst>
                                    </p:anim>
                                    <p:anim calcmode="lin" valueType="num">
                                      <p:cBhvr>
                                        <p:cTn id="82" dur="3000"/>
                                        <p:tgtEl>
                                          <p:spTgt spid="4"/>
                                        </p:tgtEl>
                                        <p:attrNameLst>
                                          <p:attrName>ppt_h</p:attrName>
                                        </p:attrNameLst>
                                      </p:cBhvr>
                                      <p:tavLst>
                                        <p:tav tm="0">
                                          <p:val>
                                            <p:strVal val="ppt_h"/>
                                          </p:val>
                                        </p:tav>
                                        <p:tav tm="100000">
                                          <p:val>
                                            <p:fltVal val="0"/>
                                          </p:val>
                                        </p:tav>
                                      </p:tavLst>
                                    </p:anim>
                                    <p:anim calcmode="lin" valueType="num">
                                      <p:cBhvr>
                                        <p:cTn id="83" dur="3000"/>
                                        <p:tgtEl>
                                          <p:spTgt spid="4"/>
                                        </p:tgtEl>
                                        <p:attrNameLst>
                                          <p:attrName>ppt_x</p:attrName>
                                        </p:attrNameLst>
                                      </p:cBhvr>
                                      <p:tavLst>
                                        <p:tav tm="0">
                                          <p:val>
                                            <p:strVal val="ppt_x"/>
                                          </p:val>
                                        </p:tav>
                                        <p:tav tm="100000">
                                          <p:val>
                                            <p:fltVal val="0.5"/>
                                          </p:val>
                                        </p:tav>
                                      </p:tavLst>
                                    </p:anim>
                                    <p:anim calcmode="lin" valueType="num">
                                      <p:cBhvr>
                                        <p:cTn id="84" dur="3000"/>
                                        <p:tgtEl>
                                          <p:spTgt spid="4"/>
                                        </p:tgtEl>
                                        <p:attrNameLst>
                                          <p:attrName>ppt_y</p:attrName>
                                        </p:attrNameLst>
                                      </p:cBhvr>
                                      <p:tavLst>
                                        <p:tav tm="0">
                                          <p:val>
                                            <p:strVal val="ppt_y"/>
                                          </p:val>
                                        </p:tav>
                                        <p:tav tm="100000">
                                          <p:val>
                                            <p:fltVal val="0.5"/>
                                          </p:val>
                                        </p:tav>
                                      </p:tavLst>
                                    </p:anim>
                                    <p:set>
                                      <p:cBhvr>
                                        <p:cTn id="85" dur="1" fill="hold">
                                          <p:stCondLst>
                                            <p:cond delay="2999"/>
                                          </p:stCondLst>
                                        </p:cTn>
                                        <p:tgtEl>
                                          <p:spTgt spid="4"/>
                                        </p:tgtEl>
                                        <p:attrNameLst>
                                          <p:attrName>style.visibility</p:attrName>
                                        </p:attrNameLst>
                                      </p:cBhvr>
                                      <p:to>
                                        <p:strVal val="hidden"/>
                                      </p:to>
                                    </p:set>
                                  </p:childTnLst>
                                </p:cTn>
                              </p:par>
                              <p:par>
                                <p:cTn id="86" presetID="23" presetClass="exit" presetSubtype="544" fill="hold" grpId="3" nodeType="withEffect">
                                  <p:stCondLst>
                                    <p:cond delay="0"/>
                                  </p:stCondLst>
                                  <p:childTnLst>
                                    <p:anim calcmode="lin" valueType="num">
                                      <p:cBhvr>
                                        <p:cTn id="87" dur="3000"/>
                                        <p:tgtEl>
                                          <p:spTgt spid="5"/>
                                        </p:tgtEl>
                                        <p:attrNameLst>
                                          <p:attrName>ppt_w</p:attrName>
                                        </p:attrNameLst>
                                      </p:cBhvr>
                                      <p:tavLst>
                                        <p:tav tm="0">
                                          <p:val>
                                            <p:strVal val="ppt_w"/>
                                          </p:val>
                                        </p:tav>
                                        <p:tav tm="100000">
                                          <p:val>
                                            <p:fltVal val="0"/>
                                          </p:val>
                                        </p:tav>
                                      </p:tavLst>
                                    </p:anim>
                                    <p:anim calcmode="lin" valueType="num">
                                      <p:cBhvr>
                                        <p:cTn id="88" dur="3000"/>
                                        <p:tgtEl>
                                          <p:spTgt spid="5"/>
                                        </p:tgtEl>
                                        <p:attrNameLst>
                                          <p:attrName>ppt_h</p:attrName>
                                        </p:attrNameLst>
                                      </p:cBhvr>
                                      <p:tavLst>
                                        <p:tav tm="0">
                                          <p:val>
                                            <p:strVal val="ppt_h"/>
                                          </p:val>
                                        </p:tav>
                                        <p:tav tm="100000">
                                          <p:val>
                                            <p:fltVal val="0"/>
                                          </p:val>
                                        </p:tav>
                                      </p:tavLst>
                                    </p:anim>
                                    <p:anim calcmode="lin" valueType="num">
                                      <p:cBhvr>
                                        <p:cTn id="89" dur="3000"/>
                                        <p:tgtEl>
                                          <p:spTgt spid="5"/>
                                        </p:tgtEl>
                                        <p:attrNameLst>
                                          <p:attrName>ppt_x</p:attrName>
                                        </p:attrNameLst>
                                      </p:cBhvr>
                                      <p:tavLst>
                                        <p:tav tm="0">
                                          <p:val>
                                            <p:strVal val="ppt_x"/>
                                          </p:val>
                                        </p:tav>
                                        <p:tav tm="100000">
                                          <p:val>
                                            <p:fltVal val="0.5"/>
                                          </p:val>
                                        </p:tav>
                                      </p:tavLst>
                                    </p:anim>
                                    <p:anim calcmode="lin" valueType="num">
                                      <p:cBhvr>
                                        <p:cTn id="90" dur="3000"/>
                                        <p:tgtEl>
                                          <p:spTgt spid="5"/>
                                        </p:tgtEl>
                                        <p:attrNameLst>
                                          <p:attrName>ppt_y</p:attrName>
                                        </p:attrNameLst>
                                      </p:cBhvr>
                                      <p:tavLst>
                                        <p:tav tm="0">
                                          <p:val>
                                            <p:strVal val="ppt_y"/>
                                          </p:val>
                                        </p:tav>
                                        <p:tav tm="100000">
                                          <p:val>
                                            <p:fltVal val="0.5"/>
                                          </p:val>
                                        </p:tav>
                                      </p:tavLst>
                                    </p:anim>
                                    <p:set>
                                      <p:cBhvr>
                                        <p:cTn id="91" dur="1" fill="hold">
                                          <p:stCondLst>
                                            <p:cond delay="2999"/>
                                          </p:stCondLst>
                                        </p:cTn>
                                        <p:tgtEl>
                                          <p:spTgt spid="5"/>
                                        </p:tgtEl>
                                        <p:attrNameLst>
                                          <p:attrName>style.visibility</p:attrName>
                                        </p:attrNameLst>
                                      </p:cBhvr>
                                      <p:to>
                                        <p:strVal val="hidden"/>
                                      </p:to>
                                    </p:set>
                                  </p:childTnLst>
                                </p:cTn>
                              </p:par>
                              <p:par>
                                <p:cTn id="92" presetID="23" presetClass="exit" presetSubtype="544" fill="hold" grpId="3" nodeType="withEffect">
                                  <p:stCondLst>
                                    <p:cond delay="0"/>
                                  </p:stCondLst>
                                  <p:childTnLst>
                                    <p:anim calcmode="lin" valueType="num">
                                      <p:cBhvr>
                                        <p:cTn id="93" dur="3000"/>
                                        <p:tgtEl>
                                          <p:spTgt spid="6"/>
                                        </p:tgtEl>
                                        <p:attrNameLst>
                                          <p:attrName>ppt_w</p:attrName>
                                        </p:attrNameLst>
                                      </p:cBhvr>
                                      <p:tavLst>
                                        <p:tav tm="0">
                                          <p:val>
                                            <p:strVal val="ppt_w"/>
                                          </p:val>
                                        </p:tav>
                                        <p:tav tm="100000">
                                          <p:val>
                                            <p:fltVal val="0"/>
                                          </p:val>
                                        </p:tav>
                                      </p:tavLst>
                                    </p:anim>
                                    <p:anim calcmode="lin" valueType="num">
                                      <p:cBhvr>
                                        <p:cTn id="94" dur="3000"/>
                                        <p:tgtEl>
                                          <p:spTgt spid="6"/>
                                        </p:tgtEl>
                                        <p:attrNameLst>
                                          <p:attrName>ppt_h</p:attrName>
                                        </p:attrNameLst>
                                      </p:cBhvr>
                                      <p:tavLst>
                                        <p:tav tm="0">
                                          <p:val>
                                            <p:strVal val="ppt_h"/>
                                          </p:val>
                                        </p:tav>
                                        <p:tav tm="100000">
                                          <p:val>
                                            <p:fltVal val="0"/>
                                          </p:val>
                                        </p:tav>
                                      </p:tavLst>
                                    </p:anim>
                                    <p:anim calcmode="lin" valueType="num">
                                      <p:cBhvr>
                                        <p:cTn id="95" dur="3000"/>
                                        <p:tgtEl>
                                          <p:spTgt spid="6"/>
                                        </p:tgtEl>
                                        <p:attrNameLst>
                                          <p:attrName>ppt_x</p:attrName>
                                        </p:attrNameLst>
                                      </p:cBhvr>
                                      <p:tavLst>
                                        <p:tav tm="0">
                                          <p:val>
                                            <p:strVal val="ppt_x"/>
                                          </p:val>
                                        </p:tav>
                                        <p:tav tm="100000">
                                          <p:val>
                                            <p:fltVal val="0.5"/>
                                          </p:val>
                                        </p:tav>
                                      </p:tavLst>
                                    </p:anim>
                                    <p:anim calcmode="lin" valueType="num">
                                      <p:cBhvr>
                                        <p:cTn id="96" dur="3000"/>
                                        <p:tgtEl>
                                          <p:spTgt spid="6"/>
                                        </p:tgtEl>
                                        <p:attrNameLst>
                                          <p:attrName>ppt_y</p:attrName>
                                        </p:attrNameLst>
                                      </p:cBhvr>
                                      <p:tavLst>
                                        <p:tav tm="0">
                                          <p:val>
                                            <p:strVal val="ppt_y"/>
                                          </p:val>
                                        </p:tav>
                                        <p:tav tm="100000">
                                          <p:val>
                                            <p:fltVal val="0.5"/>
                                          </p:val>
                                        </p:tav>
                                      </p:tavLst>
                                    </p:anim>
                                    <p:set>
                                      <p:cBhvr>
                                        <p:cTn id="97" dur="1" fill="hold">
                                          <p:stCondLst>
                                            <p:cond delay="2999"/>
                                          </p:stCondLst>
                                        </p:cTn>
                                        <p:tgtEl>
                                          <p:spTgt spid="6"/>
                                        </p:tgtEl>
                                        <p:attrNameLst>
                                          <p:attrName>style.visibility</p:attrName>
                                        </p:attrNameLst>
                                      </p:cBhvr>
                                      <p:to>
                                        <p:strVal val="hidden"/>
                                      </p:to>
                                    </p:set>
                                  </p:childTnLst>
                                </p:cTn>
                              </p:par>
                              <p:par>
                                <p:cTn id="98" presetID="23" presetClass="exit" presetSubtype="544" fill="hold" grpId="3" nodeType="withEffect">
                                  <p:stCondLst>
                                    <p:cond delay="0"/>
                                  </p:stCondLst>
                                  <p:childTnLst>
                                    <p:anim calcmode="lin" valueType="num">
                                      <p:cBhvr>
                                        <p:cTn id="99" dur="3000"/>
                                        <p:tgtEl>
                                          <p:spTgt spid="7"/>
                                        </p:tgtEl>
                                        <p:attrNameLst>
                                          <p:attrName>ppt_w</p:attrName>
                                        </p:attrNameLst>
                                      </p:cBhvr>
                                      <p:tavLst>
                                        <p:tav tm="0">
                                          <p:val>
                                            <p:strVal val="ppt_w"/>
                                          </p:val>
                                        </p:tav>
                                        <p:tav tm="100000">
                                          <p:val>
                                            <p:fltVal val="0"/>
                                          </p:val>
                                        </p:tav>
                                      </p:tavLst>
                                    </p:anim>
                                    <p:anim calcmode="lin" valueType="num">
                                      <p:cBhvr>
                                        <p:cTn id="100" dur="3000"/>
                                        <p:tgtEl>
                                          <p:spTgt spid="7"/>
                                        </p:tgtEl>
                                        <p:attrNameLst>
                                          <p:attrName>ppt_h</p:attrName>
                                        </p:attrNameLst>
                                      </p:cBhvr>
                                      <p:tavLst>
                                        <p:tav tm="0">
                                          <p:val>
                                            <p:strVal val="ppt_h"/>
                                          </p:val>
                                        </p:tav>
                                        <p:tav tm="100000">
                                          <p:val>
                                            <p:fltVal val="0"/>
                                          </p:val>
                                        </p:tav>
                                      </p:tavLst>
                                    </p:anim>
                                    <p:anim calcmode="lin" valueType="num">
                                      <p:cBhvr>
                                        <p:cTn id="101" dur="3000"/>
                                        <p:tgtEl>
                                          <p:spTgt spid="7"/>
                                        </p:tgtEl>
                                        <p:attrNameLst>
                                          <p:attrName>ppt_x</p:attrName>
                                        </p:attrNameLst>
                                      </p:cBhvr>
                                      <p:tavLst>
                                        <p:tav tm="0">
                                          <p:val>
                                            <p:strVal val="ppt_x"/>
                                          </p:val>
                                        </p:tav>
                                        <p:tav tm="100000">
                                          <p:val>
                                            <p:fltVal val="0.5"/>
                                          </p:val>
                                        </p:tav>
                                      </p:tavLst>
                                    </p:anim>
                                    <p:anim calcmode="lin" valueType="num">
                                      <p:cBhvr>
                                        <p:cTn id="102" dur="3000"/>
                                        <p:tgtEl>
                                          <p:spTgt spid="7"/>
                                        </p:tgtEl>
                                        <p:attrNameLst>
                                          <p:attrName>ppt_y</p:attrName>
                                        </p:attrNameLst>
                                      </p:cBhvr>
                                      <p:tavLst>
                                        <p:tav tm="0">
                                          <p:val>
                                            <p:strVal val="ppt_y"/>
                                          </p:val>
                                        </p:tav>
                                        <p:tav tm="100000">
                                          <p:val>
                                            <p:fltVal val="0.5"/>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5" fill="hold" grpId="4" nodeType="withEffect">
                                  <p:stCondLst>
                                    <p:cond delay="0"/>
                                  </p:stCondLst>
                                  <p:childTnLst>
                                    <p:anim calcmode="lin" valueType="num">
                                      <p:cBhvr>
                                        <p:cTn id="105" dur="3000"/>
                                        <p:tgtEl>
                                          <p:spTgt spid="3"/>
                                        </p:tgtEl>
                                        <p:attrNameLst>
                                          <p:attrName>ppt_w</p:attrName>
                                        </p:attrNameLst>
                                      </p:cBhvr>
                                      <p:tavLst>
                                        <p:tav tm="0">
                                          <p:val>
                                            <p:strVal val="ppt_w"/>
                                          </p:val>
                                        </p:tav>
                                        <p:tav tm="100000">
                                          <p:val>
                                            <p:strVal val="ppt_w"/>
                                          </p:val>
                                        </p:tav>
                                      </p:tavLst>
                                    </p:anim>
                                    <p:anim calcmode="lin" valueType="num">
                                      <p:cBhvr>
                                        <p:cTn id="10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2999"/>
                                          </p:stCondLst>
                                        </p:cTn>
                                        <p:tgtEl>
                                          <p:spTgt spid="3"/>
                                        </p:tgtEl>
                                        <p:attrNameLst>
                                          <p:attrName>style.visibility</p:attrName>
                                        </p:attrNameLst>
                                      </p:cBhvr>
                                      <p:to>
                                        <p:strVal val="hidden"/>
                                      </p:to>
                                    </p:set>
                                  </p:childTnLst>
                                </p:cTn>
                              </p:par>
                              <p:par>
                                <p:cTn id="108" presetID="19" presetClass="exit" presetSubtype="10" fill="hold" grpId="4" nodeType="withEffect">
                                  <p:stCondLst>
                                    <p:cond delay="0"/>
                                  </p:stCondLst>
                                  <p:childTnLst>
                                    <p:anim calcmode="lin" valueType="num">
                                      <p:cBhvr>
                                        <p:cTn id="109" dur="3000"/>
                                        <p:tgtEl>
                                          <p:spTgt spid="4"/>
                                        </p:tgtEl>
                                        <p:attrNameLst>
                                          <p:attrName>ppt_h</p:attrName>
                                        </p:attrNameLst>
                                      </p:cBhvr>
                                      <p:tavLst>
                                        <p:tav tm="0">
                                          <p:val>
                                            <p:strVal val="ppt_h"/>
                                          </p:val>
                                        </p:tav>
                                        <p:tav tm="100000">
                                          <p:val>
                                            <p:strVal val="ppt_h"/>
                                          </p:val>
                                        </p:tav>
                                      </p:tavLst>
                                    </p:anim>
                                    <p:anim calcmode="lin" valueType="num">
                                      <p:cBhvr>
                                        <p:cTn id="1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4"/>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3000"/>
                                        <p:tgtEl>
                                          <p:spTgt spid="5"/>
                                        </p:tgtEl>
                                        <p:attrNameLst>
                                          <p:attrName>ppt_w</p:attrName>
                                        </p:attrNameLst>
                                      </p:cBhvr>
                                      <p:tavLst>
                                        <p:tav tm="0">
                                          <p:val>
                                            <p:strVal val="ppt_w"/>
                                          </p:val>
                                        </p:tav>
                                        <p:tav tm="100000">
                                          <p:val>
                                            <p:strVal val="ppt_w"/>
                                          </p:val>
                                        </p:tav>
                                      </p:tavLst>
                                    </p:anim>
                                    <p:anim calcmode="lin" valueType="num">
                                      <p:cBhvr>
                                        <p:cTn id="11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2999"/>
                                          </p:stCondLst>
                                        </p:cTn>
                                        <p:tgtEl>
                                          <p:spTgt spid="5"/>
                                        </p:tgtEl>
                                        <p:attrNameLst>
                                          <p:attrName>style.visibility</p:attrName>
                                        </p:attrNameLst>
                                      </p:cBhvr>
                                      <p:to>
                                        <p:strVal val="hidden"/>
                                      </p:to>
                                    </p:set>
                                  </p:childTnLst>
                                </p:cTn>
                              </p:par>
                              <p:par>
                                <p:cTn id="116" presetID="19" presetClass="exit" presetSubtype="10" fill="hold" grpId="4" nodeType="withEffect">
                                  <p:stCondLst>
                                    <p:cond delay="0"/>
                                  </p:stCondLst>
                                  <p:childTnLst>
                                    <p:anim calcmode="lin" valueType="num">
                                      <p:cBhvr>
                                        <p:cTn id="117" dur="3000"/>
                                        <p:tgtEl>
                                          <p:spTgt spid="6"/>
                                        </p:tgtEl>
                                        <p:attrNameLst>
                                          <p:attrName>ppt_h</p:attrName>
                                        </p:attrNameLst>
                                      </p:cBhvr>
                                      <p:tavLst>
                                        <p:tav tm="0">
                                          <p:val>
                                            <p:strVal val="ppt_h"/>
                                          </p:val>
                                        </p:tav>
                                        <p:tav tm="100000">
                                          <p:val>
                                            <p:strVal val="ppt_h"/>
                                          </p:val>
                                        </p:tav>
                                      </p:tavLst>
                                    </p:anim>
                                    <p:anim calcmode="lin" valueType="num">
                                      <p:cBhvr>
                                        <p:cTn id="11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6"/>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3000"/>
                                        <p:tgtEl>
                                          <p:spTgt spid="7"/>
                                        </p:tgtEl>
                                        <p:attrNameLst>
                                          <p:attrName>ppt_w</p:attrName>
                                        </p:attrNameLst>
                                      </p:cBhvr>
                                      <p:tavLst>
                                        <p:tav tm="0">
                                          <p:val>
                                            <p:strVal val="ppt_w"/>
                                          </p:val>
                                        </p:tav>
                                        <p:tav tm="100000">
                                          <p:val>
                                            <p:strVal val="ppt_w"/>
                                          </p:val>
                                        </p:tav>
                                      </p:tavLst>
                                    </p:anim>
                                    <p:anim calcmode="lin" valueType="num">
                                      <p:cBhvr>
                                        <p:cTn id="12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7"/>
                                        </p:tgtEl>
                                        <p:attrNameLst>
                                          <p:attrName>style.visibility</p:attrName>
                                        </p:attrNameLst>
                                      </p:cBhvr>
                                      <p:to>
                                        <p:strVal val="hidden"/>
                                      </p:to>
                                    </p:set>
                                  </p:childTnLst>
                                </p:cTn>
                              </p:par>
                              <p:par>
                                <p:cTn id="124" presetID="5" presetClass="exit" presetSubtype="5" fill="hold" grpId="5" nodeType="withEffect">
                                  <p:stCondLst>
                                    <p:cond delay="0"/>
                                  </p:stCondLst>
                                  <p:childTnLst>
                                    <p:animEffect transition="out" filter="checkerboard(down)">
                                      <p:cBhvr>
                                        <p:cTn id="125" dur="3000"/>
                                        <p:tgtEl>
                                          <p:spTgt spid="3"/>
                                        </p:tgtEl>
                                      </p:cBhvr>
                                    </p:animEffect>
                                    <p:set>
                                      <p:cBhvr>
                                        <p:cTn id="126" dur="1" fill="hold">
                                          <p:stCondLst>
                                            <p:cond delay="2999"/>
                                          </p:stCondLst>
                                        </p:cTn>
                                        <p:tgtEl>
                                          <p:spTgt spid="3"/>
                                        </p:tgtEl>
                                        <p:attrNameLst>
                                          <p:attrName>style.visibility</p:attrName>
                                        </p:attrNameLst>
                                      </p:cBhvr>
                                      <p:to>
                                        <p:strVal val="hidden"/>
                                      </p:to>
                                    </p:set>
                                  </p:childTnLst>
                                </p:cTn>
                              </p:par>
                              <p:par>
                                <p:cTn id="127" presetID="5" presetClass="exit" presetSubtype="5" fill="hold" grpId="5" nodeType="withEffect">
                                  <p:stCondLst>
                                    <p:cond delay="0"/>
                                  </p:stCondLst>
                                  <p:childTnLst>
                                    <p:animEffect transition="out" filter="checkerboard(down)">
                                      <p:cBhvr>
                                        <p:cTn id="128" dur="3000"/>
                                        <p:tgtEl>
                                          <p:spTgt spid="4"/>
                                        </p:tgtEl>
                                      </p:cBhvr>
                                    </p:animEffect>
                                    <p:set>
                                      <p:cBhvr>
                                        <p:cTn id="129" dur="1" fill="hold">
                                          <p:stCondLst>
                                            <p:cond delay="2999"/>
                                          </p:stCondLst>
                                        </p:cTn>
                                        <p:tgtEl>
                                          <p:spTgt spid="4"/>
                                        </p:tgtEl>
                                        <p:attrNameLst>
                                          <p:attrName>style.visibility</p:attrName>
                                        </p:attrNameLst>
                                      </p:cBhvr>
                                      <p:to>
                                        <p:strVal val="hidden"/>
                                      </p:to>
                                    </p:set>
                                  </p:childTnLst>
                                </p:cTn>
                              </p:par>
                              <p:par>
                                <p:cTn id="130" presetID="5" presetClass="exit" presetSubtype="5" fill="hold" grpId="5" nodeType="withEffect">
                                  <p:stCondLst>
                                    <p:cond delay="0"/>
                                  </p:stCondLst>
                                  <p:childTnLst>
                                    <p:animEffect transition="out" filter="checkerboard(dow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5" presetClass="exit" presetSubtype="5" fill="hold" grpId="5" nodeType="withEffect">
                                  <p:stCondLst>
                                    <p:cond delay="0"/>
                                  </p:stCondLst>
                                  <p:childTnLst>
                                    <p:animEffect transition="out" filter="checkerboard(dow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5" presetClass="exit" presetSubtype="5" fill="hold" grpId="5" nodeType="withEffect">
                                  <p:stCondLst>
                                    <p:cond delay="0"/>
                                  </p:stCondLst>
                                  <p:childTnLst>
                                    <p:animEffect transition="out" filter="checkerboard(dow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35" presetClass="exit" presetSubtype="0" fill="hold" grpId="6" nodeType="withEffect">
                                  <p:stCondLst>
                                    <p:cond delay="0"/>
                                  </p:stCondLst>
                                  <p:childTnLst>
                                    <p:animEffect transition="out" filter="fade">
                                      <p:cBhvr>
                                        <p:cTn id="140" dur="3000"/>
                                        <p:tgtEl>
                                          <p:spTgt spid="3"/>
                                        </p:tgtEl>
                                      </p:cBhvr>
                                    </p:animEffect>
                                    <p:anim calcmode="lin" valueType="num">
                                      <p:cBhvr>
                                        <p:cTn id="141" dur="3000"/>
                                        <p:tgtEl>
                                          <p:spTgt spid="3"/>
                                        </p:tgtEl>
                                        <p:attrNameLst>
                                          <p:attrName>style.rotation</p:attrName>
                                        </p:attrNameLst>
                                      </p:cBhvr>
                                      <p:tavLst>
                                        <p:tav tm="0">
                                          <p:val>
                                            <p:fltVal val="0"/>
                                          </p:val>
                                        </p:tav>
                                        <p:tav tm="100000">
                                          <p:val>
                                            <p:fltVal val="720"/>
                                          </p:val>
                                        </p:tav>
                                      </p:tavLst>
                                    </p:anim>
                                    <p:anim calcmode="lin" valueType="num">
                                      <p:cBhvr>
                                        <p:cTn id="142" dur="3000"/>
                                        <p:tgtEl>
                                          <p:spTgt spid="3"/>
                                        </p:tgtEl>
                                        <p:attrNameLst>
                                          <p:attrName>ppt_h</p:attrName>
                                        </p:attrNameLst>
                                      </p:cBhvr>
                                      <p:tavLst>
                                        <p:tav tm="0">
                                          <p:val>
                                            <p:strVal val="ppt_h"/>
                                          </p:val>
                                        </p:tav>
                                        <p:tav tm="100000">
                                          <p:val>
                                            <p:fltVal val="0"/>
                                          </p:val>
                                        </p:tav>
                                      </p:tavLst>
                                    </p:anim>
                                    <p:anim calcmode="lin" valueType="num">
                                      <p:cBhvr>
                                        <p:cTn id="143" dur="3000"/>
                                        <p:tgtEl>
                                          <p:spTgt spid="3"/>
                                        </p:tgtEl>
                                        <p:attrNameLst>
                                          <p:attrName>ppt_w</p:attrName>
                                        </p:attrNameLst>
                                      </p:cBhvr>
                                      <p:tavLst>
                                        <p:tav tm="0">
                                          <p:val>
                                            <p:strVal val="ppt_w"/>
                                          </p:val>
                                        </p:tav>
                                        <p:tav tm="100000">
                                          <p:val>
                                            <p:fltVal val="0"/>
                                          </p:val>
                                        </p:tav>
                                      </p:tavLst>
                                    </p:anim>
                                    <p:set>
                                      <p:cBhvr>
                                        <p:cTn id="144" dur="1" fill="hold">
                                          <p:stCondLst>
                                            <p:cond delay="2999"/>
                                          </p:stCondLst>
                                        </p:cTn>
                                        <p:tgtEl>
                                          <p:spTgt spid="3"/>
                                        </p:tgtEl>
                                        <p:attrNameLst>
                                          <p:attrName>style.visibility</p:attrName>
                                        </p:attrNameLst>
                                      </p:cBhvr>
                                      <p:to>
                                        <p:strVal val="hidden"/>
                                      </p:to>
                                    </p:set>
                                  </p:childTnLst>
                                </p:cTn>
                              </p:par>
                              <p:par>
                                <p:cTn id="145" presetID="35" presetClass="exit" presetSubtype="0" fill="hold" grpId="6" nodeType="withEffect">
                                  <p:stCondLst>
                                    <p:cond delay="0"/>
                                  </p:stCondLst>
                                  <p:childTnLst>
                                    <p:animEffect transition="out" filter="fade">
                                      <p:cBhvr>
                                        <p:cTn id="146" dur="3000"/>
                                        <p:tgtEl>
                                          <p:spTgt spid="4"/>
                                        </p:tgtEl>
                                      </p:cBhvr>
                                    </p:animEffect>
                                    <p:anim calcmode="lin" valueType="num">
                                      <p:cBhvr>
                                        <p:cTn id="147" dur="3000"/>
                                        <p:tgtEl>
                                          <p:spTgt spid="4"/>
                                        </p:tgtEl>
                                        <p:attrNameLst>
                                          <p:attrName>style.rotation</p:attrName>
                                        </p:attrNameLst>
                                      </p:cBhvr>
                                      <p:tavLst>
                                        <p:tav tm="0">
                                          <p:val>
                                            <p:fltVal val="0"/>
                                          </p:val>
                                        </p:tav>
                                        <p:tav tm="100000">
                                          <p:val>
                                            <p:fltVal val="720"/>
                                          </p:val>
                                        </p:tav>
                                      </p:tavLst>
                                    </p:anim>
                                    <p:anim calcmode="lin" valueType="num">
                                      <p:cBhvr>
                                        <p:cTn id="148" dur="3000"/>
                                        <p:tgtEl>
                                          <p:spTgt spid="4"/>
                                        </p:tgtEl>
                                        <p:attrNameLst>
                                          <p:attrName>ppt_h</p:attrName>
                                        </p:attrNameLst>
                                      </p:cBhvr>
                                      <p:tavLst>
                                        <p:tav tm="0">
                                          <p:val>
                                            <p:strVal val="ppt_h"/>
                                          </p:val>
                                        </p:tav>
                                        <p:tav tm="100000">
                                          <p:val>
                                            <p:fltVal val="0"/>
                                          </p:val>
                                        </p:tav>
                                      </p:tavLst>
                                    </p:anim>
                                    <p:anim calcmode="lin" valueType="num">
                                      <p:cBhvr>
                                        <p:cTn id="149" dur="3000"/>
                                        <p:tgtEl>
                                          <p:spTgt spid="4"/>
                                        </p:tgtEl>
                                        <p:attrNameLst>
                                          <p:attrName>ppt_w</p:attrName>
                                        </p:attrNameLst>
                                      </p:cBhvr>
                                      <p:tavLst>
                                        <p:tav tm="0">
                                          <p:val>
                                            <p:strVal val="ppt_w"/>
                                          </p:val>
                                        </p:tav>
                                        <p:tav tm="100000">
                                          <p:val>
                                            <p:fltVal val="0"/>
                                          </p:val>
                                        </p:tav>
                                      </p:tavLst>
                                    </p:anim>
                                    <p:set>
                                      <p:cBhvr>
                                        <p:cTn id="150" dur="1" fill="hold">
                                          <p:stCondLst>
                                            <p:cond delay="2999"/>
                                          </p:stCondLst>
                                        </p:cTn>
                                        <p:tgtEl>
                                          <p:spTgt spid="4"/>
                                        </p:tgtEl>
                                        <p:attrNameLst>
                                          <p:attrName>style.visibility</p:attrName>
                                        </p:attrNameLst>
                                      </p:cBhvr>
                                      <p:to>
                                        <p:strVal val="hidden"/>
                                      </p:to>
                                    </p:set>
                                  </p:childTnLst>
                                </p:cTn>
                              </p:par>
                              <p:par>
                                <p:cTn id="151" presetID="35" presetClass="exit" presetSubtype="0" fill="hold" grpId="6" nodeType="withEffect">
                                  <p:stCondLst>
                                    <p:cond delay="0"/>
                                  </p:stCondLst>
                                  <p:childTnLst>
                                    <p:animEffect transition="out" filter="fade">
                                      <p:cBhvr>
                                        <p:cTn id="152" dur="3000"/>
                                        <p:tgtEl>
                                          <p:spTgt spid="5"/>
                                        </p:tgtEl>
                                      </p:cBhvr>
                                    </p:animEffect>
                                    <p:anim calcmode="lin" valueType="num">
                                      <p:cBhvr>
                                        <p:cTn id="153" dur="3000"/>
                                        <p:tgtEl>
                                          <p:spTgt spid="5"/>
                                        </p:tgtEl>
                                        <p:attrNameLst>
                                          <p:attrName>style.rotation</p:attrName>
                                        </p:attrNameLst>
                                      </p:cBhvr>
                                      <p:tavLst>
                                        <p:tav tm="0">
                                          <p:val>
                                            <p:fltVal val="0"/>
                                          </p:val>
                                        </p:tav>
                                        <p:tav tm="100000">
                                          <p:val>
                                            <p:fltVal val="720"/>
                                          </p:val>
                                        </p:tav>
                                      </p:tavLst>
                                    </p:anim>
                                    <p:anim calcmode="lin" valueType="num">
                                      <p:cBhvr>
                                        <p:cTn id="154" dur="3000"/>
                                        <p:tgtEl>
                                          <p:spTgt spid="5"/>
                                        </p:tgtEl>
                                        <p:attrNameLst>
                                          <p:attrName>ppt_h</p:attrName>
                                        </p:attrNameLst>
                                      </p:cBhvr>
                                      <p:tavLst>
                                        <p:tav tm="0">
                                          <p:val>
                                            <p:strVal val="ppt_h"/>
                                          </p:val>
                                        </p:tav>
                                        <p:tav tm="100000">
                                          <p:val>
                                            <p:fltVal val="0"/>
                                          </p:val>
                                        </p:tav>
                                      </p:tavLst>
                                    </p:anim>
                                    <p:anim calcmode="lin" valueType="num">
                                      <p:cBhvr>
                                        <p:cTn id="155" dur="3000"/>
                                        <p:tgtEl>
                                          <p:spTgt spid="5"/>
                                        </p:tgtEl>
                                        <p:attrNameLst>
                                          <p:attrName>ppt_w</p:attrName>
                                        </p:attrNameLst>
                                      </p:cBhvr>
                                      <p:tavLst>
                                        <p:tav tm="0">
                                          <p:val>
                                            <p:strVal val="ppt_w"/>
                                          </p:val>
                                        </p:tav>
                                        <p:tav tm="100000">
                                          <p:val>
                                            <p:fltVal val="0"/>
                                          </p:val>
                                        </p:tav>
                                      </p:tavLst>
                                    </p:anim>
                                    <p:set>
                                      <p:cBhvr>
                                        <p:cTn id="156" dur="1" fill="hold">
                                          <p:stCondLst>
                                            <p:cond delay="2999"/>
                                          </p:stCondLst>
                                        </p:cTn>
                                        <p:tgtEl>
                                          <p:spTgt spid="5"/>
                                        </p:tgtEl>
                                        <p:attrNameLst>
                                          <p:attrName>style.visibility</p:attrName>
                                        </p:attrNameLst>
                                      </p:cBhvr>
                                      <p:to>
                                        <p:strVal val="hidden"/>
                                      </p:to>
                                    </p:set>
                                  </p:childTnLst>
                                </p:cTn>
                              </p:par>
                              <p:par>
                                <p:cTn id="157" presetID="35" presetClass="exit" presetSubtype="0" fill="hold" grpId="6" nodeType="withEffect">
                                  <p:stCondLst>
                                    <p:cond delay="0"/>
                                  </p:stCondLst>
                                  <p:childTnLst>
                                    <p:animEffect transition="out" filter="fade">
                                      <p:cBhvr>
                                        <p:cTn id="158" dur="3000"/>
                                        <p:tgtEl>
                                          <p:spTgt spid="6"/>
                                        </p:tgtEl>
                                      </p:cBhvr>
                                    </p:animEffect>
                                    <p:anim calcmode="lin" valueType="num">
                                      <p:cBhvr>
                                        <p:cTn id="159" dur="3000"/>
                                        <p:tgtEl>
                                          <p:spTgt spid="6"/>
                                        </p:tgtEl>
                                        <p:attrNameLst>
                                          <p:attrName>style.rotation</p:attrName>
                                        </p:attrNameLst>
                                      </p:cBhvr>
                                      <p:tavLst>
                                        <p:tav tm="0">
                                          <p:val>
                                            <p:fltVal val="0"/>
                                          </p:val>
                                        </p:tav>
                                        <p:tav tm="100000">
                                          <p:val>
                                            <p:fltVal val="720"/>
                                          </p:val>
                                        </p:tav>
                                      </p:tavLst>
                                    </p:anim>
                                    <p:anim calcmode="lin" valueType="num">
                                      <p:cBhvr>
                                        <p:cTn id="160" dur="3000"/>
                                        <p:tgtEl>
                                          <p:spTgt spid="6"/>
                                        </p:tgtEl>
                                        <p:attrNameLst>
                                          <p:attrName>ppt_h</p:attrName>
                                        </p:attrNameLst>
                                      </p:cBhvr>
                                      <p:tavLst>
                                        <p:tav tm="0">
                                          <p:val>
                                            <p:strVal val="ppt_h"/>
                                          </p:val>
                                        </p:tav>
                                        <p:tav tm="100000">
                                          <p:val>
                                            <p:fltVal val="0"/>
                                          </p:val>
                                        </p:tav>
                                      </p:tavLst>
                                    </p:anim>
                                    <p:anim calcmode="lin" valueType="num">
                                      <p:cBhvr>
                                        <p:cTn id="161" dur="3000"/>
                                        <p:tgtEl>
                                          <p:spTgt spid="6"/>
                                        </p:tgtEl>
                                        <p:attrNameLst>
                                          <p:attrName>ppt_w</p:attrName>
                                        </p:attrNameLst>
                                      </p:cBhvr>
                                      <p:tavLst>
                                        <p:tav tm="0">
                                          <p:val>
                                            <p:strVal val="ppt_w"/>
                                          </p:val>
                                        </p:tav>
                                        <p:tav tm="100000">
                                          <p:val>
                                            <p:fltVal val="0"/>
                                          </p:val>
                                        </p:tav>
                                      </p:tavLst>
                                    </p:anim>
                                    <p:set>
                                      <p:cBhvr>
                                        <p:cTn id="162" dur="1" fill="hold">
                                          <p:stCondLst>
                                            <p:cond delay="2999"/>
                                          </p:stCondLst>
                                        </p:cTn>
                                        <p:tgtEl>
                                          <p:spTgt spid="6"/>
                                        </p:tgtEl>
                                        <p:attrNameLst>
                                          <p:attrName>style.visibility</p:attrName>
                                        </p:attrNameLst>
                                      </p:cBhvr>
                                      <p:to>
                                        <p:strVal val="hidden"/>
                                      </p:to>
                                    </p:set>
                                  </p:childTnLst>
                                </p:cTn>
                              </p:par>
                              <p:par>
                                <p:cTn id="163" presetID="35" presetClass="exit" presetSubtype="0" fill="hold" grpId="6" nodeType="withEffect">
                                  <p:stCondLst>
                                    <p:cond delay="0"/>
                                  </p:stCondLst>
                                  <p:childTnLst>
                                    <p:animEffect transition="out" filter="fade">
                                      <p:cBhvr>
                                        <p:cTn id="164" dur="3000"/>
                                        <p:tgtEl>
                                          <p:spTgt spid="7"/>
                                        </p:tgtEl>
                                      </p:cBhvr>
                                    </p:animEffect>
                                    <p:anim calcmode="lin" valueType="num">
                                      <p:cBhvr>
                                        <p:cTn id="165" dur="3000"/>
                                        <p:tgtEl>
                                          <p:spTgt spid="7"/>
                                        </p:tgtEl>
                                        <p:attrNameLst>
                                          <p:attrName>style.rotation</p:attrName>
                                        </p:attrNameLst>
                                      </p:cBhvr>
                                      <p:tavLst>
                                        <p:tav tm="0">
                                          <p:val>
                                            <p:fltVal val="0"/>
                                          </p:val>
                                        </p:tav>
                                        <p:tav tm="100000">
                                          <p:val>
                                            <p:fltVal val="720"/>
                                          </p:val>
                                        </p:tav>
                                      </p:tavLst>
                                    </p:anim>
                                    <p:anim calcmode="lin" valueType="num">
                                      <p:cBhvr>
                                        <p:cTn id="166" dur="3000"/>
                                        <p:tgtEl>
                                          <p:spTgt spid="7"/>
                                        </p:tgtEl>
                                        <p:attrNameLst>
                                          <p:attrName>ppt_h</p:attrName>
                                        </p:attrNameLst>
                                      </p:cBhvr>
                                      <p:tavLst>
                                        <p:tav tm="0">
                                          <p:val>
                                            <p:strVal val="ppt_h"/>
                                          </p:val>
                                        </p:tav>
                                        <p:tav tm="100000">
                                          <p:val>
                                            <p:fltVal val="0"/>
                                          </p:val>
                                        </p:tav>
                                      </p:tavLst>
                                    </p:anim>
                                    <p:anim calcmode="lin" valueType="num">
                                      <p:cBhvr>
                                        <p:cTn id="167" dur="3000"/>
                                        <p:tgtEl>
                                          <p:spTgt spid="7"/>
                                        </p:tgtEl>
                                        <p:attrNameLst>
                                          <p:attrName>ppt_w</p:attrName>
                                        </p:attrNameLst>
                                      </p:cBhvr>
                                      <p:tavLst>
                                        <p:tav tm="0">
                                          <p:val>
                                            <p:strVal val="ppt_w"/>
                                          </p:val>
                                        </p:tav>
                                        <p:tav tm="100000">
                                          <p:val>
                                            <p:fltVal val="0"/>
                                          </p:val>
                                        </p:tav>
                                      </p:tavLst>
                                    </p:anim>
                                    <p:set>
                                      <p:cBhvr>
                                        <p:cTn id="168" dur="1" fill="hold">
                                          <p:stCondLst>
                                            <p:cond delay="2999"/>
                                          </p:stCondLst>
                                        </p:cTn>
                                        <p:tgtEl>
                                          <p:spTgt spid="7"/>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2"/>
                                        </p:tgtEl>
                                        <p:attrNameLst>
                                          <p:attrName>style.visibility</p:attrName>
                                        </p:attrNameLst>
                                      </p:cBhvr>
                                      <p:to>
                                        <p:strVal val="visible"/>
                                      </p:to>
                                    </p:set>
                                    <p:anim calcmode="lin" valueType="num">
                                      <p:cBhvr>
                                        <p:cTn id="171" dur="3000" fill="hold"/>
                                        <p:tgtEl>
                                          <p:spTgt spid="2"/>
                                        </p:tgtEl>
                                        <p:attrNameLst>
                                          <p:attrName>ppt_w</p:attrName>
                                        </p:attrNameLst>
                                      </p:cBhvr>
                                      <p:tavLst>
                                        <p:tav tm="0">
                                          <p:val>
                                            <p:strVal val="4/3*#ppt_w"/>
                                          </p:val>
                                        </p:tav>
                                        <p:tav tm="100000">
                                          <p:val>
                                            <p:strVal val="#ppt_w"/>
                                          </p:val>
                                        </p:tav>
                                      </p:tavLst>
                                    </p:anim>
                                    <p:anim calcmode="lin" valueType="num">
                                      <p:cBhvr>
                                        <p:cTn id="172" dur="3000" fill="hold"/>
                                        <p:tgtEl>
                                          <p:spTgt spid="2"/>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2"/>
                                        </p:tgtEl>
                                        <p:attrNameLst>
                                          <p:attrName>style.visibility</p:attrName>
                                        </p:attrNameLst>
                                      </p:cBhvr>
                                      <p:to>
                                        <p:strVal val="visible"/>
                                      </p:to>
                                    </p:set>
                                    <p:animEffect transition="in" filter="wheel(8)">
                                      <p:cBhvr>
                                        <p:cTn id="17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a:off x="3929058" y="500066"/>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6200000" flipV="1">
            <a:off x="3286125" y="500057"/>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200000">
            <a:off x="3929058" y="185737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flipV="1">
            <a:off x="3286125" y="185736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3929058" y="321471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flipV="1">
            <a:off x="3286125" y="321470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3929058" y="4572014"/>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flipV="1">
            <a:off x="3286125" y="4572005"/>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85984" y="500066"/>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flipV="1">
            <a:off x="1643051" y="500057"/>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2285984" y="185737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flipV="1">
            <a:off x="1643051" y="185736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2285984" y="321471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flipV="1">
            <a:off x="1643051" y="321470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2285984" y="4572014"/>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6200000" flipV="1">
            <a:off x="1643051" y="4572005"/>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6200000">
            <a:off x="5643570" y="500066"/>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6200000" flipV="1">
            <a:off x="5000637" y="500057"/>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6200000">
            <a:off x="5643570" y="185737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6200000" flipV="1">
            <a:off x="5000637" y="185736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6200000">
            <a:off x="5643570" y="321471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6200000" flipV="1">
            <a:off x="5000637" y="321470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6200000">
            <a:off x="5643570" y="4572014"/>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6200000" flipV="1">
            <a:off x="5000637" y="4572005"/>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6200000">
            <a:off x="714348" y="500066"/>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6200000" flipV="1">
            <a:off x="71415" y="500057"/>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6200000">
            <a:off x="714348" y="185737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6200000" flipV="1">
            <a:off x="71415" y="185736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6200000">
            <a:off x="714348" y="321471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6200000" flipV="1">
            <a:off x="71415" y="321470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6200000">
            <a:off x="714348" y="4572014"/>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6200000" flipV="1">
            <a:off x="71415" y="4572005"/>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6200000">
            <a:off x="7286644" y="500066"/>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6200000" flipV="1">
            <a:off x="6643711" y="500057"/>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16200000">
            <a:off x="7286644" y="185737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16200000" flipV="1">
            <a:off x="6643711" y="185736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16200000">
            <a:off x="7286644" y="3214710"/>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16200000" flipV="1">
            <a:off x="6643711" y="3214701"/>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16200000">
            <a:off x="7286644" y="4572014"/>
            <a:ext cx="1643056" cy="642924"/>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16200000" flipV="1">
            <a:off x="6643711" y="4572005"/>
            <a:ext cx="1643056" cy="642942"/>
          </a:xfrm>
          <a:prstGeom prst="wave">
            <a:avLst>
              <a:gd name="adj1" fmla="val 20000"/>
              <a:gd name="adj2" fmla="val -10000"/>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8660" y="-285770"/>
            <a:ext cx="9787006" cy="6000792"/>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19"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3000" fill="hold"/>
                                        <p:tgtEl>
                                          <p:spTgt spid="3"/>
                                        </p:tgtEl>
                                        <p:attrNameLst>
                                          <p:attrName>ppt_w</p:attrName>
                                        </p:attrNameLst>
                                      </p:cBhvr>
                                      <p:tavLst>
                                        <p:tav tm="0" fmla="#ppt_w*sin(2.5*pi*$)">
                                          <p:val>
                                            <p:fltVal val="0"/>
                                          </p:val>
                                        </p:tav>
                                        <p:tav tm="100000">
                                          <p:val>
                                            <p:fltVal val="1"/>
                                          </p:val>
                                        </p:tav>
                                      </p:tavLst>
                                    </p:anim>
                                    <p:anim calcmode="lin" valueType="num">
                                      <p:cBhvr>
                                        <p:cTn id="171" dur="3000" fill="hold"/>
                                        <p:tgtEl>
                                          <p:spTgt spid="3"/>
                                        </p:tgtEl>
                                        <p:attrNameLst>
                                          <p:attrName>ppt_h</p:attrName>
                                        </p:attrNameLst>
                                      </p:cBhvr>
                                      <p:tavLst>
                                        <p:tav tm="0">
                                          <p:val>
                                            <p:strVal val="#ppt_h"/>
                                          </p:val>
                                        </p:tav>
                                        <p:tav tm="100000">
                                          <p:val>
                                            <p:strVal val="#ppt_h"/>
                                          </p:val>
                                        </p:tav>
                                      </p:tavLst>
                                    </p:anim>
                                  </p:childTnLst>
                                </p:cTn>
                              </p:par>
                              <p:par>
                                <p:cTn id="172" presetID="19"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 calcmode="lin" valueType="num">
                                      <p:cBhvr>
                                        <p:cTn id="174" dur="3000" fill="hold"/>
                                        <p:tgtEl>
                                          <p:spTgt spid="4"/>
                                        </p:tgtEl>
                                        <p:attrNameLst>
                                          <p:attrName>ppt_w</p:attrName>
                                        </p:attrNameLst>
                                      </p:cBhvr>
                                      <p:tavLst>
                                        <p:tav tm="0" fmla="#ppt_w*sin(2.5*pi*$)">
                                          <p:val>
                                            <p:fltVal val="0"/>
                                          </p:val>
                                        </p:tav>
                                        <p:tav tm="100000">
                                          <p:val>
                                            <p:fltVal val="1"/>
                                          </p:val>
                                        </p:tav>
                                      </p:tavLst>
                                    </p:anim>
                                    <p:anim calcmode="lin" valueType="num">
                                      <p:cBhvr>
                                        <p:cTn id="175" dur="3000" fill="hold"/>
                                        <p:tgtEl>
                                          <p:spTgt spid="4"/>
                                        </p:tgtEl>
                                        <p:attrNameLst>
                                          <p:attrName>ppt_h</p:attrName>
                                        </p:attrNameLst>
                                      </p:cBhvr>
                                      <p:tavLst>
                                        <p:tav tm="0">
                                          <p:val>
                                            <p:strVal val="#ppt_h"/>
                                          </p:val>
                                        </p:tav>
                                        <p:tav tm="100000">
                                          <p:val>
                                            <p:strVal val="#ppt_h"/>
                                          </p:val>
                                        </p:tav>
                                      </p:tavLst>
                                    </p:anim>
                                  </p:childTnLst>
                                </p:cTn>
                              </p:par>
                              <p:par>
                                <p:cTn id="176" presetID="19" presetClass="entr" presetSubtype="10" fill="hold" grpId="1"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fmla="#ppt_w*sin(2.5*pi*$)">
                                          <p:val>
                                            <p:fltVal val="0"/>
                                          </p:val>
                                        </p:tav>
                                        <p:tav tm="100000">
                                          <p:val>
                                            <p:fltVal val="1"/>
                                          </p:val>
                                        </p:tav>
                                      </p:tavLst>
                                    </p:anim>
                                    <p:anim calcmode="lin" valueType="num">
                                      <p:cBhvr>
                                        <p:cTn id="179" dur="3000" fill="hold"/>
                                        <p:tgtEl>
                                          <p:spTgt spid="5"/>
                                        </p:tgtEl>
                                        <p:attrNameLst>
                                          <p:attrName>ppt_h</p:attrName>
                                        </p:attrNameLst>
                                      </p:cBhvr>
                                      <p:tavLst>
                                        <p:tav tm="0">
                                          <p:val>
                                            <p:strVal val="#ppt_h"/>
                                          </p:val>
                                        </p:tav>
                                        <p:tav tm="100000">
                                          <p:val>
                                            <p:strVal val="#ppt_h"/>
                                          </p:val>
                                        </p:tav>
                                      </p:tavLst>
                                    </p:anim>
                                  </p:childTnLst>
                                </p:cTn>
                              </p:par>
                              <p:par>
                                <p:cTn id="180" presetID="19" presetClass="entr" presetSubtype="10" fill="hold" grpId="1" nodeType="withEffect">
                                  <p:stCondLst>
                                    <p:cond delay="0"/>
                                  </p:stCondLst>
                                  <p:childTnLst>
                                    <p:set>
                                      <p:cBhvr>
                                        <p:cTn id="181" dur="1" fill="hold">
                                          <p:stCondLst>
                                            <p:cond delay="0"/>
                                          </p:stCondLst>
                                        </p:cTn>
                                        <p:tgtEl>
                                          <p:spTgt spid="6"/>
                                        </p:tgtEl>
                                        <p:attrNameLst>
                                          <p:attrName>style.visibility</p:attrName>
                                        </p:attrNameLst>
                                      </p:cBhvr>
                                      <p:to>
                                        <p:strVal val="visible"/>
                                      </p:to>
                                    </p:set>
                                    <p:anim calcmode="lin" valueType="num">
                                      <p:cBhvr>
                                        <p:cTn id="182" dur="3000" fill="hold"/>
                                        <p:tgtEl>
                                          <p:spTgt spid="6"/>
                                        </p:tgtEl>
                                        <p:attrNameLst>
                                          <p:attrName>ppt_w</p:attrName>
                                        </p:attrNameLst>
                                      </p:cBhvr>
                                      <p:tavLst>
                                        <p:tav tm="0" fmla="#ppt_w*sin(2.5*pi*$)">
                                          <p:val>
                                            <p:fltVal val="0"/>
                                          </p:val>
                                        </p:tav>
                                        <p:tav tm="100000">
                                          <p:val>
                                            <p:fltVal val="1"/>
                                          </p:val>
                                        </p:tav>
                                      </p:tavLst>
                                    </p:anim>
                                    <p:anim calcmode="lin" valueType="num">
                                      <p:cBhvr>
                                        <p:cTn id="183" dur="3000" fill="hold"/>
                                        <p:tgtEl>
                                          <p:spTgt spid="6"/>
                                        </p:tgtEl>
                                        <p:attrNameLst>
                                          <p:attrName>ppt_h</p:attrName>
                                        </p:attrNameLst>
                                      </p:cBhvr>
                                      <p:tavLst>
                                        <p:tav tm="0">
                                          <p:val>
                                            <p:strVal val="#ppt_h"/>
                                          </p:val>
                                        </p:tav>
                                        <p:tav tm="100000">
                                          <p:val>
                                            <p:strVal val="#ppt_h"/>
                                          </p:val>
                                        </p:tav>
                                      </p:tavLst>
                                    </p:anim>
                                  </p:childTnLst>
                                </p:cTn>
                              </p:par>
                              <p:par>
                                <p:cTn id="184" presetID="19"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 calcmode="lin" valueType="num">
                                      <p:cBhvr>
                                        <p:cTn id="186" dur="3000" fill="hold"/>
                                        <p:tgtEl>
                                          <p:spTgt spid="7"/>
                                        </p:tgtEl>
                                        <p:attrNameLst>
                                          <p:attrName>ppt_w</p:attrName>
                                        </p:attrNameLst>
                                      </p:cBhvr>
                                      <p:tavLst>
                                        <p:tav tm="0" fmla="#ppt_w*sin(2.5*pi*$)">
                                          <p:val>
                                            <p:fltVal val="0"/>
                                          </p:val>
                                        </p:tav>
                                        <p:tav tm="100000">
                                          <p:val>
                                            <p:fltVal val="1"/>
                                          </p:val>
                                        </p:tav>
                                      </p:tavLst>
                                    </p:anim>
                                    <p:anim calcmode="lin" valueType="num">
                                      <p:cBhvr>
                                        <p:cTn id="187" dur="3000" fill="hold"/>
                                        <p:tgtEl>
                                          <p:spTgt spid="7"/>
                                        </p:tgtEl>
                                        <p:attrNameLst>
                                          <p:attrName>ppt_h</p:attrName>
                                        </p:attrNameLst>
                                      </p:cBhvr>
                                      <p:tavLst>
                                        <p:tav tm="0">
                                          <p:val>
                                            <p:strVal val="#ppt_h"/>
                                          </p:val>
                                        </p:tav>
                                        <p:tav tm="100000">
                                          <p:val>
                                            <p:strVal val="#ppt_h"/>
                                          </p:val>
                                        </p:tav>
                                      </p:tavLst>
                                    </p:anim>
                                  </p:childTnLst>
                                </p:cTn>
                              </p:par>
                              <p:par>
                                <p:cTn id="188" presetID="19" presetClass="entr" presetSubtype="10" fill="hold" grpId="1" nodeType="withEffect">
                                  <p:stCondLst>
                                    <p:cond delay="0"/>
                                  </p:stCondLst>
                                  <p:childTnLst>
                                    <p:set>
                                      <p:cBhvr>
                                        <p:cTn id="189" dur="1" fill="hold">
                                          <p:stCondLst>
                                            <p:cond delay="0"/>
                                          </p:stCondLst>
                                        </p:cTn>
                                        <p:tgtEl>
                                          <p:spTgt spid="8"/>
                                        </p:tgtEl>
                                        <p:attrNameLst>
                                          <p:attrName>style.visibility</p:attrName>
                                        </p:attrNameLst>
                                      </p:cBhvr>
                                      <p:to>
                                        <p:strVal val="visible"/>
                                      </p:to>
                                    </p:set>
                                    <p:anim calcmode="lin" valueType="num">
                                      <p:cBhvr>
                                        <p:cTn id="190" dur="3000" fill="hold"/>
                                        <p:tgtEl>
                                          <p:spTgt spid="8"/>
                                        </p:tgtEl>
                                        <p:attrNameLst>
                                          <p:attrName>ppt_w</p:attrName>
                                        </p:attrNameLst>
                                      </p:cBhvr>
                                      <p:tavLst>
                                        <p:tav tm="0" fmla="#ppt_w*sin(2.5*pi*$)">
                                          <p:val>
                                            <p:fltVal val="0"/>
                                          </p:val>
                                        </p:tav>
                                        <p:tav tm="100000">
                                          <p:val>
                                            <p:fltVal val="1"/>
                                          </p:val>
                                        </p:tav>
                                      </p:tavLst>
                                    </p:anim>
                                    <p:anim calcmode="lin" valueType="num">
                                      <p:cBhvr>
                                        <p:cTn id="191" dur="3000" fill="hold"/>
                                        <p:tgtEl>
                                          <p:spTgt spid="8"/>
                                        </p:tgtEl>
                                        <p:attrNameLst>
                                          <p:attrName>ppt_h</p:attrName>
                                        </p:attrNameLst>
                                      </p:cBhvr>
                                      <p:tavLst>
                                        <p:tav tm="0">
                                          <p:val>
                                            <p:strVal val="#ppt_h"/>
                                          </p:val>
                                        </p:tav>
                                        <p:tav tm="100000">
                                          <p:val>
                                            <p:strVal val="#ppt_h"/>
                                          </p:val>
                                        </p:tav>
                                      </p:tavLst>
                                    </p:anim>
                                  </p:childTnLst>
                                </p:cTn>
                              </p:par>
                              <p:par>
                                <p:cTn id="192" presetID="19" presetClass="entr" presetSubtype="10" fill="hold" grpId="1" nodeType="withEffect">
                                  <p:stCondLst>
                                    <p:cond delay="0"/>
                                  </p:stCondLst>
                                  <p:childTnLst>
                                    <p:set>
                                      <p:cBhvr>
                                        <p:cTn id="193" dur="1" fill="hold">
                                          <p:stCondLst>
                                            <p:cond delay="0"/>
                                          </p:stCondLst>
                                        </p:cTn>
                                        <p:tgtEl>
                                          <p:spTgt spid="9"/>
                                        </p:tgtEl>
                                        <p:attrNameLst>
                                          <p:attrName>style.visibility</p:attrName>
                                        </p:attrNameLst>
                                      </p:cBhvr>
                                      <p:to>
                                        <p:strVal val="visible"/>
                                      </p:to>
                                    </p:set>
                                    <p:anim calcmode="lin" valueType="num">
                                      <p:cBhvr>
                                        <p:cTn id="194" dur="3000" fill="hold"/>
                                        <p:tgtEl>
                                          <p:spTgt spid="9"/>
                                        </p:tgtEl>
                                        <p:attrNameLst>
                                          <p:attrName>ppt_w</p:attrName>
                                        </p:attrNameLst>
                                      </p:cBhvr>
                                      <p:tavLst>
                                        <p:tav tm="0" fmla="#ppt_w*sin(2.5*pi*$)">
                                          <p:val>
                                            <p:fltVal val="0"/>
                                          </p:val>
                                        </p:tav>
                                        <p:tav tm="100000">
                                          <p:val>
                                            <p:fltVal val="1"/>
                                          </p:val>
                                        </p:tav>
                                      </p:tavLst>
                                    </p:anim>
                                    <p:anim calcmode="lin" valueType="num">
                                      <p:cBhvr>
                                        <p:cTn id="195" dur="3000" fill="hold"/>
                                        <p:tgtEl>
                                          <p:spTgt spid="9"/>
                                        </p:tgtEl>
                                        <p:attrNameLst>
                                          <p:attrName>ppt_h</p:attrName>
                                        </p:attrNameLst>
                                      </p:cBhvr>
                                      <p:tavLst>
                                        <p:tav tm="0">
                                          <p:val>
                                            <p:strVal val="#ppt_h"/>
                                          </p:val>
                                        </p:tav>
                                        <p:tav tm="100000">
                                          <p:val>
                                            <p:strVal val="#ppt_h"/>
                                          </p:val>
                                        </p:tav>
                                      </p:tavLst>
                                    </p:anim>
                                  </p:childTnLst>
                                </p:cTn>
                              </p:par>
                              <p:par>
                                <p:cTn id="196" presetID="19" presetClass="entr" presetSubtype="10"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p:cTn id="198" dur="3000" fill="hold"/>
                                        <p:tgtEl>
                                          <p:spTgt spid="10"/>
                                        </p:tgtEl>
                                        <p:attrNameLst>
                                          <p:attrName>ppt_w</p:attrName>
                                        </p:attrNameLst>
                                      </p:cBhvr>
                                      <p:tavLst>
                                        <p:tav tm="0" fmla="#ppt_w*sin(2.5*pi*$)">
                                          <p:val>
                                            <p:fltVal val="0"/>
                                          </p:val>
                                        </p:tav>
                                        <p:tav tm="100000">
                                          <p:val>
                                            <p:fltVal val="1"/>
                                          </p:val>
                                        </p:tav>
                                      </p:tavLst>
                                    </p:anim>
                                    <p:anim calcmode="lin" valueType="num">
                                      <p:cBhvr>
                                        <p:cTn id="199" dur="3000" fill="hold"/>
                                        <p:tgtEl>
                                          <p:spTgt spid="10"/>
                                        </p:tgtEl>
                                        <p:attrNameLst>
                                          <p:attrName>ppt_h</p:attrName>
                                        </p:attrNameLst>
                                      </p:cBhvr>
                                      <p:tavLst>
                                        <p:tav tm="0">
                                          <p:val>
                                            <p:strVal val="#ppt_h"/>
                                          </p:val>
                                        </p:tav>
                                        <p:tav tm="100000">
                                          <p:val>
                                            <p:strVal val="#ppt_h"/>
                                          </p:val>
                                        </p:tav>
                                      </p:tavLst>
                                    </p:anim>
                                  </p:childTnLst>
                                </p:cTn>
                              </p:par>
                              <p:par>
                                <p:cTn id="200" presetID="19" presetClass="entr" presetSubtype="10" fill="hold" grpId="1" nodeType="withEffect">
                                  <p:stCondLst>
                                    <p:cond delay="0"/>
                                  </p:stCondLst>
                                  <p:childTnLst>
                                    <p:set>
                                      <p:cBhvr>
                                        <p:cTn id="201" dur="1" fill="hold">
                                          <p:stCondLst>
                                            <p:cond delay="0"/>
                                          </p:stCondLst>
                                        </p:cTn>
                                        <p:tgtEl>
                                          <p:spTgt spid="11"/>
                                        </p:tgtEl>
                                        <p:attrNameLst>
                                          <p:attrName>style.visibility</p:attrName>
                                        </p:attrNameLst>
                                      </p:cBhvr>
                                      <p:to>
                                        <p:strVal val="visible"/>
                                      </p:to>
                                    </p:set>
                                    <p:anim calcmode="lin" valueType="num">
                                      <p:cBhvr>
                                        <p:cTn id="202" dur="3000" fill="hold"/>
                                        <p:tgtEl>
                                          <p:spTgt spid="11"/>
                                        </p:tgtEl>
                                        <p:attrNameLst>
                                          <p:attrName>ppt_w</p:attrName>
                                        </p:attrNameLst>
                                      </p:cBhvr>
                                      <p:tavLst>
                                        <p:tav tm="0" fmla="#ppt_w*sin(2.5*pi*$)">
                                          <p:val>
                                            <p:fltVal val="0"/>
                                          </p:val>
                                        </p:tav>
                                        <p:tav tm="100000">
                                          <p:val>
                                            <p:fltVal val="1"/>
                                          </p:val>
                                        </p:tav>
                                      </p:tavLst>
                                    </p:anim>
                                    <p:anim calcmode="lin" valueType="num">
                                      <p:cBhvr>
                                        <p:cTn id="203" dur="3000" fill="hold"/>
                                        <p:tgtEl>
                                          <p:spTgt spid="11"/>
                                        </p:tgtEl>
                                        <p:attrNameLst>
                                          <p:attrName>ppt_h</p:attrName>
                                        </p:attrNameLst>
                                      </p:cBhvr>
                                      <p:tavLst>
                                        <p:tav tm="0">
                                          <p:val>
                                            <p:strVal val="#ppt_h"/>
                                          </p:val>
                                        </p:tav>
                                        <p:tav tm="100000">
                                          <p:val>
                                            <p:strVal val="#ppt_h"/>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 calcmode="lin" valueType="num">
                                      <p:cBhvr>
                                        <p:cTn id="206" dur="3000" fill="hold"/>
                                        <p:tgtEl>
                                          <p:spTgt spid="12"/>
                                        </p:tgtEl>
                                        <p:attrNameLst>
                                          <p:attrName>ppt_w</p:attrName>
                                        </p:attrNameLst>
                                      </p:cBhvr>
                                      <p:tavLst>
                                        <p:tav tm="0" fmla="#ppt_w*sin(2.5*pi*$)">
                                          <p:val>
                                            <p:fltVal val="0"/>
                                          </p:val>
                                        </p:tav>
                                        <p:tav tm="100000">
                                          <p:val>
                                            <p:fltVal val="1"/>
                                          </p:val>
                                        </p:tav>
                                      </p:tavLst>
                                    </p:anim>
                                    <p:anim calcmode="lin" valueType="num">
                                      <p:cBhvr>
                                        <p:cTn id="207" dur="3000" fill="hold"/>
                                        <p:tgtEl>
                                          <p:spTgt spid="12"/>
                                        </p:tgtEl>
                                        <p:attrNameLst>
                                          <p:attrName>ppt_h</p:attrName>
                                        </p:attrNameLst>
                                      </p:cBhvr>
                                      <p:tavLst>
                                        <p:tav tm="0">
                                          <p:val>
                                            <p:strVal val="#ppt_h"/>
                                          </p:val>
                                        </p:tav>
                                        <p:tav tm="100000">
                                          <p:val>
                                            <p:strVal val="#ppt_h"/>
                                          </p:val>
                                        </p:tav>
                                      </p:tavLst>
                                    </p:anim>
                                  </p:childTnLst>
                                </p:cTn>
                              </p:par>
                              <p:par>
                                <p:cTn id="208" presetID="19" presetClass="entr" presetSubtype="10" fill="hold" grpId="1" nodeType="withEffect">
                                  <p:stCondLst>
                                    <p:cond delay="0"/>
                                  </p:stCondLst>
                                  <p:childTnLst>
                                    <p:set>
                                      <p:cBhvr>
                                        <p:cTn id="209" dur="1" fill="hold">
                                          <p:stCondLst>
                                            <p:cond delay="0"/>
                                          </p:stCondLst>
                                        </p:cTn>
                                        <p:tgtEl>
                                          <p:spTgt spid="13"/>
                                        </p:tgtEl>
                                        <p:attrNameLst>
                                          <p:attrName>style.visibility</p:attrName>
                                        </p:attrNameLst>
                                      </p:cBhvr>
                                      <p:to>
                                        <p:strVal val="visible"/>
                                      </p:to>
                                    </p:set>
                                    <p:anim calcmode="lin" valueType="num">
                                      <p:cBhvr>
                                        <p:cTn id="210" dur="3000" fill="hold"/>
                                        <p:tgtEl>
                                          <p:spTgt spid="13"/>
                                        </p:tgtEl>
                                        <p:attrNameLst>
                                          <p:attrName>ppt_w</p:attrName>
                                        </p:attrNameLst>
                                      </p:cBhvr>
                                      <p:tavLst>
                                        <p:tav tm="0" fmla="#ppt_w*sin(2.5*pi*$)">
                                          <p:val>
                                            <p:fltVal val="0"/>
                                          </p:val>
                                        </p:tav>
                                        <p:tav tm="100000">
                                          <p:val>
                                            <p:fltVal val="1"/>
                                          </p:val>
                                        </p:tav>
                                      </p:tavLst>
                                    </p:anim>
                                    <p:anim calcmode="lin" valueType="num">
                                      <p:cBhvr>
                                        <p:cTn id="211" dur="3000" fill="hold"/>
                                        <p:tgtEl>
                                          <p:spTgt spid="13"/>
                                        </p:tgtEl>
                                        <p:attrNameLst>
                                          <p:attrName>ppt_h</p:attrName>
                                        </p:attrNameLst>
                                      </p:cBhvr>
                                      <p:tavLst>
                                        <p:tav tm="0">
                                          <p:val>
                                            <p:strVal val="#ppt_h"/>
                                          </p:val>
                                        </p:tav>
                                        <p:tav tm="100000">
                                          <p:val>
                                            <p:strVal val="#ppt_h"/>
                                          </p:val>
                                        </p:tav>
                                      </p:tavLst>
                                    </p:anim>
                                  </p:childTnLst>
                                </p:cTn>
                              </p:par>
                              <p:par>
                                <p:cTn id="212" presetID="19" presetClass="entr" presetSubtype="10" fill="hold" grpId="1"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p:cTn id="214" dur="3000" fill="hold"/>
                                        <p:tgtEl>
                                          <p:spTgt spid="14"/>
                                        </p:tgtEl>
                                        <p:attrNameLst>
                                          <p:attrName>ppt_w</p:attrName>
                                        </p:attrNameLst>
                                      </p:cBhvr>
                                      <p:tavLst>
                                        <p:tav tm="0" fmla="#ppt_w*sin(2.5*pi*$)">
                                          <p:val>
                                            <p:fltVal val="0"/>
                                          </p:val>
                                        </p:tav>
                                        <p:tav tm="100000">
                                          <p:val>
                                            <p:fltVal val="1"/>
                                          </p:val>
                                        </p:tav>
                                      </p:tavLst>
                                    </p:anim>
                                    <p:anim calcmode="lin" valueType="num">
                                      <p:cBhvr>
                                        <p:cTn id="215" dur="3000" fill="hold"/>
                                        <p:tgtEl>
                                          <p:spTgt spid="14"/>
                                        </p:tgtEl>
                                        <p:attrNameLst>
                                          <p:attrName>ppt_h</p:attrName>
                                        </p:attrNameLst>
                                      </p:cBhvr>
                                      <p:tavLst>
                                        <p:tav tm="0">
                                          <p:val>
                                            <p:strVal val="#ppt_h"/>
                                          </p:val>
                                        </p:tav>
                                        <p:tav tm="100000">
                                          <p:val>
                                            <p:strVal val="#ppt_h"/>
                                          </p:val>
                                        </p:tav>
                                      </p:tavLst>
                                    </p:anim>
                                  </p:childTnLst>
                                </p:cTn>
                              </p:par>
                              <p:par>
                                <p:cTn id="216" presetID="19" presetClass="entr" presetSubtype="10" fill="hold" grpId="1" nodeType="withEffect">
                                  <p:stCondLst>
                                    <p:cond delay="0"/>
                                  </p:stCondLst>
                                  <p:childTnLst>
                                    <p:set>
                                      <p:cBhvr>
                                        <p:cTn id="217" dur="1" fill="hold">
                                          <p:stCondLst>
                                            <p:cond delay="0"/>
                                          </p:stCondLst>
                                        </p:cTn>
                                        <p:tgtEl>
                                          <p:spTgt spid="15"/>
                                        </p:tgtEl>
                                        <p:attrNameLst>
                                          <p:attrName>style.visibility</p:attrName>
                                        </p:attrNameLst>
                                      </p:cBhvr>
                                      <p:to>
                                        <p:strVal val="visible"/>
                                      </p:to>
                                    </p:set>
                                    <p:anim calcmode="lin" valueType="num">
                                      <p:cBhvr>
                                        <p:cTn id="218" dur="3000" fill="hold"/>
                                        <p:tgtEl>
                                          <p:spTgt spid="15"/>
                                        </p:tgtEl>
                                        <p:attrNameLst>
                                          <p:attrName>ppt_w</p:attrName>
                                        </p:attrNameLst>
                                      </p:cBhvr>
                                      <p:tavLst>
                                        <p:tav tm="0" fmla="#ppt_w*sin(2.5*pi*$)">
                                          <p:val>
                                            <p:fltVal val="0"/>
                                          </p:val>
                                        </p:tav>
                                        <p:tav tm="100000">
                                          <p:val>
                                            <p:fltVal val="1"/>
                                          </p:val>
                                        </p:tav>
                                      </p:tavLst>
                                    </p:anim>
                                    <p:anim calcmode="lin" valueType="num">
                                      <p:cBhvr>
                                        <p:cTn id="219" dur="3000" fill="hold"/>
                                        <p:tgtEl>
                                          <p:spTgt spid="15"/>
                                        </p:tgtEl>
                                        <p:attrNameLst>
                                          <p:attrName>ppt_h</p:attrName>
                                        </p:attrNameLst>
                                      </p:cBhvr>
                                      <p:tavLst>
                                        <p:tav tm="0">
                                          <p:val>
                                            <p:strVal val="#ppt_h"/>
                                          </p:val>
                                        </p:tav>
                                        <p:tav tm="100000">
                                          <p:val>
                                            <p:strVal val="#ppt_h"/>
                                          </p:val>
                                        </p:tav>
                                      </p:tavLst>
                                    </p:anim>
                                  </p:childTnLst>
                                </p:cTn>
                              </p:par>
                              <p:par>
                                <p:cTn id="220" presetID="19" presetClass="entr" presetSubtype="10" fill="hold" grpId="1" nodeType="withEffect">
                                  <p:stCondLst>
                                    <p:cond delay="0"/>
                                  </p:stCondLst>
                                  <p:childTnLst>
                                    <p:set>
                                      <p:cBhvr>
                                        <p:cTn id="221" dur="1" fill="hold">
                                          <p:stCondLst>
                                            <p:cond delay="0"/>
                                          </p:stCondLst>
                                        </p:cTn>
                                        <p:tgtEl>
                                          <p:spTgt spid="16"/>
                                        </p:tgtEl>
                                        <p:attrNameLst>
                                          <p:attrName>style.visibility</p:attrName>
                                        </p:attrNameLst>
                                      </p:cBhvr>
                                      <p:to>
                                        <p:strVal val="visible"/>
                                      </p:to>
                                    </p:set>
                                    <p:anim calcmode="lin" valueType="num">
                                      <p:cBhvr>
                                        <p:cTn id="222" dur="3000" fill="hold"/>
                                        <p:tgtEl>
                                          <p:spTgt spid="16"/>
                                        </p:tgtEl>
                                        <p:attrNameLst>
                                          <p:attrName>ppt_w</p:attrName>
                                        </p:attrNameLst>
                                      </p:cBhvr>
                                      <p:tavLst>
                                        <p:tav tm="0" fmla="#ppt_w*sin(2.5*pi*$)">
                                          <p:val>
                                            <p:fltVal val="0"/>
                                          </p:val>
                                        </p:tav>
                                        <p:tav tm="100000">
                                          <p:val>
                                            <p:fltVal val="1"/>
                                          </p:val>
                                        </p:tav>
                                      </p:tavLst>
                                    </p:anim>
                                    <p:anim calcmode="lin" valueType="num">
                                      <p:cBhvr>
                                        <p:cTn id="223" dur="3000" fill="hold"/>
                                        <p:tgtEl>
                                          <p:spTgt spid="16"/>
                                        </p:tgtEl>
                                        <p:attrNameLst>
                                          <p:attrName>ppt_h</p:attrName>
                                        </p:attrNameLst>
                                      </p:cBhvr>
                                      <p:tavLst>
                                        <p:tav tm="0">
                                          <p:val>
                                            <p:strVal val="#ppt_h"/>
                                          </p:val>
                                        </p:tav>
                                        <p:tav tm="100000">
                                          <p:val>
                                            <p:strVal val="#ppt_h"/>
                                          </p:val>
                                        </p:tav>
                                      </p:tavLst>
                                    </p:anim>
                                  </p:childTnLst>
                                </p:cTn>
                              </p:par>
                              <p:par>
                                <p:cTn id="224" presetID="19" presetClass="entr" presetSubtype="10" fill="hold" grpId="1" nodeType="withEffect">
                                  <p:stCondLst>
                                    <p:cond delay="0"/>
                                  </p:stCondLst>
                                  <p:childTnLst>
                                    <p:set>
                                      <p:cBhvr>
                                        <p:cTn id="225" dur="1" fill="hold">
                                          <p:stCondLst>
                                            <p:cond delay="0"/>
                                          </p:stCondLst>
                                        </p:cTn>
                                        <p:tgtEl>
                                          <p:spTgt spid="17"/>
                                        </p:tgtEl>
                                        <p:attrNameLst>
                                          <p:attrName>style.visibility</p:attrName>
                                        </p:attrNameLst>
                                      </p:cBhvr>
                                      <p:to>
                                        <p:strVal val="visible"/>
                                      </p:to>
                                    </p:set>
                                    <p:anim calcmode="lin" valueType="num">
                                      <p:cBhvr>
                                        <p:cTn id="226" dur="3000" fill="hold"/>
                                        <p:tgtEl>
                                          <p:spTgt spid="17"/>
                                        </p:tgtEl>
                                        <p:attrNameLst>
                                          <p:attrName>ppt_w</p:attrName>
                                        </p:attrNameLst>
                                      </p:cBhvr>
                                      <p:tavLst>
                                        <p:tav tm="0" fmla="#ppt_w*sin(2.5*pi*$)">
                                          <p:val>
                                            <p:fltVal val="0"/>
                                          </p:val>
                                        </p:tav>
                                        <p:tav tm="100000">
                                          <p:val>
                                            <p:fltVal val="1"/>
                                          </p:val>
                                        </p:tav>
                                      </p:tavLst>
                                    </p:anim>
                                    <p:anim calcmode="lin" valueType="num">
                                      <p:cBhvr>
                                        <p:cTn id="227" dur="3000" fill="hold"/>
                                        <p:tgtEl>
                                          <p:spTgt spid="17"/>
                                        </p:tgtEl>
                                        <p:attrNameLst>
                                          <p:attrName>ppt_h</p:attrName>
                                        </p:attrNameLst>
                                      </p:cBhvr>
                                      <p:tavLst>
                                        <p:tav tm="0">
                                          <p:val>
                                            <p:strVal val="#ppt_h"/>
                                          </p:val>
                                        </p:tav>
                                        <p:tav tm="100000">
                                          <p:val>
                                            <p:strVal val="#ppt_h"/>
                                          </p:val>
                                        </p:tav>
                                      </p:tavLst>
                                    </p:anim>
                                  </p:childTnLst>
                                </p:cTn>
                              </p:par>
                              <p:par>
                                <p:cTn id="228" presetID="19" presetClass="entr" presetSubtype="10" fill="hold" grpId="1" nodeType="withEffect">
                                  <p:stCondLst>
                                    <p:cond delay="0"/>
                                  </p:stCondLst>
                                  <p:childTnLst>
                                    <p:set>
                                      <p:cBhvr>
                                        <p:cTn id="229" dur="1" fill="hold">
                                          <p:stCondLst>
                                            <p:cond delay="0"/>
                                          </p:stCondLst>
                                        </p:cTn>
                                        <p:tgtEl>
                                          <p:spTgt spid="18"/>
                                        </p:tgtEl>
                                        <p:attrNameLst>
                                          <p:attrName>style.visibility</p:attrName>
                                        </p:attrNameLst>
                                      </p:cBhvr>
                                      <p:to>
                                        <p:strVal val="visible"/>
                                      </p:to>
                                    </p:set>
                                    <p:anim calcmode="lin" valueType="num">
                                      <p:cBhvr>
                                        <p:cTn id="230" dur="3000" fill="hold"/>
                                        <p:tgtEl>
                                          <p:spTgt spid="18"/>
                                        </p:tgtEl>
                                        <p:attrNameLst>
                                          <p:attrName>ppt_w</p:attrName>
                                        </p:attrNameLst>
                                      </p:cBhvr>
                                      <p:tavLst>
                                        <p:tav tm="0" fmla="#ppt_w*sin(2.5*pi*$)">
                                          <p:val>
                                            <p:fltVal val="0"/>
                                          </p:val>
                                        </p:tav>
                                        <p:tav tm="100000">
                                          <p:val>
                                            <p:fltVal val="1"/>
                                          </p:val>
                                        </p:tav>
                                      </p:tavLst>
                                    </p:anim>
                                    <p:anim calcmode="lin" valueType="num">
                                      <p:cBhvr>
                                        <p:cTn id="231" dur="3000" fill="hold"/>
                                        <p:tgtEl>
                                          <p:spTgt spid="18"/>
                                        </p:tgtEl>
                                        <p:attrNameLst>
                                          <p:attrName>ppt_h</p:attrName>
                                        </p:attrNameLst>
                                      </p:cBhvr>
                                      <p:tavLst>
                                        <p:tav tm="0">
                                          <p:val>
                                            <p:strVal val="#ppt_h"/>
                                          </p:val>
                                        </p:tav>
                                        <p:tav tm="100000">
                                          <p:val>
                                            <p:strVal val="#ppt_h"/>
                                          </p:val>
                                        </p:tav>
                                      </p:tavLst>
                                    </p:anim>
                                  </p:childTnLst>
                                </p:cTn>
                              </p:par>
                              <p:par>
                                <p:cTn id="232" presetID="19" presetClass="entr" presetSubtype="10" fill="hold" grpId="1" nodeType="withEffect">
                                  <p:stCondLst>
                                    <p:cond delay="0"/>
                                  </p:stCondLst>
                                  <p:childTnLst>
                                    <p:set>
                                      <p:cBhvr>
                                        <p:cTn id="233" dur="1" fill="hold">
                                          <p:stCondLst>
                                            <p:cond delay="0"/>
                                          </p:stCondLst>
                                        </p:cTn>
                                        <p:tgtEl>
                                          <p:spTgt spid="19"/>
                                        </p:tgtEl>
                                        <p:attrNameLst>
                                          <p:attrName>style.visibility</p:attrName>
                                        </p:attrNameLst>
                                      </p:cBhvr>
                                      <p:to>
                                        <p:strVal val="visible"/>
                                      </p:to>
                                    </p:set>
                                    <p:anim calcmode="lin" valueType="num">
                                      <p:cBhvr>
                                        <p:cTn id="234" dur="3000" fill="hold"/>
                                        <p:tgtEl>
                                          <p:spTgt spid="19"/>
                                        </p:tgtEl>
                                        <p:attrNameLst>
                                          <p:attrName>ppt_w</p:attrName>
                                        </p:attrNameLst>
                                      </p:cBhvr>
                                      <p:tavLst>
                                        <p:tav tm="0" fmla="#ppt_w*sin(2.5*pi*$)">
                                          <p:val>
                                            <p:fltVal val="0"/>
                                          </p:val>
                                        </p:tav>
                                        <p:tav tm="100000">
                                          <p:val>
                                            <p:fltVal val="1"/>
                                          </p:val>
                                        </p:tav>
                                      </p:tavLst>
                                    </p:anim>
                                    <p:anim calcmode="lin" valueType="num">
                                      <p:cBhvr>
                                        <p:cTn id="235" dur="3000" fill="hold"/>
                                        <p:tgtEl>
                                          <p:spTgt spid="19"/>
                                        </p:tgtEl>
                                        <p:attrNameLst>
                                          <p:attrName>ppt_h</p:attrName>
                                        </p:attrNameLst>
                                      </p:cBhvr>
                                      <p:tavLst>
                                        <p:tav tm="0">
                                          <p:val>
                                            <p:strVal val="#ppt_h"/>
                                          </p:val>
                                        </p:tav>
                                        <p:tav tm="100000">
                                          <p:val>
                                            <p:strVal val="#ppt_h"/>
                                          </p:val>
                                        </p:tav>
                                      </p:tavLst>
                                    </p:anim>
                                  </p:childTnLst>
                                </p:cTn>
                              </p:par>
                              <p:par>
                                <p:cTn id="236" presetID="19" presetClass="entr" presetSubtype="10" fill="hold" grpId="1" nodeType="withEffect">
                                  <p:stCondLst>
                                    <p:cond delay="0"/>
                                  </p:stCondLst>
                                  <p:childTnLst>
                                    <p:set>
                                      <p:cBhvr>
                                        <p:cTn id="237" dur="1" fill="hold">
                                          <p:stCondLst>
                                            <p:cond delay="0"/>
                                          </p:stCondLst>
                                        </p:cTn>
                                        <p:tgtEl>
                                          <p:spTgt spid="20"/>
                                        </p:tgtEl>
                                        <p:attrNameLst>
                                          <p:attrName>style.visibility</p:attrName>
                                        </p:attrNameLst>
                                      </p:cBhvr>
                                      <p:to>
                                        <p:strVal val="visible"/>
                                      </p:to>
                                    </p:set>
                                    <p:anim calcmode="lin" valueType="num">
                                      <p:cBhvr>
                                        <p:cTn id="238" dur="3000" fill="hold"/>
                                        <p:tgtEl>
                                          <p:spTgt spid="20"/>
                                        </p:tgtEl>
                                        <p:attrNameLst>
                                          <p:attrName>ppt_w</p:attrName>
                                        </p:attrNameLst>
                                      </p:cBhvr>
                                      <p:tavLst>
                                        <p:tav tm="0" fmla="#ppt_w*sin(2.5*pi*$)">
                                          <p:val>
                                            <p:fltVal val="0"/>
                                          </p:val>
                                        </p:tav>
                                        <p:tav tm="100000">
                                          <p:val>
                                            <p:fltVal val="1"/>
                                          </p:val>
                                        </p:tav>
                                      </p:tavLst>
                                    </p:anim>
                                    <p:anim calcmode="lin" valueType="num">
                                      <p:cBhvr>
                                        <p:cTn id="239" dur="3000" fill="hold"/>
                                        <p:tgtEl>
                                          <p:spTgt spid="20"/>
                                        </p:tgtEl>
                                        <p:attrNameLst>
                                          <p:attrName>ppt_h</p:attrName>
                                        </p:attrNameLst>
                                      </p:cBhvr>
                                      <p:tavLst>
                                        <p:tav tm="0">
                                          <p:val>
                                            <p:strVal val="#ppt_h"/>
                                          </p:val>
                                        </p:tav>
                                        <p:tav tm="100000">
                                          <p:val>
                                            <p:strVal val="#ppt_h"/>
                                          </p:val>
                                        </p:tav>
                                      </p:tavLst>
                                    </p:anim>
                                  </p:childTnLst>
                                </p:cTn>
                              </p:par>
                              <p:par>
                                <p:cTn id="240" presetID="19" presetClass="entr" presetSubtype="10" fill="hold" grpId="1" nodeType="withEffect">
                                  <p:stCondLst>
                                    <p:cond delay="0"/>
                                  </p:stCondLst>
                                  <p:childTnLst>
                                    <p:set>
                                      <p:cBhvr>
                                        <p:cTn id="241" dur="1" fill="hold">
                                          <p:stCondLst>
                                            <p:cond delay="0"/>
                                          </p:stCondLst>
                                        </p:cTn>
                                        <p:tgtEl>
                                          <p:spTgt spid="21"/>
                                        </p:tgtEl>
                                        <p:attrNameLst>
                                          <p:attrName>style.visibility</p:attrName>
                                        </p:attrNameLst>
                                      </p:cBhvr>
                                      <p:to>
                                        <p:strVal val="visible"/>
                                      </p:to>
                                    </p:set>
                                    <p:anim calcmode="lin" valueType="num">
                                      <p:cBhvr>
                                        <p:cTn id="242" dur="3000" fill="hold"/>
                                        <p:tgtEl>
                                          <p:spTgt spid="21"/>
                                        </p:tgtEl>
                                        <p:attrNameLst>
                                          <p:attrName>ppt_w</p:attrName>
                                        </p:attrNameLst>
                                      </p:cBhvr>
                                      <p:tavLst>
                                        <p:tav tm="0" fmla="#ppt_w*sin(2.5*pi*$)">
                                          <p:val>
                                            <p:fltVal val="0"/>
                                          </p:val>
                                        </p:tav>
                                        <p:tav tm="100000">
                                          <p:val>
                                            <p:fltVal val="1"/>
                                          </p:val>
                                        </p:tav>
                                      </p:tavLst>
                                    </p:anim>
                                    <p:anim calcmode="lin" valueType="num">
                                      <p:cBhvr>
                                        <p:cTn id="243" dur="3000" fill="hold"/>
                                        <p:tgtEl>
                                          <p:spTgt spid="21"/>
                                        </p:tgtEl>
                                        <p:attrNameLst>
                                          <p:attrName>ppt_h</p:attrName>
                                        </p:attrNameLst>
                                      </p:cBhvr>
                                      <p:tavLst>
                                        <p:tav tm="0">
                                          <p:val>
                                            <p:strVal val="#ppt_h"/>
                                          </p:val>
                                        </p:tav>
                                        <p:tav tm="100000">
                                          <p:val>
                                            <p:strVal val="#ppt_h"/>
                                          </p:val>
                                        </p:tav>
                                      </p:tavLst>
                                    </p:anim>
                                  </p:childTnLst>
                                </p:cTn>
                              </p:par>
                              <p:par>
                                <p:cTn id="244" presetID="19" presetClass="entr" presetSubtype="10"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 calcmode="lin" valueType="num">
                                      <p:cBhvr>
                                        <p:cTn id="246" dur="3000" fill="hold"/>
                                        <p:tgtEl>
                                          <p:spTgt spid="22"/>
                                        </p:tgtEl>
                                        <p:attrNameLst>
                                          <p:attrName>ppt_w</p:attrName>
                                        </p:attrNameLst>
                                      </p:cBhvr>
                                      <p:tavLst>
                                        <p:tav tm="0" fmla="#ppt_w*sin(2.5*pi*$)">
                                          <p:val>
                                            <p:fltVal val="0"/>
                                          </p:val>
                                        </p:tav>
                                        <p:tav tm="100000">
                                          <p:val>
                                            <p:fltVal val="1"/>
                                          </p:val>
                                        </p:tav>
                                      </p:tavLst>
                                    </p:anim>
                                    <p:anim calcmode="lin" valueType="num">
                                      <p:cBhvr>
                                        <p:cTn id="247" dur="3000" fill="hold"/>
                                        <p:tgtEl>
                                          <p:spTgt spid="22"/>
                                        </p:tgtEl>
                                        <p:attrNameLst>
                                          <p:attrName>ppt_h</p:attrName>
                                        </p:attrNameLst>
                                      </p:cBhvr>
                                      <p:tavLst>
                                        <p:tav tm="0">
                                          <p:val>
                                            <p:strVal val="#ppt_h"/>
                                          </p:val>
                                        </p:tav>
                                        <p:tav tm="100000">
                                          <p:val>
                                            <p:strVal val="#ppt_h"/>
                                          </p:val>
                                        </p:tav>
                                      </p:tavLst>
                                    </p:anim>
                                  </p:childTnLst>
                                </p:cTn>
                              </p:par>
                              <p:par>
                                <p:cTn id="248" presetID="19" presetClass="entr" presetSubtype="10" fill="hold" grpId="1" nodeType="withEffect">
                                  <p:stCondLst>
                                    <p:cond delay="0"/>
                                  </p:stCondLst>
                                  <p:childTnLst>
                                    <p:set>
                                      <p:cBhvr>
                                        <p:cTn id="249" dur="1" fill="hold">
                                          <p:stCondLst>
                                            <p:cond delay="0"/>
                                          </p:stCondLst>
                                        </p:cTn>
                                        <p:tgtEl>
                                          <p:spTgt spid="23"/>
                                        </p:tgtEl>
                                        <p:attrNameLst>
                                          <p:attrName>style.visibility</p:attrName>
                                        </p:attrNameLst>
                                      </p:cBhvr>
                                      <p:to>
                                        <p:strVal val="visible"/>
                                      </p:to>
                                    </p:set>
                                    <p:anim calcmode="lin" valueType="num">
                                      <p:cBhvr>
                                        <p:cTn id="250" dur="3000" fill="hold"/>
                                        <p:tgtEl>
                                          <p:spTgt spid="23"/>
                                        </p:tgtEl>
                                        <p:attrNameLst>
                                          <p:attrName>ppt_w</p:attrName>
                                        </p:attrNameLst>
                                      </p:cBhvr>
                                      <p:tavLst>
                                        <p:tav tm="0" fmla="#ppt_w*sin(2.5*pi*$)">
                                          <p:val>
                                            <p:fltVal val="0"/>
                                          </p:val>
                                        </p:tav>
                                        <p:tav tm="100000">
                                          <p:val>
                                            <p:fltVal val="1"/>
                                          </p:val>
                                        </p:tav>
                                      </p:tavLst>
                                    </p:anim>
                                    <p:anim calcmode="lin" valueType="num">
                                      <p:cBhvr>
                                        <p:cTn id="251" dur="3000" fill="hold"/>
                                        <p:tgtEl>
                                          <p:spTgt spid="23"/>
                                        </p:tgtEl>
                                        <p:attrNameLst>
                                          <p:attrName>ppt_h</p:attrName>
                                        </p:attrNameLst>
                                      </p:cBhvr>
                                      <p:tavLst>
                                        <p:tav tm="0">
                                          <p:val>
                                            <p:strVal val="#ppt_h"/>
                                          </p:val>
                                        </p:tav>
                                        <p:tav tm="100000">
                                          <p:val>
                                            <p:strVal val="#ppt_h"/>
                                          </p:val>
                                        </p:tav>
                                      </p:tavLst>
                                    </p:anim>
                                  </p:childTnLst>
                                </p:cTn>
                              </p:par>
                              <p:par>
                                <p:cTn id="252" presetID="19" presetClass="entr" presetSubtype="10" fill="hold" grpId="1" nodeType="withEffect">
                                  <p:stCondLst>
                                    <p:cond delay="0"/>
                                  </p:stCondLst>
                                  <p:childTnLst>
                                    <p:set>
                                      <p:cBhvr>
                                        <p:cTn id="253" dur="1" fill="hold">
                                          <p:stCondLst>
                                            <p:cond delay="0"/>
                                          </p:stCondLst>
                                        </p:cTn>
                                        <p:tgtEl>
                                          <p:spTgt spid="24"/>
                                        </p:tgtEl>
                                        <p:attrNameLst>
                                          <p:attrName>style.visibility</p:attrName>
                                        </p:attrNameLst>
                                      </p:cBhvr>
                                      <p:to>
                                        <p:strVal val="visible"/>
                                      </p:to>
                                    </p:set>
                                    <p:anim calcmode="lin" valueType="num">
                                      <p:cBhvr>
                                        <p:cTn id="254" dur="3000" fill="hold"/>
                                        <p:tgtEl>
                                          <p:spTgt spid="24"/>
                                        </p:tgtEl>
                                        <p:attrNameLst>
                                          <p:attrName>ppt_w</p:attrName>
                                        </p:attrNameLst>
                                      </p:cBhvr>
                                      <p:tavLst>
                                        <p:tav tm="0" fmla="#ppt_w*sin(2.5*pi*$)">
                                          <p:val>
                                            <p:fltVal val="0"/>
                                          </p:val>
                                        </p:tav>
                                        <p:tav tm="100000">
                                          <p:val>
                                            <p:fltVal val="1"/>
                                          </p:val>
                                        </p:tav>
                                      </p:tavLst>
                                    </p:anim>
                                    <p:anim calcmode="lin" valueType="num">
                                      <p:cBhvr>
                                        <p:cTn id="255" dur="3000" fill="hold"/>
                                        <p:tgtEl>
                                          <p:spTgt spid="24"/>
                                        </p:tgtEl>
                                        <p:attrNameLst>
                                          <p:attrName>ppt_h</p:attrName>
                                        </p:attrNameLst>
                                      </p:cBhvr>
                                      <p:tavLst>
                                        <p:tav tm="0">
                                          <p:val>
                                            <p:strVal val="#ppt_h"/>
                                          </p:val>
                                        </p:tav>
                                        <p:tav tm="100000">
                                          <p:val>
                                            <p:strVal val="#ppt_h"/>
                                          </p:val>
                                        </p:tav>
                                      </p:tavLst>
                                    </p:anim>
                                  </p:childTnLst>
                                </p:cTn>
                              </p:par>
                              <p:par>
                                <p:cTn id="256" presetID="19" presetClass="entr" presetSubtype="10" fill="hold" grpId="1" nodeType="with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3000" fill="hold"/>
                                        <p:tgtEl>
                                          <p:spTgt spid="25"/>
                                        </p:tgtEl>
                                        <p:attrNameLst>
                                          <p:attrName>ppt_w</p:attrName>
                                        </p:attrNameLst>
                                      </p:cBhvr>
                                      <p:tavLst>
                                        <p:tav tm="0" fmla="#ppt_w*sin(2.5*pi*$)">
                                          <p:val>
                                            <p:fltVal val="0"/>
                                          </p:val>
                                        </p:tav>
                                        <p:tav tm="100000">
                                          <p:val>
                                            <p:fltVal val="1"/>
                                          </p:val>
                                        </p:tav>
                                      </p:tavLst>
                                    </p:anim>
                                    <p:anim calcmode="lin" valueType="num">
                                      <p:cBhvr>
                                        <p:cTn id="259" dur="3000" fill="hold"/>
                                        <p:tgtEl>
                                          <p:spTgt spid="25"/>
                                        </p:tgtEl>
                                        <p:attrNameLst>
                                          <p:attrName>ppt_h</p:attrName>
                                        </p:attrNameLst>
                                      </p:cBhvr>
                                      <p:tavLst>
                                        <p:tav tm="0">
                                          <p:val>
                                            <p:strVal val="#ppt_h"/>
                                          </p:val>
                                        </p:tav>
                                        <p:tav tm="100000">
                                          <p:val>
                                            <p:strVal val="#ppt_h"/>
                                          </p:val>
                                        </p:tav>
                                      </p:tavLst>
                                    </p:anim>
                                  </p:childTnLst>
                                </p:cTn>
                              </p:par>
                              <p:par>
                                <p:cTn id="260" presetID="19" presetClass="entr" presetSubtype="10" fill="hold" grpId="1"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p:cTn id="262" dur="3000" fill="hold"/>
                                        <p:tgtEl>
                                          <p:spTgt spid="26"/>
                                        </p:tgtEl>
                                        <p:attrNameLst>
                                          <p:attrName>ppt_w</p:attrName>
                                        </p:attrNameLst>
                                      </p:cBhvr>
                                      <p:tavLst>
                                        <p:tav tm="0" fmla="#ppt_w*sin(2.5*pi*$)">
                                          <p:val>
                                            <p:fltVal val="0"/>
                                          </p:val>
                                        </p:tav>
                                        <p:tav tm="100000">
                                          <p:val>
                                            <p:fltVal val="1"/>
                                          </p:val>
                                        </p:tav>
                                      </p:tavLst>
                                    </p:anim>
                                    <p:anim calcmode="lin" valueType="num">
                                      <p:cBhvr>
                                        <p:cTn id="263" dur="3000" fill="hold"/>
                                        <p:tgtEl>
                                          <p:spTgt spid="26"/>
                                        </p:tgtEl>
                                        <p:attrNameLst>
                                          <p:attrName>ppt_h</p:attrName>
                                        </p:attrNameLst>
                                      </p:cBhvr>
                                      <p:tavLst>
                                        <p:tav tm="0">
                                          <p:val>
                                            <p:strVal val="#ppt_h"/>
                                          </p:val>
                                        </p:tav>
                                        <p:tav tm="100000">
                                          <p:val>
                                            <p:strVal val="#ppt_h"/>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3000" fill="hold"/>
                                        <p:tgtEl>
                                          <p:spTgt spid="27"/>
                                        </p:tgtEl>
                                        <p:attrNameLst>
                                          <p:attrName>ppt_w</p:attrName>
                                        </p:attrNameLst>
                                      </p:cBhvr>
                                      <p:tavLst>
                                        <p:tav tm="0" fmla="#ppt_w*sin(2.5*pi*$)">
                                          <p:val>
                                            <p:fltVal val="0"/>
                                          </p:val>
                                        </p:tav>
                                        <p:tav tm="100000">
                                          <p:val>
                                            <p:fltVal val="1"/>
                                          </p:val>
                                        </p:tav>
                                      </p:tavLst>
                                    </p:anim>
                                    <p:anim calcmode="lin" valueType="num">
                                      <p:cBhvr>
                                        <p:cTn id="267" dur="3000" fill="hold"/>
                                        <p:tgtEl>
                                          <p:spTgt spid="27"/>
                                        </p:tgtEl>
                                        <p:attrNameLst>
                                          <p:attrName>ppt_h</p:attrName>
                                        </p:attrNameLst>
                                      </p:cBhvr>
                                      <p:tavLst>
                                        <p:tav tm="0">
                                          <p:val>
                                            <p:strVal val="#ppt_h"/>
                                          </p:val>
                                        </p:tav>
                                        <p:tav tm="100000">
                                          <p:val>
                                            <p:strVal val="#ppt_h"/>
                                          </p:val>
                                        </p:tav>
                                      </p:tavLst>
                                    </p:anim>
                                  </p:childTnLst>
                                </p:cTn>
                              </p:par>
                              <p:par>
                                <p:cTn id="268" presetID="19" presetClass="entr" presetSubtype="10" fill="hold" grpId="1" nodeType="withEffect">
                                  <p:stCondLst>
                                    <p:cond delay="0"/>
                                  </p:stCondLst>
                                  <p:childTnLst>
                                    <p:set>
                                      <p:cBhvr>
                                        <p:cTn id="269" dur="1" fill="hold">
                                          <p:stCondLst>
                                            <p:cond delay="0"/>
                                          </p:stCondLst>
                                        </p:cTn>
                                        <p:tgtEl>
                                          <p:spTgt spid="28"/>
                                        </p:tgtEl>
                                        <p:attrNameLst>
                                          <p:attrName>style.visibility</p:attrName>
                                        </p:attrNameLst>
                                      </p:cBhvr>
                                      <p:to>
                                        <p:strVal val="visible"/>
                                      </p:to>
                                    </p:set>
                                    <p:anim calcmode="lin" valueType="num">
                                      <p:cBhvr>
                                        <p:cTn id="270" dur="3000" fill="hold"/>
                                        <p:tgtEl>
                                          <p:spTgt spid="28"/>
                                        </p:tgtEl>
                                        <p:attrNameLst>
                                          <p:attrName>ppt_w</p:attrName>
                                        </p:attrNameLst>
                                      </p:cBhvr>
                                      <p:tavLst>
                                        <p:tav tm="0" fmla="#ppt_w*sin(2.5*pi*$)">
                                          <p:val>
                                            <p:fltVal val="0"/>
                                          </p:val>
                                        </p:tav>
                                        <p:tav tm="100000">
                                          <p:val>
                                            <p:fltVal val="1"/>
                                          </p:val>
                                        </p:tav>
                                      </p:tavLst>
                                    </p:anim>
                                    <p:anim calcmode="lin" valueType="num">
                                      <p:cBhvr>
                                        <p:cTn id="271" dur="3000" fill="hold"/>
                                        <p:tgtEl>
                                          <p:spTgt spid="28"/>
                                        </p:tgtEl>
                                        <p:attrNameLst>
                                          <p:attrName>ppt_h</p:attrName>
                                        </p:attrNameLst>
                                      </p:cBhvr>
                                      <p:tavLst>
                                        <p:tav tm="0">
                                          <p:val>
                                            <p:strVal val="#ppt_h"/>
                                          </p:val>
                                        </p:tav>
                                        <p:tav tm="100000">
                                          <p:val>
                                            <p:strVal val="#ppt_h"/>
                                          </p:val>
                                        </p:tav>
                                      </p:tavLst>
                                    </p:anim>
                                  </p:childTnLst>
                                </p:cTn>
                              </p:par>
                              <p:par>
                                <p:cTn id="272" presetID="19" presetClass="entr" presetSubtype="10"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 calcmode="lin" valueType="num">
                                      <p:cBhvr>
                                        <p:cTn id="274" dur="3000" fill="hold"/>
                                        <p:tgtEl>
                                          <p:spTgt spid="29"/>
                                        </p:tgtEl>
                                        <p:attrNameLst>
                                          <p:attrName>ppt_w</p:attrName>
                                        </p:attrNameLst>
                                      </p:cBhvr>
                                      <p:tavLst>
                                        <p:tav tm="0" fmla="#ppt_w*sin(2.5*pi*$)">
                                          <p:val>
                                            <p:fltVal val="0"/>
                                          </p:val>
                                        </p:tav>
                                        <p:tav tm="100000">
                                          <p:val>
                                            <p:fltVal val="1"/>
                                          </p:val>
                                        </p:tav>
                                      </p:tavLst>
                                    </p:anim>
                                    <p:anim calcmode="lin" valueType="num">
                                      <p:cBhvr>
                                        <p:cTn id="275" dur="3000" fill="hold"/>
                                        <p:tgtEl>
                                          <p:spTgt spid="29"/>
                                        </p:tgtEl>
                                        <p:attrNameLst>
                                          <p:attrName>ppt_h</p:attrName>
                                        </p:attrNameLst>
                                      </p:cBhvr>
                                      <p:tavLst>
                                        <p:tav tm="0">
                                          <p:val>
                                            <p:strVal val="#ppt_h"/>
                                          </p:val>
                                        </p:tav>
                                        <p:tav tm="100000">
                                          <p:val>
                                            <p:strVal val="#ppt_h"/>
                                          </p:val>
                                        </p:tav>
                                      </p:tavLst>
                                    </p:anim>
                                  </p:childTnLst>
                                </p:cTn>
                              </p:par>
                              <p:par>
                                <p:cTn id="276" presetID="19" presetClass="entr" presetSubtype="10" fill="hold" grpId="1" nodeType="withEffect">
                                  <p:stCondLst>
                                    <p:cond delay="0"/>
                                  </p:stCondLst>
                                  <p:childTnLst>
                                    <p:set>
                                      <p:cBhvr>
                                        <p:cTn id="277" dur="1" fill="hold">
                                          <p:stCondLst>
                                            <p:cond delay="0"/>
                                          </p:stCondLst>
                                        </p:cTn>
                                        <p:tgtEl>
                                          <p:spTgt spid="30"/>
                                        </p:tgtEl>
                                        <p:attrNameLst>
                                          <p:attrName>style.visibility</p:attrName>
                                        </p:attrNameLst>
                                      </p:cBhvr>
                                      <p:to>
                                        <p:strVal val="visible"/>
                                      </p:to>
                                    </p:set>
                                    <p:anim calcmode="lin" valueType="num">
                                      <p:cBhvr>
                                        <p:cTn id="278" dur="3000" fill="hold"/>
                                        <p:tgtEl>
                                          <p:spTgt spid="30"/>
                                        </p:tgtEl>
                                        <p:attrNameLst>
                                          <p:attrName>ppt_w</p:attrName>
                                        </p:attrNameLst>
                                      </p:cBhvr>
                                      <p:tavLst>
                                        <p:tav tm="0" fmla="#ppt_w*sin(2.5*pi*$)">
                                          <p:val>
                                            <p:fltVal val="0"/>
                                          </p:val>
                                        </p:tav>
                                        <p:tav tm="100000">
                                          <p:val>
                                            <p:fltVal val="1"/>
                                          </p:val>
                                        </p:tav>
                                      </p:tavLst>
                                    </p:anim>
                                    <p:anim calcmode="lin" valueType="num">
                                      <p:cBhvr>
                                        <p:cTn id="279" dur="3000" fill="hold"/>
                                        <p:tgtEl>
                                          <p:spTgt spid="30"/>
                                        </p:tgtEl>
                                        <p:attrNameLst>
                                          <p:attrName>ppt_h</p:attrName>
                                        </p:attrNameLst>
                                      </p:cBhvr>
                                      <p:tavLst>
                                        <p:tav tm="0">
                                          <p:val>
                                            <p:strVal val="#ppt_h"/>
                                          </p:val>
                                        </p:tav>
                                        <p:tav tm="100000">
                                          <p:val>
                                            <p:strVal val="#ppt_h"/>
                                          </p:val>
                                        </p:tav>
                                      </p:tavLst>
                                    </p:anim>
                                  </p:childTnLst>
                                </p:cTn>
                              </p:par>
                              <p:par>
                                <p:cTn id="280" presetID="19" presetClass="entr" presetSubtype="10" fill="hold" grpId="1" nodeType="withEffect">
                                  <p:stCondLst>
                                    <p:cond delay="0"/>
                                  </p:stCondLst>
                                  <p:childTnLst>
                                    <p:set>
                                      <p:cBhvr>
                                        <p:cTn id="281" dur="1" fill="hold">
                                          <p:stCondLst>
                                            <p:cond delay="0"/>
                                          </p:stCondLst>
                                        </p:cTn>
                                        <p:tgtEl>
                                          <p:spTgt spid="31"/>
                                        </p:tgtEl>
                                        <p:attrNameLst>
                                          <p:attrName>style.visibility</p:attrName>
                                        </p:attrNameLst>
                                      </p:cBhvr>
                                      <p:to>
                                        <p:strVal val="visible"/>
                                      </p:to>
                                    </p:set>
                                    <p:anim calcmode="lin" valueType="num">
                                      <p:cBhvr>
                                        <p:cTn id="282" dur="3000" fill="hold"/>
                                        <p:tgtEl>
                                          <p:spTgt spid="31"/>
                                        </p:tgtEl>
                                        <p:attrNameLst>
                                          <p:attrName>ppt_w</p:attrName>
                                        </p:attrNameLst>
                                      </p:cBhvr>
                                      <p:tavLst>
                                        <p:tav tm="0" fmla="#ppt_w*sin(2.5*pi*$)">
                                          <p:val>
                                            <p:fltVal val="0"/>
                                          </p:val>
                                        </p:tav>
                                        <p:tav tm="100000">
                                          <p:val>
                                            <p:fltVal val="1"/>
                                          </p:val>
                                        </p:tav>
                                      </p:tavLst>
                                    </p:anim>
                                    <p:anim calcmode="lin" valueType="num">
                                      <p:cBhvr>
                                        <p:cTn id="283" dur="3000" fill="hold"/>
                                        <p:tgtEl>
                                          <p:spTgt spid="31"/>
                                        </p:tgtEl>
                                        <p:attrNameLst>
                                          <p:attrName>ppt_h</p:attrName>
                                        </p:attrNameLst>
                                      </p:cBhvr>
                                      <p:tavLst>
                                        <p:tav tm="0">
                                          <p:val>
                                            <p:strVal val="#ppt_h"/>
                                          </p:val>
                                        </p:tav>
                                        <p:tav tm="100000">
                                          <p:val>
                                            <p:strVal val="#ppt_h"/>
                                          </p:val>
                                        </p:tav>
                                      </p:tavLst>
                                    </p:anim>
                                  </p:childTnLst>
                                </p:cTn>
                              </p:par>
                              <p:par>
                                <p:cTn id="284" presetID="19" presetClass="entr" presetSubtype="10" fill="hold" grpId="1" nodeType="withEffect">
                                  <p:stCondLst>
                                    <p:cond delay="0"/>
                                  </p:stCondLst>
                                  <p:childTnLst>
                                    <p:set>
                                      <p:cBhvr>
                                        <p:cTn id="285" dur="1" fill="hold">
                                          <p:stCondLst>
                                            <p:cond delay="0"/>
                                          </p:stCondLst>
                                        </p:cTn>
                                        <p:tgtEl>
                                          <p:spTgt spid="32"/>
                                        </p:tgtEl>
                                        <p:attrNameLst>
                                          <p:attrName>style.visibility</p:attrName>
                                        </p:attrNameLst>
                                      </p:cBhvr>
                                      <p:to>
                                        <p:strVal val="visible"/>
                                      </p:to>
                                    </p:set>
                                    <p:anim calcmode="lin" valueType="num">
                                      <p:cBhvr>
                                        <p:cTn id="286" dur="3000" fill="hold"/>
                                        <p:tgtEl>
                                          <p:spTgt spid="32"/>
                                        </p:tgtEl>
                                        <p:attrNameLst>
                                          <p:attrName>ppt_w</p:attrName>
                                        </p:attrNameLst>
                                      </p:cBhvr>
                                      <p:tavLst>
                                        <p:tav tm="0" fmla="#ppt_w*sin(2.5*pi*$)">
                                          <p:val>
                                            <p:fltVal val="0"/>
                                          </p:val>
                                        </p:tav>
                                        <p:tav tm="100000">
                                          <p:val>
                                            <p:fltVal val="1"/>
                                          </p:val>
                                        </p:tav>
                                      </p:tavLst>
                                    </p:anim>
                                    <p:anim calcmode="lin" valueType="num">
                                      <p:cBhvr>
                                        <p:cTn id="287" dur="3000" fill="hold"/>
                                        <p:tgtEl>
                                          <p:spTgt spid="32"/>
                                        </p:tgtEl>
                                        <p:attrNameLst>
                                          <p:attrName>ppt_h</p:attrName>
                                        </p:attrNameLst>
                                      </p:cBhvr>
                                      <p:tavLst>
                                        <p:tav tm="0">
                                          <p:val>
                                            <p:strVal val="#ppt_h"/>
                                          </p:val>
                                        </p:tav>
                                        <p:tav tm="100000">
                                          <p:val>
                                            <p:strVal val="#ppt_h"/>
                                          </p:val>
                                        </p:tav>
                                      </p:tavLst>
                                    </p:anim>
                                  </p:childTnLst>
                                </p:cTn>
                              </p:par>
                              <p:par>
                                <p:cTn id="288" presetID="19" presetClass="entr" presetSubtype="10" fill="hold" grpId="1" nodeType="withEffect">
                                  <p:stCondLst>
                                    <p:cond delay="0"/>
                                  </p:stCondLst>
                                  <p:childTnLst>
                                    <p:set>
                                      <p:cBhvr>
                                        <p:cTn id="289" dur="1" fill="hold">
                                          <p:stCondLst>
                                            <p:cond delay="0"/>
                                          </p:stCondLst>
                                        </p:cTn>
                                        <p:tgtEl>
                                          <p:spTgt spid="33"/>
                                        </p:tgtEl>
                                        <p:attrNameLst>
                                          <p:attrName>style.visibility</p:attrName>
                                        </p:attrNameLst>
                                      </p:cBhvr>
                                      <p:to>
                                        <p:strVal val="visible"/>
                                      </p:to>
                                    </p:set>
                                    <p:anim calcmode="lin" valueType="num">
                                      <p:cBhvr>
                                        <p:cTn id="290" dur="3000" fill="hold"/>
                                        <p:tgtEl>
                                          <p:spTgt spid="33"/>
                                        </p:tgtEl>
                                        <p:attrNameLst>
                                          <p:attrName>ppt_w</p:attrName>
                                        </p:attrNameLst>
                                      </p:cBhvr>
                                      <p:tavLst>
                                        <p:tav tm="0" fmla="#ppt_w*sin(2.5*pi*$)">
                                          <p:val>
                                            <p:fltVal val="0"/>
                                          </p:val>
                                        </p:tav>
                                        <p:tav tm="100000">
                                          <p:val>
                                            <p:fltVal val="1"/>
                                          </p:val>
                                        </p:tav>
                                      </p:tavLst>
                                    </p:anim>
                                    <p:anim calcmode="lin" valueType="num">
                                      <p:cBhvr>
                                        <p:cTn id="291" dur="3000" fill="hold"/>
                                        <p:tgtEl>
                                          <p:spTgt spid="33"/>
                                        </p:tgtEl>
                                        <p:attrNameLst>
                                          <p:attrName>ppt_h</p:attrName>
                                        </p:attrNameLst>
                                      </p:cBhvr>
                                      <p:tavLst>
                                        <p:tav tm="0">
                                          <p:val>
                                            <p:strVal val="#ppt_h"/>
                                          </p:val>
                                        </p:tav>
                                        <p:tav tm="100000">
                                          <p:val>
                                            <p:strVal val="#ppt_h"/>
                                          </p:val>
                                        </p:tav>
                                      </p:tavLst>
                                    </p:anim>
                                  </p:childTnLst>
                                </p:cTn>
                              </p:par>
                              <p:par>
                                <p:cTn id="292" presetID="19" presetClass="entr" presetSubtype="10" fill="hold" grpId="1" nodeType="withEffect">
                                  <p:stCondLst>
                                    <p:cond delay="0"/>
                                  </p:stCondLst>
                                  <p:childTnLst>
                                    <p:set>
                                      <p:cBhvr>
                                        <p:cTn id="293" dur="1" fill="hold">
                                          <p:stCondLst>
                                            <p:cond delay="0"/>
                                          </p:stCondLst>
                                        </p:cTn>
                                        <p:tgtEl>
                                          <p:spTgt spid="34"/>
                                        </p:tgtEl>
                                        <p:attrNameLst>
                                          <p:attrName>style.visibility</p:attrName>
                                        </p:attrNameLst>
                                      </p:cBhvr>
                                      <p:to>
                                        <p:strVal val="visible"/>
                                      </p:to>
                                    </p:set>
                                    <p:anim calcmode="lin" valueType="num">
                                      <p:cBhvr>
                                        <p:cTn id="294" dur="3000" fill="hold"/>
                                        <p:tgtEl>
                                          <p:spTgt spid="34"/>
                                        </p:tgtEl>
                                        <p:attrNameLst>
                                          <p:attrName>ppt_w</p:attrName>
                                        </p:attrNameLst>
                                      </p:cBhvr>
                                      <p:tavLst>
                                        <p:tav tm="0" fmla="#ppt_w*sin(2.5*pi*$)">
                                          <p:val>
                                            <p:fltVal val="0"/>
                                          </p:val>
                                        </p:tav>
                                        <p:tav tm="100000">
                                          <p:val>
                                            <p:fltVal val="1"/>
                                          </p:val>
                                        </p:tav>
                                      </p:tavLst>
                                    </p:anim>
                                    <p:anim calcmode="lin" valueType="num">
                                      <p:cBhvr>
                                        <p:cTn id="295" dur="3000" fill="hold"/>
                                        <p:tgtEl>
                                          <p:spTgt spid="34"/>
                                        </p:tgtEl>
                                        <p:attrNameLst>
                                          <p:attrName>ppt_h</p:attrName>
                                        </p:attrNameLst>
                                      </p:cBhvr>
                                      <p:tavLst>
                                        <p:tav tm="0">
                                          <p:val>
                                            <p:strVal val="#ppt_h"/>
                                          </p:val>
                                        </p:tav>
                                        <p:tav tm="100000">
                                          <p:val>
                                            <p:strVal val="#ppt_h"/>
                                          </p:val>
                                        </p:tav>
                                      </p:tavLst>
                                    </p:anim>
                                  </p:childTnLst>
                                </p:cTn>
                              </p:par>
                              <p:par>
                                <p:cTn id="296" presetID="19" presetClass="entr" presetSubtype="10"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 calcmode="lin" valueType="num">
                                      <p:cBhvr>
                                        <p:cTn id="298" dur="3000" fill="hold"/>
                                        <p:tgtEl>
                                          <p:spTgt spid="35"/>
                                        </p:tgtEl>
                                        <p:attrNameLst>
                                          <p:attrName>ppt_w</p:attrName>
                                        </p:attrNameLst>
                                      </p:cBhvr>
                                      <p:tavLst>
                                        <p:tav tm="0" fmla="#ppt_w*sin(2.5*pi*$)">
                                          <p:val>
                                            <p:fltVal val="0"/>
                                          </p:val>
                                        </p:tav>
                                        <p:tav tm="100000">
                                          <p:val>
                                            <p:fltVal val="1"/>
                                          </p:val>
                                        </p:tav>
                                      </p:tavLst>
                                    </p:anim>
                                    <p:anim calcmode="lin" valueType="num">
                                      <p:cBhvr>
                                        <p:cTn id="299" dur="3000" fill="hold"/>
                                        <p:tgtEl>
                                          <p:spTgt spid="35"/>
                                        </p:tgtEl>
                                        <p:attrNameLst>
                                          <p:attrName>ppt_h</p:attrName>
                                        </p:attrNameLst>
                                      </p:cBhvr>
                                      <p:tavLst>
                                        <p:tav tm="0">
                                          <p:val>
                                            <p:strVal val="#ppt_h"/>
                                          </p:val>
                                        </p:tav>
                                        <p:tav tm="100000">
                                          <p:val>
                                            <p:strVal val="#ppt_h"/>
                                          </p:val>
                                        </p:tav>
                                      </p:tavLst>
                                    </p:anim>
                                  </p:childTnLst>
                                </p:cTn>
                              </p:par>
                              <p:par>
                                <p:cTn id="300" presetID="19" presetClass="entr" presetSubtype="10" fill="hold" grpId="1" nodeType="withEffect">
                                  <p:stCondLst>
                                    <p:cond delay="0"/>
                                  </p:stCondLst>
                                  <p:childTnLst>
                                    <p:set>
                                      <p:cBhvr>
                                        <p:cTn id="301" dur="1" fill="hold">
                                          <p:stCondLst>
                                            <p:cond delay="0"/>
                                          </p:stCondLst>
                                        </p:cTn>
                                        <p:tgtEl>
                                          <p:spTgt spid="36"/>
                                        </p:tgtEl>
                                        <p:attrNameLst>
                                          <p:attrName>style.visibility</p:attrName>
                                        </p:attrNameLst>
                                      </p:cBhvr>
                                      <p:to>
                                        <p:strVal val="visible"/>
                                      </p:to>
                                    </p:set>
                                    <p:anim calcmode="lin" valueType="num">
                                      <p:cBhvr>
                                        <p:cTn id="302" dur="3000" fill="hold"/>
                                        <p:tgtEl>
                                          <p:spTgt spid="36"/>
                                        </p:tgtEl>
                                        <p:attrNameLst>
                                          <p:attrName>ppt_w</p:attrName>
                                        </p:attrNameLst>
                                      </p:cBhvr>
                                      <p:tavLst>
                                        <p:tav tm="0" fmla="#ppt_w*sin(2.5*pi*$)">
                                          <p:val>
                                            <p:fltVal val="0"/>
                                          </p:val>
                                        </p:tav>
                                        <p:tav tm="100000">
                                          <p:val>
                                            <p:fltVal val="1"/>
                                          </p:val>
                                        </p:tav>
                                      </p:tavLst>
                                    </p:anim>
                                    <p:anim calcmode="lin" valueType="num">
                                      <p:cBhvr>
                                        <p:cTn id="303" dur="3000" fill="hold"/>
                                        <p:tgtEl>
                                          <p:spTgt spid="36"/>
                                        </p:tgtEl>
                                        <p:attrNameLst>
                                          <p:attrName>ppt_h</p:attrName>
                                        </p:attrNameLst>
                                      </p:cBhvr>
                                      <p:tavLst>
                                        <p:tav tm="0">
                                          <p:val>
                                            <p:strVal val="#ppt_h"/>
                                          </p:val>
                                        </p:tav>
                                        <p:tav tm="100000">
                                          <p:val>
                                            <p:strVal val="#ppt_h"/>
                                          </p:val>
                                        </p:tav>
                                      </p:tavLst>
                                    </p:anim>
                                  </p:childTnLst>
                                </p:cTn>
                              </p:par>
                              <p:par>
                                <p:cTn id="304" presetID="19" presetClass="entr" presetSubtype="10" fill="hold" grpId="1" nodeType="withEffect">
                                  <p:stCondLst>
                                    <p:cond delay="0"/>
                                  </p:stCondLst>
                                  <p:childTnLst>
                                    <p:set>
                                      <p:cBhvr>
                                        <p:cTn id="305" dur="1" fill="hold">
                                          <p:stCondLst>
                                            <p:cond delay="0"/>
                                          </p:stCondLst>
                                        </p:cTn>
                                        <p:tgtEl>
                                          <p:spTgt spid="37"/>
                                        </p:tgtEl>
                                        <p:attrNameLst>
                                          <p:attrName>style.visibility</p:attrName>
                                        </p:attrNameLst>
                                      </p:cBhvr>
                                      <p:to>
                                        <p:strVal val="visible"/>
                                      </p:to>
                                    </p:set>
                                    <p:anim calcmode="lin" valueType="num">
                                      <p:cBhvr>
                                        <p:cTn id="306" dur="3000" fill="hold"/>
                                        <p:tgtEl>
                                          <p:spTgt spid="37"/>
                                        </p:tgtEl>
                                        <p:attrNameLst>
                                          <p:attrName>ppt_w</p:attrName>
                                        </p:attrNameLst>
                                      </p:cBhvr>
                                      <p:tavLst>
                                        <p:tav tm="0" fmla="#ppt_w*sin(2.5*pi*$)">
                                          <p:val>
                                            <p:fltVal val="0"/>
                                          </p:val>
                                        </p:tav>
                                        <p:tav tm="100000">
                                          <p:val>
                                            <p:fltVal val="1"/>
                                          </p:val>
                                        </p:tav>
                                      </p:tavLst>
                                    </p:anim>
                                    <p:anim calcmode="lin" valueType="num">
                                      <p:cBhvr>
                                        <p:cTn id="307" dur="3000" fill="hold"/>
                                        <p:tgtEl>
                                          <p:spTgt spid="37"/>
                                        </p:tgtEl>
                                        <p:attrNameLst>
                                          <p:attrName>ppt_h</p:attrName>
                                        </p:attrNameLst>
                                      </p:cBhvr>
                                      <p:tavLst>
                                        <p:tav tm="0">
                                          <p:val>
                                            <p:strVal val="#ppt_h"/>
                                          </p:val>
                                        </p:tav>
                                        <p:tav tm="100000">
                                          <p:val>
                                            <p:strVal val="#ppt_h"/>
                                          </p:val>
                                        </p:tav>
                                      </p:tavLst>
                                    </p:anim>
                                  </p:childTnLst>
                                </p:cTn>
                              </p:par>
                              <p:par>
                                <p:cTn id="308" presetID="19" presetClass="entr" presetSubtype="10"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p:cTn id="310" dur="3000" fill="hold"/>
                                        <p:tgtEl>
                                          <p:spTgt spid="38"/>
                                        </p:tgtEl>
                                        <p:attrNameLst>
                                          <p:attrName>ppt_w</p:attrName>
                                        </p:attrNameLst>
                                      </p:cBhvr>
                                      <p:tavLst>
                                        <p:tav tm="0" fmla="#ppt_w*sin(2.5*pi*$)">
                                          <p:val>
                                            <p:fltVal val="0"/>
                                          </p:val>
                                        </p:tav>
                                        <p:tav tm="100000">
                                          <p:val>
                                            <p:fltVal val="1"/>
                                          </p:val>
                                        </p:tav>
                                      </p:tavLst>
                                    </p:anim>
                                    <p:anim calcmode="lin" valueType="num">
                                      <p:cBhvr>
                                        <p:cTn id="311" dur="3000" fill="hold"/>
                                        <p:tgtEl>
                                          <p:spTgt spid="38"/>
                                        </p:tgtEl>
                                        <p:attrNameLst>
                                          <p:attrName>ppt_h</p:attrName>
                                        </p:attrNameLst>
                                      </p:cBhvr>
                                      <p:tavLst>
                                        <p:tav tm="0">
                                          <p:val>
                                            <p:strVal val="#ppt_h"/>
                                          </p:val>
                                        </p:tav>
                                        <p:tav tm="100000">
                                          <p:val>
                                            <p:strVal val="#ppt_h"/>
                                          </p:val>
                                        </p:tav>
                                      </p:tavLst>
                                    </p:anim>
                                  </p:childTnLst>
                                </p:cTn>
                              </p:par>
                              <p:par>
                                <p:cTn id="312" presetID="19" presetClass="entr" presetSubtype="10" fill="hold" grpId="1" nodeType="withEffect">
                                  <p:stCondLst>
                                    <p:cond delay="0"/>
                                  </p:stCondLst>
                                  <p:childTnLst>
                                    <p:set>
                                      <p:cBhvr>
                                        <p:cTn id="313" dur="1" fill="hold">
                                          <p:stCondLst>
                                            <p:cond delay="0"/>
                                          </p:stCondLst>
                                        </p:cTn>
                                        <p:tgtEl>
                                          <p:spTgt spid="39"/>
                                        </p:tgtEl>
                                        <p:attrNameLst>
                                          <p:attrName>style.visibility</p:attrName>
                                        </p:attrNameLst>
                                      </p:cBhvr>
                                      <p:to>
                                        <p:strVal val="visible"/>
                                      </p:to>
                                    </p:set>
                                    <p:anim calcmode="lin" valueType="num">
                                      <p:cBhvr>
                                        <p:cTn id="314" dur="3000" fill="hold"/>
                                        <p:tgtEl>
                                          <p:spTgt spid="39"/>
                                        </p:tgtEl>
                                        <p:attrNameLst>
                                          <p:attrName>ppt_w</p:attrName>
                                        </p:attrNameLst>
                                      </p:cBhvr>
                                      <p:tavLst>
                                        <p:tav tm="0" fmla="#ppt_w*sin(2.5*pi*$)">
                                          <p:val>
                                            <p:fltVal val="0"/>
                                          </p:val>
                                        </p:tav>
                                        <p:tav tm="100000">
                                          <p:val>
                                            <p:fltVal val="1"/>
                                          </p:val>
                                        </p:tav>
                                      </p:tavLst>
                                    </p:anim>
                                    <p:anim calcmode="lin" valueType="num">
                                      <p:cBhvr>
                                        <p:cTn id="315" dur="3000" fill="hold"/>
                                        <p:tgtEl>
                                          <p:spTgt spid="39"/>
                                        </p:tgtEl>
                                        <p:attrNameLst>
                                          <p:attrName>ppt_h</p:attrName>
                                        </p:attrNameLst>
                                      </p:cBhvr>
                                      <p:tavLst>
                                        <p:tav tm="0">
                                          <p:val>
                                            <p:strVal val="#ppt_h"/>
                                          </p:val>
                                        </p:tav>
                                        <p:tav tm="100000">
                                          <p:val>
                                            <p:strVal val="#ppt_h"/>
                                          </p:val>
                                        </p:tav>
                                      </p:tavLst>
                                    </p:anim>
                                  </p:childTnLst>
                                </p:cTn>
                              </p:par>
                              <p:par>
                                <p:cTn id="316" presetID="19" presetClass="entr" presetSubtype="10" fill="hold" grpId="1" nodeType="withEffect">
                                  <p:stCondLst>
                                    <p:cond delay="0"/>
                                  </p:stCondLst>
                                  <p:childTnLst>
                                    <p:set>
                                      <p:cBhvr>
                                        <p:cTn id="317" dur="1" fill="hold">
                                          <p:stCondLst>
                                            <p:cond delay="0"/>
                                          </p:stCondLst>
                                        </p:cTn>
                                        <p:tgtEl>
                                          <p:spTgt spid="40"/>
                                        </p:tgtEl>
                                        <p:attrNameLst>
                                          <p:attrName>style.visibility</p:attrName>
                                        </p:attrNameLst>
                                      </p:cBhvr>
                                      <p:to>
                                        <p:strVal val="visible"/>
                                      </p:to>
                                    </p:set>
                                    <p:anim calcmode="lin" valueType="num">
                                      <p:cBhvr>
                                        <p:cTn id="318" dur="3000" fill="hold"/>
                                        <p:tgtEl>
                                          <p:spTgt spid="40"/>
                                        </p:tgtEl>
                                        <p:attrNameLst>
                                          <p:attrName>ppt_w</p:attrName>
                                        </p:attrNameLst>
                                      </p:cBhvr>
                                      <p:tavLst>
                                        <p:tav tm="0" fmla="#ppt_w*sin(2.5*pi*$)">
                                          <p:val>
                                            <p:fltVal val="0"/>
                                          </p:val>
                                        </p:tav>
                                        <p:tav tm="100000">
                                          <p:val>
                                            <p:fltVal val="1"/>
                                          </p:val>
                                        </p:tav>
                                      </p:tavLst>
                                    </p:anim>
                                    <p:anim calcmode="lin" valueType="num">
                                      <p:cBhvr>
                                        <p:cTn id="319" dur="3000" fill="hold"/>
                                        <p:tgtEl>
                                          <p:spTgt spid="40"/>
                                        </p:tgtEl>
                                        <p:attrNameLst>
                                          <p:attrName>ppt_h</p:attrName>
                                        </p:attrNameLst>
                                      </p:cBhvr>
                                      <p:tavLst>
                                        <p:tav tm="0">
                                          <p:val>
                                            <p:strVal val="#ppt_h"/>
                                          </p:val>
                                        </p:tav>
                                        <p:tav tm="100000">
                                          <p:val>
                                            <p:strVal val="#ppt_h"/>
                                          </p:val>
                                        </p:tav>
                                      </p:tavLst>
                                    </p:anim>
                                  </p:childTnLst>
                                </p:cTn>
                              </p:par>
                              <p:par>
                                <p:cTn id="320" presetID="19" presetClass="entr" presetSubtype="10" fill="hold" grpId="1" nodeType="withEffect">
                                  <p:stCondLst>
                                    <p:cond delay="0"/>
                                  </p:stCondLst>
                                  <p:childTnLst>
                                    <p:set>
                                      <p:cBhvr>
                                        <p:cTn id="321" dur="1" fill="hold">
                                          <p:stCondLst>
                                            <p:cond delay="0"/>
                                          </p:stCondLst>
                                        </p:cTn>
                                        <p:tgtEl>
                                          <p:spTgt spid="41"/>
                                        </p:tgtEl>
                                        <p:attrNameLst>
                                          <p:attrName>style.visibility</p:attrName>
                                        </p:attrNameLst>
                                      </p:cBhvr>
                                      <p:to>
                                        <p:strVal val="visible"/>
                                      </p:to>
                                    </p:set>
                                    <p:anim calcmode="lin" valueType="num">
                                      <p:cBhvr>
                                        <p:cTn id="322" dur="3000" fill="hold"/>
                                        <p:tgtEl>
                                          <p:spTgt spid="41"/>
                                        </p:tgtEl>
                                        <p:attrNameLst>
                                          <p:attrName>ppt_w</p:attrName>
                                        </p:attrNameLst>
                                      </p:cBhvr>
                                      <p:tavLst>
                                        <p:tav tm="0" fmla="#ppt_w*sin(2.5*pi*$)">
                                          <p:val>
                                            <p:fltVal val="0"/>
                                          </p:val>
                                        </p:tav>
                                        <p:tav tm="100000">
                                          <p:val>
                                            <p:fltVal val="1"/>
                                          </p:val>
                                        </p:tav>
                                      </p:tavLst>
                                    </p:anim>
                                    <p:anim calcmode="lin" valueType="num">
                                      <p:cBhvr>
                                        <p:cTn id="323" dur="3000" fill="hold"/>
                                        <p:tgtEl>
                                          <p:spTgt spid="41"/>
                                        </p:tgtEl>
                                        <p:attrNameLst>
                                          <p:attrName>ppt_h</p:attrName>
                                        </p:attrNameLst>
                                      </p:cBhvr>
                                      <p:tavLst>
                                        <p:tav tm="0">
                                          <p:val>
                                            <p:strVal val="#ppt_h"/>
                                          </p:val>
                                        </p:tav>
                                        <p:tav tm="100000">
                                          <p:val>
                                            <p:strVal val="#ppt_h"/>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2"/>
                                        </p:tgtEl>
                                        <p:attrNameLst>
                                          <p:attrName>style.visibility</p:attrName>
                                        </p:attrNameLst>
                                      </p:cBhvr>
                                      <p:to>
                                        <p:strVal val="visible"/>
                                      </p:to>
                                    </p:set>
                                    <p:anim calcmode="lin" valueType="num">
                                      <p:cBhvr>
                                        <p:cTn id="326" dur="3000" fill="hold"/>
                                        <p:tgtEl>
                                          <p:spTgt spid="42"/>
                                        </p:tgtEl>
                                        <p:attrNameLst>
                                          <p:attrName>ppt_w</p:attrName>
                                        </p:attrNameLst>
                                      </p:cBhvr>
                                      <p:tavLst>
                                        <p:tav tm="0" fmla="#ppt_w*sin(2.5*pi*$)">
                                          <p:val>
                                            <p:fltVal val="0"/>
                                          </p:val>
                                        </p:tav>
                                        <p:tav tm="100000">
                                          <p:val>
                                            <p:fltVal val="1"/>
                                          </p:val>
                                        </p:tav>
                                      </p:tavLst>
                                    </p:anim>
                                    <p:anim calcmode="lin" valueType="num">
                                      <p:cBhvr>
                                        <p:cTn id="327" dur="3000" fill="hold"/>
                                        <p:tgtEl>
                                          <p:spTgt spid="42"/>
                                        </p:tgtEl>
                                        <p:attrNameLst>
                                          <p:attrName>ppt_h</p:attrName>
                                        </p:attrNameLst>
                                      </p:cBhvr>
                                      <p:tavLst>
                                        <p:tav tm="0">
                                          <p:val>
                                            <p:strVal val="#ppt_h"/>
                                          </p:val>
                                        </p:tav>
                                        <p:tav tm="100000">
                                          <p:val>
                                            <p:strVal val="#ppt_h"/>
                                          </p:val>
                                        </p:tav>
                                      </p:tavLst>
                                    </p:anim>
                                  </p:childTnLst>
                                </p:cTn>
                              </p:par>
                            </p:childTnLst>
                          </p:cTn>
                        </p:par>
                        <p:par>
                          <p:cTn id="328" fill="hold">
                            <p:stCondLst>
                              <p:cond delay="3000"/>
                            </p:stCondLst>
                            <p:childTnLst>
                              <p:par>
                                <p:cTn id="329" presetID="5" presetClass="exit" presetSubtype="5" fill="hold" grpId="2" nodeType="afterEffect">
                                  <p:stCondLst>
                                    <p:cond delay="0"/>
                                  </p:stCondLst>
                                  <p:childTnLst>
                                    <p:animEffect transition="out" filter="checkerboard(down)">
                                      <p:cBhvr>
                                        <p:cTn id="330" dur="3000"/>
                                        <p:tgtEl>
                                          <p:spTgt spid="3"/>
                                        </p:tgtEl>
                                      </p:cBhvr>
                                    </p:animEffect>
                                    <p:set>
                                      <p:cBhvr>
                                        <p:cTn id="331" dur="1" fill="hold">
                                          <p:stCondLst>
                                            <p:cond delay="2999"/>
                                          </p:stCondLst>
                                        </p:cTn>
                                        <p:tgtEl>
                                          <p:spTgt spid="3"/>
                                        </p:tgtEl>
                                        <p:attrNameLst>
                                          <p:attrName>style.visibility</p:attrName>
                                        </p:attrNameLst>
                                      </p:cBhvr>
                                      <p:to>
                                        <p:strVal val="hidden"/>
                                      </p:to>
                                    </p:set>
                                  </p:childTnLst>
                                </p:cTn>
                              </p:par>
                              <p:par>
                                <p:cTn id="332" presetID="5" presetClass="exit" presetSubtype="5" fill="hold" grpId="2" nodeType="withEffect">
                                  <p:stCondLst>
                                    <p:cond delay="0"/>
                                  </p:stCondLst>
                                  <p:childTnLst>
                                    <p:animEffect transition="out" filter="checkerboard(down)">
                                      <p:cBhvr>
                                        <p:cTn id="333" dur="3000"/>
                                        <p:tgtEl>
                                          <p:spTgt spid="4"/>
                                        </p:tgtEl>
                                      </p:cBhvr>
                                    </p:animEffect>
                                    <p:set>
                                      <p:cBhvr>
                                        <p:cTn id="334" dur="1" fill="hold">
                                          <p:stCondLst>
                                            <p:cond delay="2999"/>
                                          </p:stCondLst>
                                        </p:cTn>
                                        <p:tgtEl>
                                          <p:spTgt spid="4"/>
                                        </p:tgtEl>
                                        <p:attrNameLst>
                                          <p:attrName>style.visibility</p:attrName>
                                        </p:attrNameLst>
                                      </p:cBhvr>
                                      <p:to>
                                        <p:strVal val="hidden"/>
                                      </p:to>
                                    </p:set>
                                  </p:childTnLst>
                                </p:cTn>
                              </p:par>
                              <p:par>
                                <p:cTn id="335" presetID="5" presetClass="exit" presetSubtype="5" fill="hold" grpId="2" nodeType="withEffect">
                                  <p:stCondLst>
                                    <p:cond delay="0"/>
                                  </p:stCondLst>
                                  <p:childTnLst>
                                    <p:animEffect transition="out" filter="checkerboard(down)">
                                      <p:cBhvr>
                                        <p:cTn id="336" dur="3000"/>
                                        <p:tgtEl>
                                          <p:spTgt spid="5"/>
                                        </p:tgtEl>
                                      </p:cBhvr>
                                    </p:animEffect>
                                    <p:set>
                                      <p:cBhvr>
                                        <p:cTn id="337" dur="1" fill="hold">
                                          <p:stCondLst>
                                            <p:cond delay="2999"/>
                                          </p:stCondLst>
                                        </p:cTn>
                                        <p:tgtEl>
                                          <p:spTgt spid="5"/>
                                        </p:tgtEl>
                                        <p:attrNameLst>
                                          <p:attrName>style.visibility</p:attrName>
                                        </p:attrNameLst>
                                      </p:cBhvr>
                                      <p:to>
                                        <p:strVal val="hidden"/>
                                      </p:to>
                                    </p:set>
                                  </p:childTnLst>
                                </p:cTn>
                              </p:par>
                              <p:par>
                                <p:cTn id="338" presetID="5" presetClass="exit" presetSubtype="5" fill="hold" grpId="2" nodeType="withEffect">
                                  <p:stCondLst>
                                    <p:cond delay="0"/>
                                  </p:stCondLst>
                                  <p:childTnLst>
                                    <p:animEffect transition="out" filter="checkerboard(down)">
                                      <p:cBhvr>
                                        <p:cTn id="339" dur="3000"/>
                                        <p:tgtEl>
                                          <p:spTgt spid="6"/>
                                        </p:tgtEl>
                                      </p:cBhvr>
                                    </p:animEffect>
                                    <p:set>
                                      <p:cBhvr>
                                        <p:cTn id="340" dur="1" fill="hold">
                                          <p:stCondLst>
                                            <p:cond delay="2999"/>
                                          </p:stCondLst>
                                        </p:cTn>
                                        <p:tgtEl>
                                          <p:spTgt spid="6"/>
                                        </p:tgtEl>
                                        <p:attrNameLst>
                                          <p:attrName>style.visibility</p:attrName>
                                        </p:attrNameLst>
                                      </p:cBhvr>
                                      <p:to>
                                        <p:strVal val="hidden"/>
                                      </p:to>
                                    </p:set>
                                  </p:childTnLst>
                                </p:cTn>
                              </p:par>
                              <p:par>
                                <p:cTn id="341" presetID="5" presetClass="exit" presetSubtype="5" fill="hold" grpId="2" nodeType="withEffect">
                                  <p:stCondLst>
                                    <p:cond delay="0"/>
                                  </p:stCondLst>
                                  <p:childTnLst>
                                    <p:animEffect transition="out" filter="checkerboard(down)">
                                      <p:cBhvr>
                                        <p:cTn id="342" dur="3000"/>
                                        <p:tgtEl>
                                          <p:spTgt spid="7"/>
                                        </p:tgtEl>
                                      </p:cBhvr>
                                    </p:animEffect>
                                    <p:set>
                                      <p:cBhvr>
                                        <p:cTn id="343" dur="1" fill="hold">
                                          <p:stCondLst>
                                            <p:cond delay="2999"/>
                                          </p:stCondLst>
                                        </p:cTn>
                                        <p:tgtEl>
                                          <p:spTgt spid="7"/>
                                        </p:tgtEl>
                                        <p:attrNameLst>
                                          <p:attrName>style.visibility</p:attrName>
                                        </p:attrNameLst>
                                      </p:cBhvr>
                                      <p:to>
                                        <p:strVal val="hidden"/>
                                      </p:to>
                                    </p:set>
                                  </p:childTnLst>
                                </p:cTn>
                              </p:par>
                              <p:par>
                                <p:cTn id="344" presetID="5" presetClass="exit" presetSubtype="5" fill="hold" grpId="2" nodeType="withEffect">
                                  <p:stCondLst>
                                    <p:cond delay="0"/>
                                  </p:stCondLst>
                                  <p:childTnLst>
                                    <p:animEffect transition="out" filter="checkerboard(down)">
                                      <p:cBhvr>
                                        <p:cTn id="345" dur="3000"/>
                                        <p:tgtEl>
                                          <p:spTgt spid="8"/>
                                        </p:tgtEl>
                                      </p:cBhvr>
                                    </p:animEffect>
                                    <p:set>
                                      <p:cBhvr>
                                        <p:cTn id="346" dur="1" fill="hold">
                                          <p:stCondLst>
                                            <p:cond delay="2999"/>
                                          </p:stCondLst>
                                        </p:cTn>
                                        <p:tgtEl>
                                          <p:spTgt spid="8"/>
                                        </p:tgtEl>
                                        <p:attrNameLst>
                                          <p:attrName>style.visibility</p:attrName>
                                        </p:attrNameLst>
                                      </p:cBhvr>
                                      <p:to>
                                        <p:strVal val="hidden"/>
                                      </p:to>
                                    </p:set>
                                  </p:childTnLst>
                                </p:cTn>
                              </p:par>
                              <p:par>
                                <p:cTn id="347" presetID="5" presetClass="exit" presetSubtype="5" fill="hold" grpId="2" nodeType="withEffect">
                                  <p:stCondLst>
                                    <p:cond delay="0"/>
                                  </p:stCondLst>
                                  <p:childTnLst>
                                    <p:animEffect transition="out" filter="checkerboard(down)">
                                      <p:cBhvr>
                                        <p:cTn id="348" dur="3000"/>
                                        <p:tgtEl>
                                          <p:spTgt spid="9"/>
                                        </p:tgtEl>
                                      </p:cBhvr>
                                    </p:animEffect>
                                    <p:set>
                                      <p:cBhvr>
                                        <p:cTn id="349" dur="1" fill="hold">
                                          <p:stCondLst>
                                            <p:cond delay="2999"/>
                                          </p:stCondLst>
                                        </p:cTn>
                                        <p:tgtEl>
                                          <p:spTgt spid="9"/>
                                        </p:tgtEl>
                                        <p:attrNameLst>
                                          <p:attrName>style.visibility</p:attrName>
                                        </p:attrNameLst>
                                      </p:cBhvr>
                                      <p:to>
                                        <p:strVal val="hidden"/>
                                      </p:to>
                                    </p:set>
                                  </p:childTnLst>
                                </p:cTn>
                              </p:par>
                              <p:par>
                                <p:cTn id="350" presetID="5" presetClass="exit" presetSubtype="5" fill="hold" grpId="2" nodeType="withEffect">
                                  <p:stCondLst>
                                    <p:cond delay="0"/>
                                  </p:stCondLst>
                                  <p:childTnLst>
                                    <p:animEffect transition="out" filter="checkerboard(down)">
                                      <p:cBhvr>
                                        <p:cTn id="351" dur="3000"/>
                                        <p:tgtEl>
                                          <p:spTgt spid="10"/>
                                        </p:tgtEl>
                                      </p:cBhvr>
                                    </p:animEffect>
                                    <p:set>
                                      <p:cBhvr>
                                        <p:cTn id="352" dur="1" fill="hold">
                                          <p:stCondLst>
                                            <p:cond delay="2999"/>
                                          </p:stCondLst>
                                        </p:cTn>
                                        <p:tgtEl>
                                          <p:spTgt spid="10"/>
                                        </p:tgtEl>
                                        <p:attrNameLst>
                                          <p:attrName>style.visibility</p:attrName>
                                        </p:attrNameLst>
                                      </p:cBhvr>
                                      <p:to>
                                        <p:strVal val="hidden"/>
                                      </p:to>
                                    </p:set>
                                  </p:childTnLst>
                                </p:cTn>
                              </p:par>
                              <p:par>
                                <p:cTn id="353" presetID="5" presetClass="exit" presetSubtype="5" fill="hold" grpId="2" nodeType="withEffect">
                                  <p:stCondLst>
                                    <p:cond delay="0"/>
                                  </p:stCondLst>
                                  <p:childTnLst>
                                    <p:animEffect transition="out" filter="checkerboard(down)">
                                      <p:cBhvr>
                                        <p:cTn id="354" dur="3000"/>
                                        <p:tgtEl>
                                          <p:spTgt spid="11"/>
                                        </p:tgtEl>
                                      </p:cBhvr>
                                    </p:animEffect>
                                    <p:set>
                                      <p:cBhvr>
                                        <p:cTn id="355" dur="1" fill="hold">
                                          <p:stCondLst>
                                            <p:cond delay="2999"/>
                                          </p:stCondLst>
                                        </p:cTn>
                                        <p:tgtEl>
                                          <p:spTgt spid="11"/>
                                        </p:tgtEl>
                                        <p:attrNameLst>
                                          <p:attrName>style.visibility</p:attrName>
                                        </p:attrNameLst>
                                      </p:cBhvr>
                                      <p:to>
                                        <p:strVal val="hidden"/>
                                      </p:to>
                                    </p:set>
                                  </p:childTnLst>
                                </p:cTn>
                              </p:par>
                              <p:par>
                                <p:cTn id="356" presetID="5" presetClass="exit" presetSubtype="5" fill="hold" grpId="2" nodeType="withEffect">
                                  <p:stCondLst>
                                    <p:cond delay="0"/>
                                  </p:stCondLst>
                                  <p:childTnLst>
                                    <p:animEffect transition="out" filter="checkerboard(down)">
                                      <p:cBhvr>
                                        <p:cTn id="357" dur="3000"/>
                                        <p:tgtEl>
                                          <p:spTgt spid="12"/>
                                        </p:tgtEl>
                                      </p:cBhvr>
                                    </p:animEffect>
                                    <p:set>
                                      <p:cBhvr>
                                        <p:cTn id="358" dur="1" fill="hold">
                                          <p:stCondLst>
                                            <p:cond delay="2999"/>
                                          </p:stCondLst>
                                        </p:cTn>
                                        <p:tgtEl>
                                          <p:spTgt spid="12"/>
                                        </p:tgtEl>
                                        <p:attrNameLst>
                                          <p:attrName>style.visibility</p:attrName>
                                        </p:attrNameLst>
                                      </p:cBhvr>
                                      <p:to>
                                        <p:strVal val="hidden"/>
                                      </p:to>
                                    </p:set>
                                  </p:childTnLst>
                                </p:cTn>
                              </p:par>
                              <p:par>
                                <p:cTn id="359" presetID="5" presetClass="exit" presetSubtype="5" fill="hold" grpId="2" nodeType="withEffect">
                                  <p:stCondLst>
                                    <p:cond delay="0"/>
                                  </p:stCondLst>
                                  <p:childTnLst>
                                    <p:animEffect transition="out" filter="checkerboard(down)">
                                      <p:cBhvr>
                                        <p:cTn id="360" dur="3000"/>
                                        <p:tgtEl>
                                          <p:spTgt spid="13"/>
                                        </p:tgtEl>
                                      </p:cBhvr>
                                    </p:animEffect>
                                    <p:set>
                                      <p:cBhvr>
                                        <p:cTn id="361" dur="1" fill="hold">
                                          <p:stCondLst>
                                            <p:cond delay="2999"/>
                                          </p:stCondLst>
                                        </p:cTn>
                                        <p:tgtEl>
                                          <p:spTgt spid="13"/>
                                        </p:tgtEl>
                                        <p:attrNameLst>
                                          <p:attrName>style.visibility</p:attrName>
                                        </p:attrNameLst>
                                      </p:cBhvr>
                                      <p:to>
                                        <p:strVal val="hidden"/>
                                      </p:to>
                                    </p:set>
                                  </p:childTnLst>
                                </p:cTn>
                              </p:par>
                              <p:par>
                                <p:cTn id="362" presetID="5" presetClass="exit" presetSubtype="5" fill="hold" grpId="2" nodeType="withEffect">
                                  <p:stCondLst>
                                    <p:cond delay="0"/>
                                  </p:stCondLst>
                                  <p:childTnLst>
                                    <p:animEffect transition="out" filter="checkerboard(down)">
                                      <p:cBhvr>
                                        <p:cTn id="363" dur="3000"/>
                                        <p:tgtEl>
                                          <p:spTgt spid="14"/>
                                        </p:tgtEl>
                                      </p:cBhvr>
                                    </p:animEffect>
                                    <p:set>
                                      <p:cBhvr>
                                        <p:cTn id="364" dur="1" fill="hold">
                                          <p:stCondLst>
                                            <p:cond delay="2999"/>
                                          </p:stCondLst>
                                        </p:cTn>
                                        <p:tgtEl>
                                          <p:spTgt spid="14"/>
                                        </p:tgtEl>
                                        <p:attrNameLst>
                                          <p:attrName>style.visibility</p:attrName>
                                        </p:attrNameLst>
                                      </p:cBhvr>
                                      <p:to>
                                        <p:strVal val="hidden"/>
                                      </p:to>
                                    </p:set>
                                  </p:childTnLst>
                                </p:cTn>
                              </p:par>
                              <p:par>
                                <p:cTn id="365" presetID="5" presetClass="exit" presetSubtype="5" fill="hold" grpId="2" nodeType="withEffect">
                                  <p:stCondLst>
                                    <p:cond delay="0"/>
                                  </p:stCondLst>
                                  <p:childTnLst>
                                    <p:animEffect transition="out" filter="checkerboard(down)">
                                      <p:cBhvr>
                                        <p:cTn id="366" dur="3000"/>
                                        <p:tgtEl>
                                          <p:spTgt spid="15"/>
                                        </p:tgtEl>
                                      </p:cBhvr>
                                    </p:animEffect>
                                    <p:set>
                                      <p:cBhvr>
                                        <p:cTn id="367" dur="1" fill="hold">
                                          <p:stCondLst>
                                            <p:cond delay="2999"/>
                                          </p:stCondLst>
                                        </p:cTn>
                                        <p:tgtEl>
                                          <p:spTgt spid="15"/>
                                        </p:tgtEl>
                                        <p:attrNameLst>
                                          <p:attrName>style.visibility</p:attrName>
                                        </p:attrNameLst>
                                      </p:cBhvr>
                                      <p:to>
                                        <p:strVal val="hidden"/>
                                      </p:to>
                                    </p:set>
                                  </p:childTnLst>
                                </p:cTn>
                              </p:par>
                              <p:par>
                                <p:cTn id="368" presetID="5" presetClass="exit" presetSubtype="5" fill="hold" grpId="2" nodeType="withEffect">
                                  <p:stCondLst>
                                    <p:cond delay="0"/>
                                  </p:stCondLst>
                                  <p:childTnLst>
                                    <p:animEffect transition="out" filter="checkerboard(down)">
                                      <p:cBhvr>
                                        <p:cTn id="369" dur="3000"/>
                                        <p:tgtEl>
                                          <p:spTgt spid="16"/>
                                        </p:tgtEl>
                                      </p:cBhvr>
                                    </p:animEffect>
                                    <p:set>
                                      <p:cBhvr>
                                        <p:cTn id="370" dur="1" fill="hold">
                                          <p:stCondLst>
                                            <p:cond delay="2999"/>
                                          </p:stCondLst>
                                        </p:cTn>
                                        <p:tgtEl>
                                          <p:spTgt spid="16"/>
                                        </p:tgtEl>
                                        <p:attrNameLst>
                                          <p:attrName>style.visibility</p:attrName>
                                        </p:attrNameLst>
                                      </p:cBhvr>
                                      <p:to>
                                        <p:strVal val="hidden"/>
                                      </p:to>
                                    </p:set>
                                  </p:childTnLst>
                                </p:cTn>
                              </p:par>
                              <p:par>
                                <p:cTn id="371" presetID="5" presetClass="exit" presetSubtype="5" fill="hold" grpId="2" nodeType="withEffect">
                                  <p:stCondLst>
                                    <p:cond delay="0"/>
                                  </p:stCondLst>
                                  <p:childTnLst>
                                    <p:animEffect transition="out" filter="checkerboard(down)">
                                      <p:cBhvr>
                                        <p:cTn id="372" dur="3000"/>
                                        <p:tgtEl>
                                          <p:spTgt spid="17"/>
                                        </p:tgtEl>
                                      </p:cBhvr>
                                    </p:animEffect>
                                    <p:set>
                                      <p:cBhvr>
                                        <p:cTn id="373" dur="1" fill="hold">
                                          <p:stCondLst>
                                            <p:cond delay="2999"/>
                                          </p:stCondLst>
                                        </p:cTn>
                                        <p:tgtEl>
                                          <p:spTgt spid="17"/>
                                        </p:tgtEl>
                                        <p:attrNameLst>
                                          <p:attrName>style.visibility</p:attrName>
                                        </p:attrNameLst>
                                      </p:cBhvr>
                                      <p:to>
                                        <p:strVal val="hidden"/>
                                      </p:to>
                                    </p:set>
                                  </p:childTnLst>
                                </p:cTn>
                              </p:par>
                              <p:par>
                                <p:cTn id="374" presetID="5" presetClass="exit" presetSubtype="5" fill="hold" grpId="2" nodeType="withEffect">
                                  <p:stCondLst>
                                    <p:cond delay="0"/>
                                  </p:stCondLst>
                                  <p:childTnLst>
                                    <p:animEffect transition="out" filter="checkerboard(down)">
                                      <p:cBhvr>
                                        <p:cTn id="375" dur="3000"/>
                                        <p:tgtEl>
                                          <p:spTgt spid="18"/>
                                        </p:tgtEl>
                                      </p:cBhvr>
                                    </p:animEffect>
                                    <p:set>
                                      <p:cBhvr>
                                        <p:cTn id="376" dur="1" fill="hold">
                                          <p:stCondLst>
                                            <p:cond delay="2999"/>
                                          </p:stCondLst>
                                        </p:cTn>
                                        <p:tgtEl>
                                          <p:spTgt spid="18"/>
                                        </p:tgtEl>
                                        <p:attrNameLst>
                                          <p:attrName>style.visibility</p:attrName>
                                        </p:attrNameLst>
                                      </p:cBhvr>
                                      <p:to>
                                        <p:strVal val="hidden"/>
                                      </p:to>
                                    </p:set>
                                  </p:childTnLst>
                                </p:cTn>
                              </p:par>
                              <p:par>
                                <p:cTn id="377" presetID="5" presetClass="exit" presetSubtype="5" fill="hold" grpId="2" nodeType="withEffect">
                                  <p:stCondLst>
                                    <p:cond delay="0"/>
                                  </p:stCondLst>
                                  <p:childTnLst>
                                    <p:animEffect transition="out" filter="checkerboard(down)">
                                      <p:cBhvr>
                                        <p:cTn id="378" dur="3000"/>
                                        <p:tgtEl>
                                          <p:spTgt spid="19"/>
                                        </p:tgtEl>
                                      </p:cBhvr>
                                    </p:animEffect>
                                    <p:set>
                                      <p:cBhvr>
                                        <p:cTn id="379" dur="1" fill="hold">
                                          <p:stCondLst>
                                            <p:cond delay="2999"/>
                                          </p:stCondLst>
                                        </p:cTn>
                                        <p:tgtEl>
                                          <p:spTgt spid="19"/>
                                        </p:tgtEl>
                                        <p:attrNameLst>
                                          <p:attrName>style.visibility</p:attrName>
                                        </p:attrNameLst>
                                      </p:cBhvr>
                                      <p:to>
                                        <p:strVal val="hidden"/>
                                      </p:to>
                                    </p:set>
                                  </p:childTnLst>
                                </p:cTn>
                              </p:par>
                              <p:par>
                                <p:cTn id="380" presetID="5" presetClass="exit" presetSubtype="5" fill="hold" grpId="2" nodeType="withEffect">
                                  <p:stCondLst>
                                    <p:cond delay="0"/>
                                  </p:stCondLst>
                                  <p:childTnLst>
                                    <p:animEffect transition="out" filter="checkerboard(down)">
                                      <p:cBhvr>
                                        <p:cTn id="381" dur="3000"/>
                                        <p:tgtEl>
                                          <p:spTgt spid="20"/>
                                        </p:tgtEl>
                                      </p:cBhvr>
                                    </p:animEffect>
                                    <p:set>
                                      <p:cBhvr>
                                        <p:cTn id="382" dur="1" fill="hold">
                                          <p:stCondLst>
                                            <p:cond delay="2999"/>
                                          </p:stCondLst>
                                        </p:cTn>
                                        <p:tgtEl>
                                          <p:spTgt spid="20"/>
                                        </p:tgtEl>
                                        <p:attrNameLst>
                                          <p:attrName>style.visibility</p:attrName>
                                        </p:attrNameLst>
                                      </p:cBhvr>
                                      <p:to>
                                        <p:strVal val="hidden"/>
                                      </p:to>
                                    </p:set>
                                  </p:childTnLst>
                                </p:cTn>
                              </p:par>
                              <p:par>
                                <p:cTn id="383" presetID="5" presetClass="exit" presetSubtype="5" fill="hold" grpId="2" nodeType="withEffect">
                                  <p:stCondLst>
                                    <p:cond delay="0"/>
                                  </p:stCondLst>
                                  <p:childTnLst>
                                    <p:animEffect transition="out" filter="checkerboard(down)">
                                      <p:cBhvr>
                                        <p:cTn id="384" dur="3000"/>
                                        <p:tgtEl>
                                          <p:spTgt spid="21"/>
                                        </p:tgtEl>
                                      </p:cBhvr>
                                    </p:animEffect>
                                    <p:set>
                                      <p:cBhvr>
                                        <p:cTn id="385" dur="1" fill="hold">
                                          <p:stCondLst>
                                            <p:cond delay="2999"/>
                                          </p:stCondLst>
                                        </p:cTn>
                                        <p:tgtEl>
                                          <p:spTgt spid="21"/>
                                        </p:tgtEl>
                                        <p:attrNameLst>
                                          <p:attrName>style.visibility</p:attrName>
                                        </p:attrNameLst>
                                      </p:cBhvr>
                                      <p:to>
                                        <p:strVal val="hidden"/>
                                      </p:to>
                                    </p:set>
                                  </p:childTnLst>
                                </p:cTn>
                              </p:par>
                              <p:par>
                                <p:cTn id="386" presetID="5" presetClass="exit" presetSubtype="5" fill="hold" grpId="2" nodeType="withEffect">
                                  <p:stCondLst>
                                    <p:cond delay="0"/>
                                  </p:stCondLst>
                                  <p:childTnLst>
                                    <p:animEffect transition="out" filter="checkerboard(down)">
                                      <p:cBhvr>
                                        <p:cTn id="387" dur="3000"/>
                                        <p:tgtEl>
                                          <p:spTgt spid="22"/>
                                        </p:tgtEl>
                                      </p:cBhvr>
                                    </p:animEffect>
                                    <p:set>
                                      <p:cBhvr>
                                        <p:cTn id="388" dur="1" fill="hold">
                                          <p:stCondLst>
                                            <p:cond delay="2999"/>
                                          </p:stCondLst>
                                        </p:cTn>
                                        <p:tgtEl>
                                          <p:spTgt spid="22"/>
                                        </p:tgtEl>
                                        <p:attrNameLst>
                                          <p:attrName>style.visibility</p:attrName>
                                        </p:attrNameLst>
                                      </p:cBhvr>
                                      <p:to>
                                        <p:strVal val="hidden"/>
                                      </p:to>
                                    </p:set>
                                  </p:childTnLst>
                                </p:cTn>
                              </p:par>
                              <p:par>
                                <p:cTn id="389" presetID="5" presetClass="exit" presetSubtype="5" fill="hold" grpId="2" nodeType="withEffect">
                                  <p:stCondLst>
                                    <p:cond delay="0"/>
                                  </p:stCondLst>
                                  <p:childTnLst>
                                    <p:animEffect transition="out" filter="checkerboard(down)">
                                      <p:cBhvr>
                                        <p:cTn id="390" dur="3000"/>
                                        <p:tgtEl>
                                          <p:spTgt spid="23"/>
                                        </p:tgtEl>
                                      </p:cBhvr>
                                    </p:animEffect>
                                    <p:set>
                                      <p:cBhvr>
                                        <p:cTn id="391" dur="1" fill="hold">
                                          <p:stCondLst>
                                            <p:cond delay="2999"/>
                                          </p:stCondLst>
                                        </p:cTn>
                                        <p:tgtEl>
                                          <p:spTgt spid="23"/>
                                        </p:tgtEl>
                                        <p:attrNameLst>
                                          <p:attrName>style.visibility</p:attrName>
                                        </p:attrNameLst>
                                      </p:cBhvr>
                                      <p:to>
                                        <p:strVal val="hidden"/>
                                      </p:to>
                                    </p:set>
                                  </p:childTnLst>
                                </p:cTn>
                              </p:par>
                              <p:par>
                                <p:cTn id="392" presetID="5" presetClass="exit" presetSubtype="5" fill="hold" grpId="2" nodeType="withEffect">
                                  <p:stCondLst>
                                    <p:cond delay="0"/>
                                  </p:stCondLst>
                                  <p:childTnLst>
                                    <p:animEffect transition="out" filter="checkerboard(down)">
                                      <p:cBhvr>
                                        <p:cTn id="393" dur="3000"/>
                                        <p:tgtEl>
                                          <p:spTgt spid="24"/>
                                        </p:tgtEl>
                                      </p:cBhvr>
                                    </p:animEffect>
                                    <p:set>
                                      <p:cBhvr>
                                        <p:cTn id="394" dur="1" fill="hold">
                                          <p:stCondLst>
                                            <p:cond delay="2999"/>
                                          </p:stCondLst>
                                        </p:cTn>
                                        <p:tgtEl>
                                          <p:spTgt spid="24"/>
                                        </p:tgtEl>
                                        <p:attrNameLst>
                                          <p:attrName>style.visibility</p:attrName>
                                        </p:attrNameLst>
                                      </p:cBhvr>
                                      <p:to>
                                        <p:strVal val="hidden"/>
                                      </p:to>
                                    </p:set>
                                  </p:childTnLst>
                                </p:cTn>
                              </p:par>
                              <p:par>
                                <p:cTn id="395" presetID="5" presetClass="exit" presetSubtype="5" fill="hold" grpId="2" nodeType="withEffect">
                                  <p:stCondLst>
                                    <p:cond delay="0"/>
                                  </p:stCondLst>
                                  <p:childTnLst>
                                    <p:animEffect transition="out" filter="checkerboard(down)">
                                      <p:cBhvr>
                                        <p:cTn id="396" dur="3000"/>
                                        <p:tgtEl>
                                          <p:spTgt spid="25"/>
                                        </p:tgtEl>
                                      </p:cBhvr>
                                    </p:animEffect>
                                    <p:set>
                                      <p:cBhvr>
                                        <p:cTn id="397" dur="1" fill="hold">
                                          <p:stCondLst>
                                            <p:cond delay="2999"/>
                                          </p:stCondLst>
                                        </p:cTn>
                                        <p:tgtEl>
                                          <p:spTgt spid="25"/>
                                        </p:tgtEl>
                                        <p:attrNameLst>
                                          <p:attrName>style.visibility</p:attrName>
                                        </p:attrNameLst>
                                      </p:cBhvr>
                                      <p:to>
                                        <p:strVal val="hidden"/>
                                      </p:to>
                                    </p:set>
                                  </p:childTnLst>
                                </p:cTn>
                              </p:par>
                              <p:par>
                                <p:cTn id="398" presetID="5" presetClass="exit" presetSubtype="5" fill="hold" grpId="2" nodeType="withEffect">
                                  <p:stCondLst>
                                    <p:cond delay="0"/>
                                  </p:stCondLst>
                                  <p:childTnLst>
                                    <p:animEffect transition="out" filter="checkerboard(down)">
                                      <p:cBhvr>
                                        <p:cTn id="399" dur="3000"/>
                                        <p:tgtEl>
                                          <p:spTgt spid="26"/>
                                        </p:tgtEl>
                                      </p:cBhvr>
                                    </p:animEffect>
                                    <p:set>
                                      <p:cBhvr>
                                        <p:cTn id="400" dur="1" fill="hold">
                                          <p:stCondLst>
                                            <p:cond delay="2999"/>
                                          </p:stCondLst>
                                        </p:cTn>
                                        <p:tgtEl>
                                          <p:spTgt spid="26"/>
                                        </p:tgtEl>
                                        <p:attrNameLst>
                                          <p:attrName>style.visibility</p:attrName>
                                        </p:attrNameLst>
                                      </p:cBhvr>
                                      <p:to>
                                        <p:strVal val="hidden"/>
                                      </p:to>
                                    </p:set>
                                  </p:childTnLst>
                                </p:cTn>
                              </p:par>
                              <p:par>
                                <p:cTn id="401" presetID="5" presetClass="exit" presetSubtype="5" fill="hold" grpId="2" nodeType="withEffect">
                                  <p:stCondLst>
                                    <p:cond delay="0"/>
                                  </p:stCondLst>
                                  <p:childTnLst>
                                    <p:animEffect transition="out" filter="checkerboard(down)">
                                      <p:cBhvr>
                                        <p:cTn id="402" dur="3000"/>
                                        <p:tgtEl>
                                          <p:spTgt spid="27"/>
                                        </p:tgtEl>
                                      </p:cBhvr>
                                    </p:animEffect>
                                    <p:set>
                                      <p:cBhvr>
                                        <p:cTn id="403" dur="1" fill="hold">
                                          <p:stCondLst>
                                            <p:cond delay="2999"/>
                                          </p:stCondLst>
                                        </p:cTn>
                                        <p:tgtEl>
                                          <p:spTgt spid="27"/>
                                        </p:tgtEl>
                                        <p:attrNameLst>
                                          <p:attrName>style.visibility</p:attrName>
                                        </p:attrNameLst>
                                      </p:cBhvr>
                                      <p:to>
                                        <p:strVal val="hidden"/>
                                      </p:to>
                                    </p:set>
                                  </p:childTnLst>
                                </p:cTn>
                              </p:par>
                              <p:par>
                                <p:cTn id="404" presetID="5" presetClass="exit" presetSubtype="5" fill="hold" grpId="2" nodeType="withEffect">
                                  <p:stCondLst>
                                    <p:cond delay="0"/>
                                  </p:stCondLst>
                                  <p:childTnLst>
                                    <p:animEffect transition="out" filter="checkerboard(down)">
                                      <p:cBhvr>
                                        <p:cTn id="405" dur="3000"/>
                                        <p:tgtEl>
                                          <p:spTgt spid="28"/>
                                        </p:tgtEl>
                                      </p:cBhvr>
                                    </p:animEffect>
                                    <p:set>
                                      <p:cBhvr>
                                        <p:cTn id="406" dur="1" fill="hold">
                                          <p:stCondLst>
                                            <p:cond delay="2999"/>
                                          </p:stCondLst>
                                        </p:cTn>
                                        <p:tgtEl>
                                          <p:spTgt spid="28"/>
                                        </p:tgtEl>
                                        <p:attrNameLst>
                                          <p:attrName>style.visibility</p:attrName>
                                        </p:attrNameLst>
                                      </p:cBhvr>
                                      <p:to>
                                        <p:strVal val="hidden"/>
                                      </p:to>
                                    </p:set>
                                  </p:childTnLst>
                                </p:cTn>
                              </p:par>
                              <p:par>
                                <p:cTn id="407" presetID="5" presetClass="exit" presetSubtype="5" fill="hold" grpId="2" nodeType="withEffect">
                                  <p:stCondLst>
                                    <p:cond delay="0"/>
                                  </p:stCondLst>
                                  <p:childTnLst>
                                    <p:animEffect transition="out" filter="checkerboard(down)">
                                      <p:cBhvr>
                                        <p:cTn id="408" dur="3000"/>
                                        <p:tgtEl>
                                          <p:spTgt spid="29"/>
                                        </p:tgtEl>
                                      </p:cBhvr>
                                    </p:animEffect>
                                    <p:set>
                                      <p:cBhvr>
                                        <p:cTn id="409" dur="1" fill="hold">
                                          <p:stCondLst>
                                            <p:cond delay="2999"/>
                                          </p:stCondLst>
                                        </p:cTn>
                                        <p:tgtEl>
                                          <p:spTgt spid="29"/>
                                        </p:tgtEl>
                                        <p:attrNameLst>
                                          <p:attrName>style.visibility</p:attrName>
                                        </p:attrNameLst>
                                      </p:cBhvr>
                                      <p:to>
                                        <p:strVal val="hidden"/>
                                      </p:to>
                                    </p:set>
                                  </p:childTnLst>
                                </p:cTn>
                              </p:par>
                              <p:par>
                                <p:cTn id="410" presetID="5" presetClass="exit" presetSubtype="5" fill="hold" grpId="2" nodeType="withEffect">
                                  <p:stCondLst>
                                    <p:cond delay="0"/>
                                  </p:stCondLst>
                                  <p:childTnLst>
                                    <p:animEffect transition="out" filter="checkerboard(down)">
                                      <p:cBhvr>
                                        <p:cTn id="411" dur="3000"/>
                                        <p:tgtEl>
                                          <p:spTgt spid="30"/>
                                        </p:tgtEl>
                                      </p:cBhvr>
                                    </p:animEffect>
                                    <p:set>
                                      <p:cBhvr>
                                        <p:cTn id="412" dur="1" fill="hold">
                                          <p:stCondLst>
                                            <p:cond delay="2999"/>
                                          </p:stCondLst>
                                        </p:cTn>
                                        <p:tgtEl>
                                          <p:spTgt spid="30"/>
                                        </p:tgtEl>
                                        <p:attrNameLst>
                                          <p:attrName>style.visibility</p:attrName>
                                        </p:attrNameLst>
                                      </p:cBhvr>
                                      <p:to>
                                        <p:strVal val="hidden"/>
                                      </p:to>
                                    </p:set>
                                  </p:childTnLst>
                                </p:cTn>
                              </p:par>
                              <p:par>
                                <p:cTn id="413" presetID="5" presetClass="exit" presetSubtype="5" fill="hold" grpId="2" nodeType="withEffect">
                                  <p:stCondLst>
                                    <p:cond delay="0"/>
                                  </p:stCondLst>
                                  <p:childTnLst>
                                    <p:animEffect transition="out" filter="checkerboard(down)">
                                      <p:cBhvr>
                                        <p:cTn id="414" dur="3000"/>
                                        <p:tgtEl>
                                          <p:spTgt spid="31"/>
                                        </p:tgtEl>
                                      </p:cBhvr>
                                    </p:animEffect>
                                    <p:set>
                                      <p:cBhvr>
                                        <p:cTn id="415" dur="1" fill="hold">
                                          <p:stCondLst>
                                            <p:cond delay="2999"/>
                                          </p:stCondLst>
                                        </p:cTn>
                                        <p:tgtEl>
                                          <p:spTgt spid="31"/>
                                        </p:tgtEl>
                                        <p:attrNameLst>
                                          <p:attrName>style.visibility</p:attrName>
                                        </p:attrNameLst>
                                      </p:cBhvr>
                                      <p:to>
                                        <p:strVal val="hidden"/>
                                      </p:to>
                                    </p:set>
                                  </p:childTnLst>
                                </p:cTn>
                              </p:par>
                              <p:par>
                                <p:cTn id="416" presetID="5" presetClass="exit" presetSubtype="5" fill="hold" grpId="2" nodeType="withEffect">
                                  <p:stCondLst>
                                    <p:cond delay="0"/>
                                  </p:stCondLst>
                                  <p:childTnLst>
                                    <p:animEffect transition="out" filter="checkerboard(down)">
                                      <p:cBhvr>
                                        <p:cTn id="417" dur="3000"/>
                                        <p:tgtEl>
                                          <p:spTgt spid="32"/>
                                        </p:tgtEl>
                                      </p:cBhvr>
                                    </p:animEffect>
                                    <p:set>
                                      <p:cBhvr>
                                        <p:cTn id="418" dur="1" fill="hold">
                                          <p:stCondLst>
                                            <p:cond delay="2999"/>
                                          </p:stCondLst>
                                        </p:cTn>
                                        <p:tgtEl>
                                          <p:spTgt spid="32"/>
                                        </p:tgtEl>
                                        <p:attrNameLst>
                                          <p:attrName>style.visibility</p:attrName>
                                        </p:attrNameLst>
                                      </p:cBhvr>
                                      <p:to>
                                        <p:strVal val="hidden"/>
                                      </p:to>
                                    </p:set>
                                  </p:childTnLst>
                                </p:cTn>
                              </p:par>
                              <p:par>
                                <p:cTn id="419" presetID="5" presetClass="exit" presetSubtype="5" fill="hold" grpId="2" nodeType="withEffect">
                                  <p:stCondLst>
                                    <p:cond delay="0"/>
                                  </p:stCondLst>
                                  <p:childTnLst>
                                    <p:animEffect transition="out" filter="checkerboard(down)">
                                      <p:cBhvr>
                                        <p:cTn id="420" dur="3000"/>
                                        <p:tgtEl>
                                          <p:spTgt spid="33"/>
                                        </p:tgtEl>
                                      </p:cBhvr>
                                    </p:animEffect>
                                    <p:set>
                                      <p:cBhvr>
                                        <p:cTn id="421" dur="1" fill="hold">
                                          <p:stCondLst>
                                            <p:cond delay="2999"/>
                                          </p:stCondLst>
                                        </p:cTn>
                                        <p:tgtEl>
                                          <p:spTgt spid="33"/>
                                        </p:tgtEl>
                                        <p:attrNameLst>
                                          <p:attrName>style.visibility</p:attrName>
                                        </p:attrNameLst>
                                      </p:cBhvr>
                                      <p:to>
                                        <p:strVal val="hidden"/>
                                      </p:to>
                                    </p:set>
                                  </p:childTnLst>
                                </p:cTn>
                              </p:par>
                              <p:par>
                                <p:cTn id="422" presetID="5" presetClass="exit" presetSubtype="5" fill="hold" grpId="2" nodeType="withEffect">
                                  <p:stCondLst>
                                    <p:cond delay="0"/>
                                  </p:stCondLst>
                                  <p:childTnLst>
                                    <p:animEffect transition="out" filter="checkerboard(down)">
                                      <p:cBhvr>
                                        <p:cTn id="423" dur="3000"/>
                                        <p:tgtEl>
                                          <p:spTgt spid="34"/>
                                        </p:tgtEl>
                                      </p:cBhvr>
                                    </p:animEffect>
                                    <p:set>
                                      <p:cBhvr>
                                        <p:cTn id="424" dur="1" fill="hold">
                                          <p:stCondLst>
                                            <p:cond delay="2999"/>
                                          </p:stCondLst>
                                        </p:cTn>
                                        <p:tgtEl>
                                          <p:spTgt spid="34"/>
                                        </p:tgtEl>
                                        <p:attrNameLst>
                                          <p:attrName>style.visibility</p:attrName>
                                        </p:attrNameLst>
                                      </p:cBhvr>
                                      <p:to>
                                        <p:strVal val="hidden"/>
                                      </p:to>
                                    </p:set>
                                  </p:childTnLst>
                                </p:cTn>
                              </p:par>
                              <p:par>
                                <p:cTn id="425" presetID="5" presetClass="exit" presetSubtype="5" fill="hold" grpId="2" nodeType="withEffect">
                                  <p:stCondLst>
                                    <p:cond delay="0"/>
                                  </p:stCondLst>
                                  <p:childTnLst>
                                    <p:animEffect transition="out" filter="checkerboard(down)">
                                      <p:cBhvr>
                                        <p:cTn id="426" dur="3000"/>
                                        <p:tgtEl>
                                          <p:spTgt spid="35"/>
                                        </p:tgtEl>
                                      </p:cBhvr>
                                    </p:animEffect>
                                    <p:set>
                                      <p:cBhvr>
                                        <p:cTn id="427" dur="1" fill="hold">
                                          <p:stCondLst>
                                            <p:cond delay="2999"/>
                                          </p:stCondLst>
                                        </p:cTn>
                                        <p:tgtEl>
                                          <p:spTgt spid="35"/>
                                        </p:tgtEl>
                                        <p:attrNameLst>
                                          <p:attrName>style.visibility</p:attrName>
                                        </p:attrNameLst>
                                      </p:cBhvr>
                                      <p:to>
                                        <p:strVal val="hidden"/>
                                      </p:to>
                                    </p:set>
                                  </p:childTnLst>
                                </p:cTn>
                              </p:par>
                              <p:par>
                                <p:cTn id="428" presetID="5" presetClass="exit" presetSubtype="5" fill="hold" grpId="2" nodeType="withEffect">
                                  <p:stCondLst>
                                    <p:cond delay="0"/>
                                  </p:stCondLst>
                                  <p:childTnLst>
                                    <p:animEffect transition="out" filter="checkerboard(down)">
                                      <p:cBhvr>
                                        <p:cTn id="429" dur="3000"/>
                                        <p:tgtEl>
                                          <p:spTgt spid="36"/>
                                        </p:tgtEl>
                                      </p:cBhvr>
                                    </p:animEffect>
                                    <p:set>
                                      <p:cBhvr>
                                        <p:cTn id="430" dur="1" fill="hold">
                                          <p:stCondLst>
                                            <p:cond delay="2999"/>
                                          </p:stCondLst>
                                        </p:cTn>
                                        <p:tgtEl>
                                          <p:spTgt spid="36"/>
                                        </p:tgtEl>
                                        <p:attrNameLst>
                                          <p:attrName>style.visibility</p:attrName>
                                        </p:attrNameLst>
                                      </p:cBhvr>
                                      <p:to>
                                        <p:strVal val="hidden"/>
                                      </p:to>
                                    </p:set>
                                  </p:childTnLst>
                                </p:cTn>
                              </p:par>
                              <p:par>
                                <p:cTn id="431" presetID="5" presetClass="exit" presetSubtype="5" fill="hold" grpId="2" nodeType="withEffect">
                                  <p:stCondLst>
                                    <p:cond delay="0"/>
                                  </p:stCondLst>
                                  <p:childTnLst>
                                    <p:animEffect transition="out" filter="checkerboard(down)">
                                      <p:cBhvr>
                                        <p:cTn id="432" dur="3000"/>
                                        <p:tgtEl>
                                          <p:spTgt spid="37"/>
                                        </p:tgtEl>
                                      </p:cBhvr>
                                    </p:animEffect>
                                    <p:set>
                                      <p:cBhvr>
                                        <p:cTn id="433" dur="1" fill="hold">
                                          <p:stCondLst>
                                            <p:cond delay="2999"/>
                                          </p:stCondLst>
                                        </p:cTn>
                                        <p:tgtEl>
                                          <p:spTgt spid="37"/>
                                        </p:tgtEl>
                                        <p:attrNameLst>
                                          <p:attrName>style.visibility</p:attrName>
                                        </p:attrNameLst>
                                      </p:cBhvr>
                                      <p:to>
                                        <p:strVal val="hidden"/>
                                      </p:to>
                                    </p:set>
                                  </p:childTnLst>
                                </p:cTn>
                              </p:par>
                              <p:par>
                                <p:cTn id="434" presetID="5" presetClass="exit" presetSubtype="5" fill="hold" grpId="2" nodeType="withEffect">
                                  <p:stCondLst>
                                    <p:cond delay="0"/>
                                  </p:stCondLst>
                                  <p:childTnLst>
                                    <p:animEffect transition="out" filter="checkerboard(down)">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5" fill="hold" grpId="2" nodeType="withEffect">
                                  <p:stCondLst>
                                    <p:cond delay="0"/>
                                  </p:stCondLst>
                                  <p:childTnLst>
                                    <p:animEffect transition="out" filter="checkerboard(down)">
                                      <p:cBhvr>
                                        <p:cTn id="438" dur="3000"/>
                                        <p:tgtEl>
                                          <p:spTgt spid="39"/>
                                        </p:tgtEl>
                                      </p:cBhvr>
                                    </p:animEffect>
                                    <p:set>
                                      <p:cBhvr>
                                        <p:cTn id="439" dur="1" fill="hold">
                                          <p:stCondLst>
                                            <p:cond delay="2999"/>
                                          </p:stCondLst>
                                        </p:cTn>
                                        <p:tgtEl>
                                          <p:spTgt spid="39"/>
                                        </p:tgtEl>
                                        <p:attrNameLst>
                                          <p:attrName>style.visibility</p:attrName>
                                        </p:attrNameLst>
                                      </p:cBhvr>
                                      <p:to>
                                        <p:strVal val="hidden"/>
                                      </p:to>
                                    </p:set>
                                  </p:childTnLst>
                                </p:cTn>
                              </p:par>
                              <p:par>
                                <p:cTn id="440" presetID="5" presetClass="exit" presetSubtype="5" fill="hold" grpId="2" nodeType="withEffect">
                                  <p:stCondLst>
                                    <p:cond delay="0"/>
                                  </p:stCondLst>
                                  <p:childTnLst>
                                    <p:animEffect transition="out" filter="checkerboard(down)">
                                      <p:cBhvr>
                                        <p:cTn id="441" dur="3000"/>
                                        <p:tgtEl>
                                          <p:spTgt spid="40"/>
                                        </p:tgtEl>
                                      </p:cBhvr>
                                    </p:animEffect>
                                    <p:set>
                                      <p:cBhvr>
                                        <p:cTn id="442" dur="1" fill="hold">
                                          <p:stCondLst>
                                            <p:cond delay="2999"/>
                                          </p:stCondLst>
                                        </p:cTn>
                                        <p:tgtEl>
                                          <p:spTgt spid="40"/>
                                        </p:tgtEl>
                                        <p:attrNameLst>
                                          <p:attrName>style.visibility</p:attrName>
                                        </p:attrNameLst>
                                      </p:cBhvr>
                                      <p:to>
                                        <p:strVal val="hidden"/>
                                      </p:to>
                                    </p:set>
                                  </p:childTnLst>
                                </p:cTn>
                              </p:par>
                              <p:par>
                                <p:cTn id="443" presetID="5" presetClass="exit" presetSubtype="5" fill="hold" grpId="2" nodeType="withEffect">
                                  <p:stCondLst>
                                    <p:cond delay="0"/>
                                  </p:stCondLst>
                                  <p:childTnLst>
                                    <p:animEffect transition="out" filter="checkerboard(down)">
                                      <p:cBhvr>
                                        <p:cTn id="444" dur="3000"/>
                                        <p:tgtEl>
                                          <p:spTgt spid="41"/>
                                        </p:tgtEl>
                                      </p:cBhvr>
                                    </p:animEffect>
                                    <p:set>
                                      <p:cBhvr>
                                        <p:cTn id="445" dur="1" fill="hold">
                                          <p:stCondLst>
                                            <p:cond delay="2999"/>
                                          </p:stCondLst>
                                        </p:cTn>
                                        <p:tgtEl>
                                          <p:spTgt spid="41"/>
                                        </p:tgtEl>
                                        <p:attrNameLst>
                                          <p:attrName>style.visibility</p:attrName>
                                        </p:attrNameLst>
                                      </p:cBhvr>
                                      <p:to>
                                        <p:strVal val="hidden"/>
                                      </p:to>
                                    </p:set>
                                  </p:childTnLst>
                                </p:cTn>
                              </p:par>
                              <p:par>
                                <p:cTn id="446" presetID="5" presetClass="exit" presetSubtype="5" fill="hold" grpId="2" nodeType="withEffect">
                                  <p:stCondLst>
                                    <p:cond delay="0"/>
                                  </p:stCondLst>
                                  <p:childTnLst>
                                    <p:animEffect transition="out" filter="checkerboard(down)">
                                      <p:cBhvr>
                                        <p:cTn id="447" dur="3000"/>
                                        <p:tgtEl>
                                          <p:spTgt spid="42"/>
                                        </p:tgtEl>
                                      </p:cBhvr>
                                    </p:animEffect>
                                    <p:set>
                                      <p:cBhvr>
                                        <p:cTn id="448" dur="1" fill="hold">
                                          <p:stCondLst>
                                            <p:cond delay="2999"/>
                                          </p:stCondLst>
                                        </p:cTn>
                                        <p:tgtEl>
                                          <p:spTgt spid="42"/>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3"/>
                                        </p:tgtEl>
                                        <p:attrNameLst>
                                          <p:attrName>ppt_x</p:attrName>
                                        </p:attrNameLst>
                                      </p:cBhvr>
                                      <p:tavLst>
                                        <p:tav tm="0">
                                          <p:val>
                                            <p:strVal val="ppt_x"/>
                                          </p:val>
                                        </p:tav>
                                        <p:tav tm="100000">
                                          <p:val>
                                            <p:strVal val="ppt_x"/>
                                          </p:val>
                                        </p:tav>
                                      </p:tavLst>
                                    </p:anim>
                                    <p:anim calcmode="lin" valueType="num">
                                      <p:cBhvr additive="base">
                                        <p:cTn id="451" dur="3000"/>
                                        <p:tgtEl>
                                          <p:spTgt spid="3"/>
                                        </p:tgtEl>
                                        <p:attrNameLst>
                                          <p:attrName>ppt_y</p:attrName>
                                        </p:attrNameLst>
                                      </p:cBhvr>
                                      <p:tavLst>
                                        <p:tav tm="0">
                                          <p:val>
                                            <p:strVal val="ppt_y"/>
                                          </p:val>
                                        </p:tav>
                                        <p:tav tm="100000">
                                          <p:val>
                                            <p:strVal val="1+ppt_h/2"/>
                                          </p:val>
                                        </p:tav>
                                      </p:tavLst>
                                    </p:anim>
                                    <p:set>
                                      <p:cBhvr>
                                        <p:cTn id="452" dur="1" fill="hold">
                                          <p:stCondLst>
                                            <p:cond delay="2999"/>
                                          </p:stCondLst>
                                        </p:cTn>
                                        <p:tgtEl>
                                          <p:spTgt spid="3"/>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4"/>
                                        </p:tgtEl>
                                        <p:attrNameLst>
                                          <p:attrName>ppt_x</p:attrName>
                                        </p:attrNameLst>
                                      </p:cBhvr>
                                      <p:tavLst>
                                        <p:tav tm="0">
                                          <p:val>
                                            <p:strVal val="ppt_x"/>
                                          </p:val>
                                        </p:tav>
                                        <p:tav tm="100000">
                                          <p:val>
                                            <p:strVal val="ppt_x"/>
                                          </p:val>
                                        </p:tav>
                                      </p:tavLst>
                                    </p:anim>
                                    <p:anim calcmode="lin" valueType="num">
                                      <p:cBhvr additive="base">
                                        <p:cTn id="455" dur="3000"/>
                                        <p:tgtEl>
                                          <p:spTgt spid="4"/>
                                        </p:tgtEl>
                                        <p:attrNameLst>
                                          <p:attrName>ppt_y</p:attrName>
                                        </p:attrNameLst>
                                      </p:cBhvr>
                                      <p:tavLst>
                                        <p:tav tm="0">
                                          <p:val>
                                            <p:strVal val="ppt_y"/>
                                          </p:val>
                                        </p:tav>
                                        <p:tav tm="100000">
                                          <p:val>
                                            <p:strVal val="1+ppt_h/2"/>
                                          </p:val>
                                        </p:tav>
                                      </p:tavLst>
                                    </p:anim>
                                    <p:set>
                                      <p:cBhvr>
                                        <p:cTn id="456" dur="1" fill="hold">
                                          <p:stCondLst>
                                            <p:cond delay="2999"/>
                                          </p:stCondLst>
                                        </p:cTn>
                                        <p:tgtEl>
                                          <p:spTgt spid="4"/>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5"/>
                                        </p:tgtEl>
                                        <p:attrNameLst>
                                          <p:attrName>ppt_x</p:attrName>
                                        </p:attrNameLst>
                                      </p:cBhvr>
                                      <p:tavLst>
                                        <p:tav tm="0">
                                          <p:val>
                                            <p:strVal val="ppt_x"/>
                                          </p:val>
                                        </p:tav>
                                        <p:tav tm="100000">
                                          <p:val>
                                            <p:strVal val="ppt_x"/>
                                          </p:val>
                                        </p:tav>
                                      </p:tavLst>
                                    </p:anim>
                                    <p:anim calcmode="lin" valueType="num">
                                      <p:cBhvr additive="base">
                                        <p:cTn id="459" dur="3000"/>
                                        <p:tgtEl>
                                          <p:spTgt spid="5"/>
                                        </p:tgtEl>
                                        <p:attrNameLst>
                                          <p:attrName>ppt_y</p:attrName>
                                        </p:attrNameLst>
                                      </p:cBhvr>
                                      <p:tavLst>
                                        <p:tav tm="0">
                                          <p:val>
                                            <p:strVal val="ppt_y"/>
                                          </p:val>
                                        </p:tav>
                                        <p:tav tm="100000">
                                          <p:val>
                                            <p:strVal val="1+ppt_h/2"/>
                                          </p:val>
                                        </p:tav>
                                      </p:tavLst>
                                    </p:anim>
                                    <p:set>
                                      <p:cBhvr>
                                        <p:cTn id="460" dur="1" fill="hold">
                                          <p:stCondLst>
                                            <p:cond delay="2999"/>
                                          </p:stCondLst>
                                        </p:cTn>
                                        <p:tgtEl>
                                          <p:spTgt spid="5"/>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6"/>
                                        </p:tgtEl>
                                        <p:attrNameLst>
                                          <p:attrName>ppt_x</p:attrName>
                                        </p:attrNameLst>
                                      </p:cBhvr>
                                      <p:tavLst>
                                        <p:tav tm="0">
                                          <p:val>
                                            <p:strVal val="ppt_x"/>
                                          </p:val>
                                        </p:tav>
                                        <p:tav tm="100000">
                                          <p:val>
                                            <p:strVal val="ppt_x"/>
                                          </p:val>
                                        </p:tav>
                                      </p:tavLst>
                                    </p:anim>
                                    <p:anim calcmode="lin" valueType="num">
                                      <p:cBhvr additive="base">
                                        <p:cTn id="463" dur="3000"/>
                                        <p:tgtEl>
                                          <p:spTgt spid="6"/>
                                        </p:tgtEl>
                                        <p:attrNameLst>
                                          <p:attrName>ppt_y</p:attrName>
                                        </p:attrNameLst>
                                      </p:cBhvr>
                                      <p:tavLst>
                                        <p:tav tm="0">
                                          <p:val>
                                            <p:strVal val="ppt_y"/>
                                          </p:val>
                                        </p:tav>
                                        <p:tav tm="100000">
                                          <p:val>
                                            <p:strVal val="1+ppt_h/2"/>
                                          </p:val>
                                        </p:tav>
                                      </p:tavLst>
                                    </p:anim>
                                    <p:set>
                                      <p:cBhvr>
                                        <p:cTn id="464" dur="1" fill="hold">
                                          <p:stCondLst>
                                            <p:cond delay="2999"/>
                                          </p:stCondLst>
                                        </p:cTn>
                                        <p:tgtEl>
                                          <p:spTgt spid="6"/>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7"/>
                                        </p:tgtEl>
                                        <p:attrNameLst>
                                          <p:attrName>ppt_x</p:attrName>
                                        </p:attrNameLst>
                                      </p:cBhvr>
                                      <p:tavLst>
                                        <p:tav tm="0">
                                          <p:val>
                                            <p:strVal val="ppt_x"/>
                                          </p:val>
                                        </p:tav>
                                        <p:tav tm="100000">
                                          <p:val>
                                            <p:strVal val="ppt_x"/>
                                          </p:val>
                                        </p:tav>
                                      </p:tavLst>
                                    </p:anim>
                                    <p:anim calcmode="lin" valueType="num">
                                      <p:cBhvr additive="base">
                                        <p:cTn id="467" dur="3000"/>
                                        <p:tgtEl>
                                          <p:spTgt spid="7"/>
                                        </p:tgtEl>
                                        <p:attrNameLst>
                                          <p:attrName>ppt_y</p:attrName>
                                        </p:attrNameLst>
                                      </p:cBhvr>
                                      <p:tavLst>
                                        <p:tav tm="0">
                                          <p:val>
                                            <p:strVal val="ppt_y"/>
                                          </p:val>
                                        </p:tav>
                                        <p:tav tm="100000">
                                          <p:val>
                                            <p:strVal val="1+ppt_h/2"/>
                                          </p:val>
                                        </p:tav>
                                      </p:tavLst>
                                    </p:anim>
                                    <p:set>
                                      <p:cBhvr>
                                        <p:cTn id="468" dur="1" fill="hold">
                                          <p:stCondLst>
                                            <p:cond delay="2999"/>
                                          </p:stCondLst>
                                        </p:cTn>
                                        <p:tgtEl>
                                          <p:spTgt spid="7"/>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8"/>
                                        </p:tgtEl>
                                        <p:attrNameLst>
                                          <p:attrName>ppt_x</p:attrName>
                                        </p:attrNameLst>
                                      </p:cBhvr>
                                      <p:tavLst>
                                        <p:tav tm="0">
                                          <p:val>
                                            <p:strVal val="ppt_x"/>
                                          </p:val>
                                        </p:tav>
                                        <p:tav tm="100000">
                                          <p:val>
                                            <p:strVal val="ppt_x"/>
                                          </p:val>
                                        </p:tav>
                                      </p:tavLst>
                                    </p:anim>
                                    <p:anim calcmode="lin" valueType="num">
                                      <p:cBhvr additive="base">
                                        <p:cTn id="471" dur="3000"/>
                                        <p:tgtEl>
                                          <p:spTgt spid="8"/>
                                        </p:tgtEl>
                                        <p:attrNameLst>
                                          <p:attrName>ppt_y</p:attrName>
                                        </p:attrNameLst>
                                      </p:cBhvr>
                                      <p:tavLst>
                                        <p:tav tm="0">
                                          <p:val>
                                            <p:strVal val="ppt_y"/>
                                          </p:val>
                                        </p:tav>
                                        <p:tav tm="100000">
                                          <p:val>
                                            <p:strVal val="1+ppt_h/2"/>
                                          </p:val>
                                        </p:tav>
                                      </p:tavLst>
                                    </p:anim>
                                    <p:set>
                                      <p:cBhvr>
                                        <p:cTn id="472" dur="1" fill="hold">
                                          <p:stCondLst>
                                            <p:cond delay="2999"/>
                                          </p:stCondLst>
                                        </p:cTn>
                                        <p:tgtEl>
                                          <p:spTgt spid="8"/>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9"/>
                                        </p:tgtEl>
                                        <p:attrNameLst>
                                          <p:attrName>ppt_x</p:attrName>
                                        </p:attrNameLst>
                                      </p:cBhvr>
                                      <p:tavLst>
                                        <p:tav tm="0">
                                          <p:val>
                                            <p:strVal val="ppt_x"/>
                                          </p:val>
                                        </p:tav>
                                        <p:tav tm="100000">
                                          <p:val>
                                            <p:strVal val="ppt_x"/>
                                          </p:val>
                                        </p:tav>
                                      </p:tavLst>
                                    </p:anim>
                                    <p:anim calcmode="lin" valueType="num">
                                      <p:cBhvr additive="base">
                                        <p:cTn id="475" dur="3000"/>
                                        <p:tgtEl>
                                          <p:spTgt spid="9"/>
                                        </p:tgtEl>
                                        <p:attrNameLst>
                                          <p:attrName>ppt_y</p:attrName>
                                        </p:attrNameLst>
                                      </p:cBhvr>
                                      <p:tavLst>
                                        <p:tav tm="0">
                                          <p:val>
                                            <p:strVal val="ppt_y"/>
                                          </p:val>
                                        </p:tav>
                                        <p:tav tm="100000">
                                          <p:val>
                                            <p:strVal val="1+ppt_h/2"/>
                                          </p:val>
                                        </p:tav>
                                      </p:tavLst>
                                    </p:anim>
                                    <p:set>
                                      <p:cBhvr>
                                        <p:cTn id="476" dur="1" fill="hold">
                                          <p:stCondLst>
                                            <p:cond delay="2999"/>
                                          </p:stCondLst>
                                        </p:cTn>
                                        <p:tgtEl>
                                          <p:spTgt spid="9"/>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10"/>
                                        </p:tgtEl>
                                        <p:attrNameLst>
                                          <p:attrName>ppt_x</p:attrName>
                                        </p:attrNameLst>
                                      </p:cBhvr>
                                      <p:tavLst>
                                        <p:tav tm="0">
                                          <p:val>
                                            <p:strVal val="ppt_x"/>
                                          </p:val>
                                        </p:tav>
                                        <p:tav tm="100000">
                                          <p:val>
                                            <p:strVal val="ppt_x"/>
                                          </p:val>
                                        </p:tav>
                                      </p:tavLst>
                                    </p:anim>
                                    <p:anim calcmode="lin" valueType="num">
                                      <p:cBhvr additive="base">
                                        <p:cTn id="479" dur="3000"/>
                                        <p:tgtEl>
                                          <p:spTgt spid="10"/>
                                        </p:tgtEl>
                                        <p:attrNameLst>
                                          <p:attrName>ppt_y</p:attrName>
                                        </p:attrNameLst>
                                      </p:cBhvr>
                                      <p:tavLst>
                                        <p:tav tm="0">
                                          <p:val>
                                            <p:strVal val="ppt_y"/>
                                          </p:val>
                                        </p:tav>
                                        <p:tav tm="100000">
                                          <p:val>
                                            <p:strVal val="1+ppt_h/2"/>
                                          </p:val>
                                        </p:tav>
                                      </p:tavLst>
                                    </p:anim>
                                    <p:set>
                                      <p:cBhvr>
                                        <p:cTn id="480" dur="1" fill="hold">
                                          <p:stCondLst>
                                            <p:cond delay="2999"/>
                                          </p:stCondLst>
                                        </p:cTn>
                                        <p:tgtEl>
                                          <p:spTgt spid="10"/>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11"/>
                                        </p:tgtEl>
                                        <p:attrNameLst>
                                          <p:attrName>ppt_x</p:attrName>
                                        </p:attrNameLst>
                                      </p:cBhvr>
                                      <p:tavLst>
                                        <p:tav tm="0">
                                          <p:val>
                                            <p:strVal val="ppt_x"/>
                                          </p:val>
                                        </p:tav>
                                        <p:tav tm="100000">
                                          <p:val>
                                            <p:strVal val="ppt_x"/>
                                          </p:val>
                                        </p:tav>
                                      </p:tavLst>
                                    </p:anim>
                                    <p:anim calcmode="lin" valueType="num">
                                      <p:cBhvr additive="base">
                                        <p:cTn id="483" dur="3000"/>
                                        <p:tgtEl>
                                          <p:spTgt spid="11"/>
                                        </p:tgtEl>
                                        <p:attrNameLst>
                                          <p:attrName>ppt_y</p:attrName>
                                        </p:attrNameLst>
                                      </p:cBhvr>
                                      <p:tavLst>
                                        <p:tav tm="0">
                                          <p:val>
                                            <p:strVal val="ppt_y"/>
                                          </p:val>
                                        </p:tav>
                                        <p:tav tm="100000">
                                          <p:val>
                                            <p:strVal val="1+ppt_h/2"/>
                                          </p:val>
                                        </p:tav>
                                      </p:tavLst>
                                    </p:anim>
                                    <p:set>
                                      <p:cBhvr>
                                        <p:cTn id="484" dur="1" fill="hold">
                                          <p:stCondLst>
                                            <p:cond delay="2999"/>
                                          </p:stCondLst>
                                        </p:cTn>
                                        <p:tgtEl>
                                          <p:spTgt spid="11"/>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12"/>
                                        </p:tgtEl>
                                        <p:attrNameLst>
                                          <p:attrName>ppt_x</p:attrName>
                                        </p:attrNameLst>
                                      </p:cBhvr>
                                      <p:tavLst>
                                        <p:tav tm="0">
                                          <p:val>
                                            <p:strVal val="ppt_x"/>
                                          </p:val>
                                        </p:tav>
                                        <p:tav tm="100000">
                                          <p:val>
                                            <p:strVal val="ppt_x"/>
                                          </p:val>
                                        </p:tav>
                                      </p:tavLst>
                                    </p:anim>
                                    <p:anim calcmode="lin" valueType="num">
                                      <p:cBhvr additive="base">
                                        <p:cTn id="487" dur="3000"/>
                                        <p:tgtEl>
                                          <p:spTgt spid="12"/>
                                        </p:tgtEl>
                                        <p:attrNameLst>
                                          <p:attrName>ppt_y</p:attrName>
                                        </p:attrNameLst>
                                      </p:cBhvr>
                                      <p:tavLst>
                                        <p:tav tm="0">
                                          <p:val>
                                            <p:strVal val="ppt_y"/>
                                          </p:val>
                                        </p:tav>
                                        <p:tav tm="100000">
                                          <p:val>
                                            <p:strVal val="1+ppt_h/2"/>
                                          </p:val>
                                        </p:tav>
                                      </p:tavLst>
                                    </p:anim>
                                    <p:set>
                                      <p:cBhvr>
                                        <p:cTn id="488" dur="1" fill="hold">
                                          <p:stCondLst>
                                            <p:cond delay="2999"/>
                                          </p:stCondLst>
                                        </p:cTn>
                                        <p:tgtEl>
                                          <p:spTgt spid="12"/>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13"/>
                                        </p:tgtEl>
                                        <p:attrNameLst>
                                          <p:attrName>ppt_x</p:attrName>
                                        </p:attrNameLst>
                                      </p:cBhvr>
                                      <p:tavLst>
                                        <p:tav tm="0">
                                          <p:val>
                                            <p:strVal val="ppt_x"/>
                                          </p:val>
                                        </p:tav>
                                        <p:tav tm="100000">
                                          <p:val>
                                            <p:strVal val="ppt_x"/>
                                          </p:val>
                                        </p:tav>
                                      </p:tavLst>
                                    </p:anim>
                                    <p:anim calcmode="lin" valueType="num">
                                      <p:cBhvr additive="base">
                                        <p:cTn id="491" dur="3000"/>
                                        <p:tgtEl>
                                          <p:spTgt spid="13"/>
                                        </p:tgtEl>
                                        <p:attrNameLst>
                                          <p:attrName>ppt_y</p:attrName>
                                        </p:attrNameLst>
                                      </p:cBhvr>
                                      <p:tavLst>
                                        <p:tav tm="0">
                                          <p:val>
                                            <p:strVal val="ppt_y"/>
                                          </p:val>
                                        </p:tav>
                                        <p:tav tm="100000">
                                          <p:val>
                                            <p:strVal val="1+ppt_h/2"/>
                                          </p:val>
                                        </p:tav>
                                      </p:tavLst>
                                    </p:anim>
                                    <p:set>
                                      <p:cBhvr>
                                        <p:cTn id="492" dur="1" fill="hold">
                                          <p:stCondLst>
                                            <p:cond delay="2999"/>
                                          </p:stCondLst>
                                        </p:cTn>
                                        <p:tgtEl>
                                          <p:spTgt spid="13"/>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14"/>
                                        </p:tgtEl>
                                        <p:attrNameLst>
                                          <p:attrName>ppt_x</p:attrName>
                                        </p:attrNameLst>
                                      </p:cBhvr>
                                      <p:tavLst>
                                        <p:tav tm="0">
                                          <p:val>
                                            <p:strVal val="ppt_x"/>
                                          </p:val>
                                        </p:tav>
                                        <p:tav tm="100000">
                                          <p:val>
                                            <p:strVal val="ppt_x"/>
                                          </p:val>
                                        </p:tav>
                                      </p:tavLst>
                                    </p:anim>
                                    <p:anim calcmode="lin" valueType="num">
                                      <p:cBhvr additive="base">
                                        <p:cTn id="495" dur="3000"/>
                                        <p:tgtEl>
                                          <p:spTgt spid="14"/>
                                        </p:tgtEl>
                                        <p:attrNameLst>
                                          <p:attrName>ppt_y</p:attrName>
                                        </p:attrNameLst>
                                      </p:cBhvr>
                                      <p:tavLst>
                                        <p:tav tm="0">
                                          <p:val>
                                            <p:strVal val="ppt_y"/>
                                          </p:val>
                                        </p:tav>
                                        <p:tav tm="100000">
                                          <p:val>
                                            <p:strVal val="1+ppt_h/2"/>
                                          </p:val>
                                        </p:tav>
                                      </p:tavLst>
                                    </p:anim>
                                    <p:set>
                                      <p:cBhvr>
                                        <p:cTn id="496" dur="1" fill="hold">
                                          <p:stCondLst>
                                            <p:cond delay="2999"/>
                                          </p:stCondLst>
                                        </p:cTn>
                                        <p:tgtEl>
                                          <p:spTgt spid="14"/>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ppt_x"/>
                                          </p:val>
                                        </p:tav>
                                      </p:tavLst>
                                    </p:anim>
                                    <p:anim calcmode="lin" valueType="num">
                                      <p:cBhvr additive="base">
                                        <p:cTn id="499" dur="3000"/>
                                        <p:tgtEl>
                                          <p:spTgt spid="15"/>
                                        </p:tgtEl>
                                        <p:attrNameLst>
                                          <p:attrName>ppt_y</p:attrName>
                                        </p:attrNameLst>
                                      </p:cBhvr>
                                      <p:tavLst>
                                        <p:tav tm="0">
                                          <p:val>
                                            <p:strVal val="ppt_y"/>
                                          </p:val>
                                        </p:tav>
                                        <p:tav tm="100000">
                                          <p:val>
                                            <p:strVal val="1+ppt_h/2"/>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16"/>
                                        </p:tgtEl>
                                        <p:attrNameLst>
                                          <p:attrName>ppt_x</p:attrName>
                                        </p:attrNameLst>
                                      </p:cBhvr>
                                      <p:tavLst>
                                        <p:tav tm="0">
                                          <p:val>
                                            <p:strVal val="ppt_x"/>
                                          </p:val>
                                        </p:tav>
                                        <p:tav tm="100000">
                                          <p:val>
                                            <p:strVal val="ppt_x"/>
                                          </p:val>
                                        </p:tav>
                                      </p:tavLst>
                                    </p:anim>
                                    <p:anim calcmode="lin" valueType="num">
                                      <p:cBhvr additive="base">
                                        <p:cTn id="503" dur="3000"/>
                                        <p:tgtEl>
                                          <p:spTgt spid="16"/>
                                        </p:tgtEl>
                                        <p:attrNameLst>
                                          <p:attrName>ppt_y</p:attrName>
                                        </p:attrNameLst>
                                      </p:cBhvr>
                                      <p:tavLst>
                                        <p:tav tm="0">
                                          <p:val>
                                            <p:strVal val="ppt_y"/>
                                          </p:val>
                                        </p:tav>
                                        <p:tav tm="100000">
                                          <p:val>
                                            <p:strVal val="1+ppt_h/2"/>
                                          </p:val>
                                        </p:tav>
                                      </p:tavLst>
                                    </p:anim>
                                    <p:set>
                                      <p:cBhvr>
                                        <p:cTn id="504" dur="1" fill="hold">
                                          <p:stCondLst>
                                            <p:cond delay="2999"/>
                                          </p:stCondLst>
                                        </p:cTn>
                                        <p:tgtEl>
                                          <p:spTgt spid="16"/>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17"/>
                                        </p:tgtEl>
                                        <p:attrNameLst>
                                          <p:attrName>ppt_x</p:attrName>
                                        </p:attrNameLst>
                                      </p:cBhvr>
                                      <p:tavLst>
                                        <p:tav tm="0">
                                          <p:val>
                                            <p:strVal val="ppt_x"/>
                                          </p:val>
                                        </p:tav>
                                        <p:tav tm="100000">
                                          <p:val>
                                            <p:strVal val="ppt_x"/>
                                          </p:val>
                                        </p:tav>
                                      </p:tavLst>
                                    </p:anim>
                                    <p:anim calcmode="lin" valueType="num">
                                      <p:cBhvr additive="base">
                                        <p:cTn id="507" dur="3000"/>
                                        <p:tgtEl>
                                          <p:spTgt spid="17"/>
                                        </p:tgtEl>
                                        <p:attrNameLst>
                                          <p:attrName>ppt_y</p:attrName>
                                        </p:attrNameLst>
                                      </p:cBhvr>
                                      <p:tavLst>
                                        <p:tav tm="0">
                                          <p:val>
                                            <p:strVal val="ppt_y"/>
                                          </p:val>
                                        </p:tav>
                                        <p:tav tm="100000">
                                          <p:val>
                                            <p:strVal val="1+ppt_h/2"/>
                                          </p:val>
                                        </p:tav>
                                      </p:tavLst>
                                    </p:anim>
                                    <p:set>
                                      <p:cBhvr>
                                        <p:cTn id="508" dur="1" fill="hold">
                                          <p:stCondLst>
                                            <p:cond delay="2999"/>
                                          </p:stCondLst>
                                        </p:cTn>
                                        <p:tgtEl>
                                          <p:spTgt spid="17"/>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18"/>
                                        </p:tgtEl>
                                        <p:attrNameLst>
                                          <p:attrName>ppt_x</p:attrName>
                                        </p:attrNameLst>
                                      </p:cBhvr>
                                      <p:tavLst>
                                        <p:tav tm="0">
                                          <p:val>
                                            <p:strVal val="ppt_x"/>
                                          </p:val>
                                        </p:tav>
                                        <p:tav tm="100000">
                                          <p:val>
                                            <p:strVal val="ppt_x"/>
                                          </p:val>
                                        </p:tav>
                                      </p:tavLst>
                                    </p:anim>
                                    <p:anim calcmode="lin" valueType="num">
                                      <p:cBhvr additive="base">
                                        <p:cTn id="511" dur="3000"/>
                                        <p:tgtEl>
                                          <p:spTgt spid="18"/>
                                        </p:tgtEl>
                                        <p:attrNameLst>
                                          <p:attrName>ppt_y</p:attrName>
                                        </p:attrNameLst>
                                      </p:cBhvr>
                                      <p:tavLst>
                                        <p:tav tm="0">
                                          <p:val>
                                            <p:strVal val="ppt_y"/>
                                          </p:val>
                                        </p:tav>
                                        <p:tav tm="100000">
                                          <p:val>
                                            <p:strVal val="1+ppt_h/2"/>
                                          </p:val>
                                        </p:tav>
                                      </p:tavLst>
                                    </p:anim>
                                    <p:set>
                                      <p:cBhvr>
                                        <p:cTn id="512" dur="1" fill="hold">
                                          <p:stCondLst>
                                            <p:cond delay="2999"/>
                                          </p:stCondLst>
                                        </p:cTn>
                                        <p:tgtEl>
                                          <p:spTgt spid="18"/>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19"/>
                                        </p:tgtEl>
                                        <p:attrNameLst>
                                          <p:attrName>ppt_x</p:attrName>
                                        </p:attrNameLst>
                                      </p:cBhvr>
                                      <p:tavLst>
                                        <p:tav tm="0">
                                          <p:val>
                                            <p:strVal val="ppt_x"/>
                                          </p:val>
                                        </p:tav>
                                        <p:tav tm="100000">
                                          <p:val>
                                            <p:strVal val="ppt_x"/>
                                          </p:val>
                                        </p:tav>
                                      </p:tavLst>
                                    </p:anim>
                                    <p:anim calcmode="lin" valueType="num">
                                      <p:cBhvr additive="base">
                                        <p:cTn id="515" dur="3000"/>
                                        <p:tgtEl>
                                          <p:spTgt spid="19"/>
                                        </p:tgtEl>
                                        <p:attrNameLst>
                                          <p:attrName>ppt_y</p:attrName>
                                        </p:attrNameLst>
                                      </p:cBhvr>
                                      <p:tavLst>
                                        <p:tav tm="0">
                                          <p:val>
                                            <p:strVal val="ppt_y"/>
                                          </p:val>
                                        </p:tav>
                                        <p:tav tm="100000">
                                          <p:val>
                                            <p:strVal val="1+ppt_h/2"/>
                                          </p:val>
                                        </p:tav>
                                      </p:tavLst>
                                    </p:anim>
                                    <p:set>
                                      <p:cBhvr>
                                        <p:cTn id="516" dur="1" fill="hold">
                                          <p:stCondLst>
                                            <p:cond delay="2999"/>
                                          </p:stCondLst>
                                        </p:cTn>
                                        <p:tgtEl>
                                          <p:spTgt spid="19"/>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20"/>
                                        </p:tgtEl>
                                        <p:attrNameLst>
                                          <p:attrName>ppt_x</p:attrName>
                                        </p:attrNameLst>
                                      </p:cBhvr>
                                      <p:tavLst>
                                        <p:tav tm="0">
                                          <p:val>
                                            <p:strVal val="ppt_x"/>
                                          </p:val>
                                        </p:tav>
                                        <p:tav tm="100000">
                                          <p:val>
                                            <p:strVal val="ppt_x"/>
                                          </p:val>
                                        </p:tav>
                                      </p:tavLst>
                                    </p:anim>
                                    <p:anim calcmode="lin" valueType="num">
                                      <p:cBhvr additive="base">
                                        <p:cTn id="519" dur="3000"/>
                                        <p:tgtEl>
                                          <p:spTgt spid="20"/>
                                        </p:tgtEl>
                                        <p:attrNameLst>
                                          <p:attrName>ppt_y</p:attrName>
                                        </p:attrNameLst>
                                      </p:cBhvr>
                                      <p:tavLst>
                                        <p:tav tm="0">
                                          <p:val>
                                            <p:strVal val="ppt_y"/>
                                          </p:val>
                                        </p:tav>
                                        <p:tav tm="100000">
                                          <p:val>
                                            <p:strVal val="1+ppt_h/2"/>
                                          </p:val>
                                        </p:tav>
                                      </p:tavLst>
                                    </p:anim>
                                    <p:set>
                                      <p:cBhvr>
                                        <p:cTn id="520" dur="1" fill="hold">
                                          <p:stCondLst>
                                            <p:cond delay="2999"/>
                                          </p:stCondLst>
                                        </p:cTn>
                                        <p:tgtEl>
                                          <p:spTgt spid="20"/>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21"/>
                                        </p:tgtEl>
                                        <p:attrNameLst>
                                          <p:attrName>ppt_x</p:attrName>
                                        </p:attrNameLst>
                                      </p:cBhvr>
                                      <p:tavLst>
                                        <p:tav tm="0">
                                          <p:val>
                                            <p:strVal val="ppt_x"/>
                                          </p:val>
                                        </p:tav>
                                        <p:tav tm="100000">
                                          <p:val>
                                            <p:strVal val="ppt_x"/>
                                          </p:val>
                                        </p:tav>
                                      </p:tavLst>
                                    </p:anim>
                                    <p:anim calcmode="lin" valueType="num">
                                      <p:cBhvr additive="base">
                                        <p:cTn id="523" dur="3000"/>
                                        <p:tgtEl>
                                          <p:spTgt spid="21"/>
                                        </p:tgtEl>
                                        <p:attrNameLst>
                                          <p:attrName>ppt_y</p:attrName>
                                        </p:attrNameLst>
                                      </p:cBhvr>
                                      <p:tavLst>
                                        <p:tav tm="0">
                                          <p:val>
                                            <p:strVal val="ppt_y"/>
                                          </p:val>
                                        </p:tav>
                                        <p:tav tm="100000">
                                          <p:val>
                                            <p:strVal val="1+ppt_h/2"/>
                                          </p:val>
                                        </p:tav>
                                      </p:tavLst>
                                    </p:anim>
                                    <p:set>
                                      <p:cBhvr>
                                        <p:cTn id="524" dur="1" fill="hold">
                                          <p:stCondLst>
                                            <p:cond delay="2999"/>
                                          </p:stCondLst>
                                        </p:cTn>
                                        <p:tgtEl>
                                          <p:spTgt spid="21"/>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22"/>
                                        </p:tgtEl>
                                        <p:attrNameLst>
                                          <p:attrName>ppt_x</p:attrName>
                                        </p:attrNameLst>
                                      </p:cBhvr>
                                      <p:tavLst>
                                        <p:tav tm="0">
                                          <p:val>
                                            <p:strVal val="ppt_x"/>
                                          </p:val>
                                        </p:tav>
                                        <p:tav tm="100000">
                                          <p:val>
                                            <p:strVal val="ppt_x"/>
                                          </p:val>
                                        </p:tav>
                                      </p:tavLst>
                                    </p:anim>
                                    <p:anim calcmode="lin" valueType="num">
                                      <p:cBhvr additive="base">
                                        <p:cTn id="527" dur="3000"/>
                                        <p:tgtEl>
                                          <p:spTgt spid="22"/>
                                        </p:tgtEl>
                                        <p:attrNameLst>
                                          <p:attrName>ppt_y</p:attrName>
                                        </p:attrNameLst>
                                      </p:cBhvr>
                                      <p:tavLst>
                                        <p:tav tm="0">
                                          <p:val>
                                            <p:strVal val="ppt_y"/>
                                          </p:val>
                                        </p:tav>
                                        <p:tav tm="100000">
                                          <p:val>
                                            <p:strVal val="1+ppt_h/2"/>
                                          </p:val>
                                        </p:tav>
                                      </p:tavLst>
                                    </p:anim>
                                    <p:set>
                                      <p:cBhvr>
                                        <p:cTn id="528" dur="1" fill="hold">
                                          <p:stCondLst>
                                            <p:cond delay="2999"/>
                                          </p:stCondLst>
                                        </p:cTn>
                                        <p:tgtEl>
                                          <p:spTgt spid="22"/>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23"/>
                                        </p:tgtEl>
                                        <p:attrNameLst>
                                          <p:attrName>ppt_x</p:attrName>
                                        </p:attrNameLst>
                                      </p:cBhvr>
                                      <p:tavLst>
                                        <p:tav tm="0">
                                          <p:val>
                                            <p:strVal val="ppt_x"/>
                                          </p:val>
                                        </p:tav>
                                        <p:tav tm="100000">
                                          <p:val>
                                            <p:strVal val="ppt_x"/>
                                          </p:val>
                                        </p:tav>
                                      </p:tavLst>
                                    </p:anim>
                                    <p:anim calcmode="lin" valueType="num">
                                      <p:cBhvr additive="base">
                                        <p:cTn id="531" dur="3000"/>
                                        <p:tgtEl>
                                          <p:spTgt spid="23"/>
                                        </p:tgtEl>
                                        <p:attrNameLst>
                                          <p:attrName>ppt_y</p:attrName>
                                        </p:attrNameLst>
                                      </p:cBhvr>
                                      <p:tavLst>
                                        <p:tav tm="0">
                                          <p:val>
                                            <p:strVal val="ppt_y"/>
                                          </p:val>
                                        </p:tav>
                                        <p:tav tm="100000">
                                          <p:val>
                                            <p:strVal val="1+ppt_h/2"/>
                                          </p:val>
                                        </p:tav>
                                      </p:tavLst>
                                    </p:anim>
                                    <p:set>
                                      <p:cBhvr>
                                        <p:cTn id="532" dur="1" fill="hold">
                                          <p:stCondLst>
                                            <p:cond delay="2999"/>
                                          </p:stCondLst>
                                        </p:cTn>
                                        <p:tgtEl>
                                          <p:spTgt spid="23"/>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24"/>
                                        </p:tgtEl>
                                        <p:attrNameLst>
                                          <p:attrName>ppt_x</p:attrName>
                                        </p:attrNameLst>
                                      </p:cBhvr>
                                      <p:tavLst>
                                        <p:tav tm="0">
                                          <p:val>
                                            <p:strVal val="ppt_x"/>
                                          </p:val>
                                        </p:tav>
                                        <p:tav tm="100000">
                                          <p:val>
                                            <p:strVal val="ppt_x"/>
                                          </p:val>
                                        </p:tav>
                                      </p:tavLst>
                                    </p:anim>
                                    <p:anim calcmode="lin" valueType="num">
                                      <p:cBhvr additive="base">
                                        <p:cTn id="535" dur="3000"/>
                                        <p:tgtEl>
                                          <p:spTgt spid="24"/>
                                        </p:tgtEl>
                                        <p:attrNameLst>
                                          <p:attrName>ppt_y</p:attrName>
                                        </p:attrNameLst>
                                      </p:cBhvr>
                                      <p:tavLst>
                                        <p:tav tm="0">
                                          <p:val>
                                            <p:strVal val="ppt_y"/>
                                          </p:val>
                                        </p:tav>
                                        <p:tav tm="100000">
                                          <p:val>
                                            <p:strVal val="1+ppt_h/2"/>
                                          </p:val>
                                        </p:tav>
                                      </p:tavLst>
                                    </p:anim>
                                    <p:set>
                                      <p:cBhvr>
                                        <p:cTn id="536" dur="1" fill="hold">
                                          <p:stCondLst>
                                            <p:cond delay="2999"/>
                                          </p:stCondLst>
                                        </p:cTn>
                                        <p:tgtEl>
                                          <p:spTgt spid="24"/>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25"/>
                                        </p:tgtEl>
                                        <p:attrNameLst>
                                          <p:attrName>ppt_x</p:attrName>
                                        </p:attrNameLst>
                                      </p:cBhvr>
                                      <p:tavLst>
                                        <p:tav tm="0">
                                          <p:val>
                                            <p:strVal val="ppt_x"/>
                                          </p:val>
                                        </p:tav>
                                        <p:tav tm="100000">
                                          <p:val>
                                            <p:strVal val="ppt_x"/>
                                          </p:val>
                                        </p:tav>
                                      </p:tavLst>
                                    </p:anim>
                                    <p:anim calcmode="lin" valueType="num">
                                      <p:cBhvr additive="base">
                                        <p:cTn id="539" dur="3000"/>
                                        <p:tgtEl>
                                          <p:spTgt spid="25"/>
                                        </p:tgtEl>
                                        <p:attrNameLst>
                                          <p:attrName>ppt_y</p:attrName>
                                        </p:attrNameLst>
                                      </p:cBhvr>
                                      <p:tavLst>
                                        <p:tav tm="0">
                                          <p:val>
                                            <p:strVal val="ppt_y"/>
                                          </p:val>
                                        </p:tav>
                                        <p:tav tm="100000">
                                          <p:val>
                                            <p:strVal val="1+ppt_h/2"/>
                                          </p:val>
                                        </p:tav>
                                      </p:tavLst>
                                    </p:anim>
                                    <p:set>
                                      <p:cBhvr>
                                        <p:cTn id="540" dur="1" fill="hold">
                                          <p:stCondLst>
                                            <p:cond delay="2999"/>
                                          </p:stCondLst>
                                        </p:cTn>
                                        <p:tgtEl>
                                          <p:spTgt spid="25"/>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26"/>
                                        </p:tgtEl>
                                        <p:attrNameLst>
                                          <p:attrName>ppt_x</p:attrName>
                                        </p:attrNameLst>
                                      </p:cBhvr>
                                      <p:tavLst>
                                        <p:tav tm="0">
                                          <p:val>
                                            <p:strVal val="ppt_x"/>
                                          </p:val>
                                        </p:tav>
                                        <p:tav tm="100000">
                                          <p:val>
                                            <p:strVal val="ppt_x"/>
                                          </p:val>
                                        </p:tav>
                                      </p:tavLst>
                                    </p:anim>
                                    <p:anim calcmode="lin" valueType="num">
                                      <p:cBhvr additive="base">
                                        <p:cTn id="543" dur="3000"/>
                                        <p:tgtEl>
                                          <p:spTgt spid="26"/>
                                        </p:tgtEl>
                                        <p:attrNameLst>
                                          <p:attrName>ppt_y</p:attrName>
                                        </p:attrNameLst>
                                      </p:cBhvr>
                                      <p:tavLst>
                                        <p:tav tm="0">
                                          <p:val>
                                            <p:strVal val="ppt_y"/>
                                          </p:val>
                                        </p:tav>
                                        <p:tav tm="100000">
                                          <p:val>
                                            <p:strVal val="1+ppt_h/2"/>
                                          </p:val>
                                        </p:tav>
                                      </p:tavLst>
                                    </p:anim>
                                    <p:set>
                                      <p:cBhvr>
                                        <p:cTn id="544" dur="1" fill="hold">
                                          <p:stCondLst>
                                            <p:cond delay="2999"/>
                                          </p:stCondLst>
                                        </p:cTn>
                                        <p:tgtEl>
                                          <p:spTgt spid="26"/>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ppt_x"/>
                                          </p:val>
                                        </p:tav>
                                      </p:tavLst>
                                    </p:anim>
                                    <p:anim calcmode="lin" valueType="num">
                                      <p:cBhvr additive="base">
                                        <p:cTn id="547" dur="3000"/>
                                        <p:tgtEl>
                                          <p:spTgt spid="27"/>
                                        </p:tgtEl>
                                        <p:attrNameLst>
                                          <p:attrName>ppt_y</p:attrName>
                                        </p:attrNameLst>
                                      </p:cBhvr>
                                      <p:tavLst>
                                        <p:tav tm="0">
                                          <p:val>
                                            <p:strVal val="ppt_y"/>
                                          </p:val>
                                        </p:tav>
                                        <p:tav tm="100000">
                                          <p:val>
                                            <p:strVal val="1+ppt_h/2"/>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28"/>
                                        </p:tgtEl>
                                        <p:attrNameLst>
                                          <p:attrName>ppt_x</p:attrName>
                                        </p:attrNameLst>
                                      </p:cBhvr>
                                      <p:tavLst>
                                        <p:tav tm="0">
                                          <p:val>
                                            <p:strVal val="ppt_x"/>
                                          </p:val>
                                        </p:tav>
                                        <p:tav tm="100000">
                                          <p:val>
                                            <p:strVal val="ppt_x"/>
                                          </p:val>
                                        </p:tav>
                                      </p:tavLst>
                                    </p:anim>
                                    <p:anim calcmode="lin" valueType="num">
                                      <p:cBhvr additive="base">
                                        <p:cTn id="551" dur="3000"/>
                                        <p:tgtEl>
                                          <p:spTgt spid="28"/>
                                        </p:tgtEl>
                                        <p:attrNameLst>
                                          <p:attrName>ppt_y</p:attrName>
                                        </p:attrNameLst>
                                      </p:cBhvr>
                                      <p:tavLst>
                                        <p:tav tm="0">
                                          <p:val>
                                            <p:strVal val="ppt_y"/>
                                          </p:val>
                                        </p:tav>
                                        <p:tav tm="100000">
                                          <p:val>
                                            <p:strVal val="1+ppt_h/2"/>
                                          </p:val>
                                        </p:tav>
                                      </p:tavLst>
                                    </p:anim>
                                    <p:set>
                                      <p:cBhvr>
                                        <p:cTn id="552" dur="1" fill="hold">
                                          <p:stCondLst>
                                            <p:cond delay="2999"/>
                                          </p:stCondLst>
                                        </p:cTn>
                                        <p:tgtEl>
                                          <p:spTgt spid="28"/>
                                        </p:tgtEl>
                                        <p:attrNameLst>
                                          <p:attrName>style.visibility</p:attrName>
                                        </p:attrNameLst>
                                      </p:cBhvr>
                                      <p:to>
                                        <p:strVal val="hidden"/>
                                      </p:to>
                                    </p:set>
                                  </p:childTnLst>
                                </p:cTn>
                              </p:par>
                              <p:par>
                                <p:cTn id="553" presetID="2" presetClass="exit" presetSubtype="4" fill="hold" grpId="3" nodeType="withEffect">
                                  <p:stCondLst>
                                    <p:cond delay="0"/>
                                  </p:stCondLst>
                                  <p:childTnLst>
                                    <p:anim calcmode="lin" valueType="num">
                                      <p:cBhvr additive="base">
                                        <p:cTn id="554" dur="3000"/>
                                        <p:tgtEl>
                                          <p:spTgt spid="29"/>
                                        </p:tgtEl>
                                        <p:attrNameLst>
                                          <p:attrName>ppt_x</p:attrName>
                                        </p:attrNameLst>
                                      </p:cBhvr>
                                      <p:tavLst>
                                        <p:tav tm="0">
                                          <p:val>
                                            <p:strVal val="ppt_x"/>
                                          </p:val>
                                        </p:tav>
                                        <p:tav tm="100000">
                                          <p:val>
                                            <p:strVal val="ppt_x"/>
                                          </p:val>
                                        </p:tav>
                                      </p:tavLst>
                                    </p:anim>
                                    <p:anim calcmode="lin" valueType="num">
                                      <p:cBhvr additive="base">
                                        <p:cTn id="555" dur="3000"/>
                                        <p:tgtEl>
                                          <p:spTgt spid="29"/>
                                        </p:tgtEl>
                                        <p:attrNameLst>
                                          <p:attrName>ppt_y</p:attrName>
                                        </p:attrNameLst>
                                      </p:cBhvr>
                                      <p:tavLst>
                                        <p:tav tm="0">
                                          <p:val>
                                            <p:strVal val="ppt_y"/>
                                          </p:val>
                                        </p:tav>
                                        <p:tav tm="100000">
                                          <p:val>
                                            <p:strVal val="1+ppt_h/2"/>
                                          </p:val>
                                        </p:tav>
                                      </p:tavLst>
                                    </p:anim>
                                    <p:set>
                                      <p:cBhvr>
                                        <p:cTn id="556" dur="1" fill="hold">
                                          <p:stCondLst>
                                            <p:cond delay="2999"/>
                                          </p:stCondLst>
                                        </p:cTn>
                                        <p:tgtEl>
                                          <p:spTgt spid="29"/>
                                        </p:tgtEl>
                                        <p:attrNameLst>
                                          <p:attrName>style.visibility</p:attrName>
                                        </p:attrNameLst>
                                      </p:cBhvr>
                                      <p:to>
                                        <p:strVal val="hidden"/>
                                      </p:to>
                                    </p:set>
                                  </p:childTnLst>
                                </p:cTn>
                              </p:par>
                              <p:par>
                                <p:cTn id="557" presetID="2" presetClass="exit" presetSubtype="4" fill="hold" grpId="3" nodeType="withEffect">
                                  <p:stCondLst>
                                    <p:cond delay="0"/>
                                  </p:stCondLst>
                                  <p:childTnLst>
                                    <p:anim calcmode="lin" valueType="num">
                                      <p:cBhvr additive="base">
                                        <p:cTn id="558" dur="3000"/>
                                        <p:tgtEl>
                                          <p:spTgt spid="30"/>
                                        </p:tgtEl>
                                        <p:attrNameLst>
                                          <p:attrName>ppt_x</p:attrName>
                                        </p:attrNameLst>
                                      </p:cBhvr>
                                      <p:tavLst>
                                        <p:tav tm="0">
                                          <p:val>
                                            <p:strVal val="ppt_x"/>
                                          </p:val>
                                        </p:tav>
                                        <p:tav tm="100000">
                                          <p:val>
                                            <p:strVal val="ppt_x"/>
                                          </p:val>
                                        </p:tav>
                                      </p:tavLst>
                                    </p:anim>
                                    <p:anim calcmode="lin" valueType="num">
                                      <p:cBhvr additive="base">
                                        <p:cTn id="559" dur="3000"/>
                                        <p:tgtEl>
                                          <p:spTgt spid="30"/>
                                        </p:tgtEl>
                                        <p:attrNameLst>
                                          <p:attrName>ppt_y</p:attrName>
                                        </p:attrNameLst>
                                      </p:cBhvr>
                                      <p:tavLst>
                                        <p:tav tm="0">
                                          <p:val>
                                            <p:strVal val="ppt_y"/>
                                          </p:val>
                                        </p:tav>
                                        <p:tav tm="100000">
                                          <p:val>
                                            <p:strVal val="1+ppt_h/2"/>
                                          </p:val>
                                        </p:tav>
                                      </p:tavLst>
                                    </p:anim>
                                    <p:set>
                                      <p:cBhvr>
                                        <p:cTn id="560" dur="1" fill="hold">
                                          <p:stCondLst>
                                            <p:cond delay="2999"/>
                                          </p:stCondLst>
                                        </p:cTn>
                                        <p:tgtEl>
                                          <p:spTgt spid="30"/>
                                        </p:tgtEl>
                                        <p:attrNameLst>
                                          <p:attrName>style.visibility</p:attrName>
                                        </p:attrNameLst>
                                      </p:cBhvr>
                                      <p:to>
                                        <p:strVal val="hidden"/>
                                      </p:to>
                                    </p:set>
                                  </p:childTnLst>
                                </p:cTn>
                              </p:par>
                              <p:par>
                                <p:cTn id="561" presetID="2" presetClass="exit" presetSubtype="4" fill="hold" grpId="3" nodeType="withEffect">
                                  <p:stCondLst>
                                    <p:cond delay="0"/>
                                  </p:stCondLst>
                                  <p:childTnLst>
                                    <p:anim calcmode="lin" valueType="num">
                                      <p:cBhvr additive="base">
                                        <p:cTn id="562" dur="3000"/>
                                        <p:tgtEl>
                                          <p:spTgt spid="31"/>
                                        </p:tgtEl>
                                        <p:attrNameLst>
                                          <p:attrName>ppt_x</p:attrName>
                                        </p:attrNameLst>
                                      </p:cBhvr>
                                      <p:tavLst>
                                        <p:tav tm="0">
                                          <p:val>
                                            <p:strVal val="ppt_x"/>
                                          </p:val>
                                        </p:tav>
                                        <p:tav tm="100000">
                                          <p:val>
                                            <p:strVal val="ppt_x"/>
                                          </p:val>
                                        </p:tav>
                                      </p:tavLst>
                                    </p:anim>
                                    <p:anim calcmode="lin" valueType="num">
                                      <p:cBhvr additive="base">
                                        <p:cTn id="563" dur="3000"/>
                                        <p:tgtEl>
                                          <p:spTgt spid="31"/>
                                        </p:tgtEl>
                                        <p:attrNameLst>
                                          <p:attrName>ppt_y</p:attrName>
                                        </p:attrNameLst>
                                      </p:cBhvr>
                                      <p:tavLst>
                                        <p:tav tm="0">
                                          <p:val>
                                            <p:strVal val="ppt_y"/>
                                          </p:val>
                                        </p:tav>
                                        <p:tav tm="100000">
                                          <p:val>
                                            <p:strVal val="1+ppt_h/2"/>
                                          </p:val>
                                        </p:tav>
                                      </p:tavLst>
                                    </p:anim>
                                    <p:set>
                                      <p:cBhvr>
                                        <p:cTn id="564" dur="1" fill="hold">
                                          <p:stCondLst>
                                            <p:cond delay="2999"/>
                                          </p:stCondLst>
                                        </p:cTn>
                                        <p:tgtEl>
                                          <p:spTgt spid="31"/>
                                        </p:tgtEl>
                                        <p:attrNameLst>
                                          <p:attrName>style.visibility</p:attrName>
                                        </p:attrNameLst>
                                      </p:cBhvr>
                                      <p:to>
                                        <p:strVal val="hidden"/>
                                      </p:to>
                                    </p:set>
                                  </p:childTnLst>
                                </p:cTn>
                              </p:par>
                              <p:par>
                                <p:cTn id="565" presetID="2" presetClass="exit" presetSubtype="4" fill="hold" grpId="3" nodeType="withEffect">
                                  <p:stCondLst>
                                    <p:cond delay="0"/>
                                  </p:stCondLst>
                                  <p:childTnLst>
                                    <p:anim calcmode="lin" valueType="num">
                                      <p:cBhvr additive="base">
                                        <p:cTn id="566" dur="3000"/>
                                        <p:tgtEl>
                                          <p:spTgt spid="32"/>
                                        </p:tgtEl>
                                        <p:attrNameLst>
                                          <p:attrName>ppt_x</p:attrName>
                                        </p:attrNameLst>
                                      </p:cBhvr>
                                      <p:tavLst>
                                        <p:tav tm="0">
                                          <p:val>
                                            <p:strVal val="ppt_x"/>
                                          </p:val>
                                        </p:tav>
                                        <p:tav tm="100000">
                                          <p:val>
                                            <p:strVal val="ppt_x"/>
                                          </p:val>
                                        </p:tav>
                                      </p:tavLst>
                                    </p:anim>
                                    <p:anim calcmode="lin" valueType="num">
                                      <p:cBhvr additive="base">
                                        <p:cTn id="567" dur="3000"/>
                                        <p:tgtEl>
                                          <p:spTgt spid="32"/>
                                        </p:tgtEl>
                                        <p:attrNameLst>
                                          <p:attrName>ppt_y</p:attrName>
                                        </p:attrNameLst>
                                      </p:cBhvr>
                                      <p:tavLst>
                                        <p:tav tm="0">
                                          <p:val>
                                            <p:strVal val="ppt_y"/>
                                          </p:val>
                                        </p:tav>
                                        <p:tav tm="100000">
                                          <p:val>
                                            <p:strVal val="1+ppt_h/2"/>
                                          </p:val>
                                        </p:tav>
                                      </p:tavLst>
                                    </p:anim>
                                    <p:set>
                                      <p:cBhvr>
                                        <p:cTn id="568" dur="1" fill="hold">
                                          <p:stCondLst>
                                            <p:cond delay="2999"/>
                                          </p:stCondLst>
                                        </p:cTn>
                                        <p:tgtEl>
                                          <p:spTgt spid="32"/>
                                        </p:tgtEl>
                                        <p:attrNameLst>
                                          <p:attrName>style.visibility</p:attrName>
                                        </p:attrNameLst>
                                      </p:cBhvr>
                                      <p:to>
                                        <p:strVal val="hidden"/>
                                      </p:to>
                                    </p:set>
                                  </p:childTnLst>
                                </p:cTn>
                              </p:par>
                              <p:par>
                                <p:cTn id="569" presetID="2" presetClass="exit" presetSubtype="4" fill="hold" grpId="3" nodeType="withEffect">
                                  <p:stCondLst>
                                    <p:cond delay="0"/>
                                  </p:stCondLst>
                                  <p:childTnLst>
                                    <p:anim calcmode="lin" valueType="num">
                                      <p:cBhvr additive="base">
                                        <p:cTn id="570" dur="3000"/>
                                        <p:tgtEl>
                                          <p:spTgt spid="33"/>
                                        </p:tgtEl>
                                        <p:attrNameLst>
                                          <p:attrName>ppt_x</p:attrName>
                                        </p:attrNameLst>
                                      </p:cBhvr>
                                      <p:tavLst>
                                        <p:tav tm="0">
                                          <p:val>
                                            <p:strVal val="ppt_x"/>
                                          </p:val>
                                        </p:tav>
                                        <p:tav tm="100000">
                                          <p:val>
                                            <p:strVal val="ppt_x"/>
                                          </p:val>
                                        </p:tav>
                                      </p:tavLst>
                                    </p:anim>
                                    <p:anim calcmode="lin" valueType="num">
                                      <p:cBhvr additive="base">
                                        <p:cTn id="571" dur="3000"/>
                                        <p:tgtEl>
                                          <p:spTgt spid="33"/>
                                        </p:tgtEl>
                                        <p:attrNameLst>
                                          <p:attrName>ppt_y</p:attrName>
                                        </p:attrNameLst>
                                      </p:cBhvr>
                                      <p:tavLst>
                                        <p:tav tm="0">
                                          <p:val>
                                            <p:strVal val="ppt_y"/>
                                          </p:val>
                                        </p:tav>
                                        <p:tav tm="100000">
                                          <p:val>
                                            <p:strVal val="1+ppt_h/2"/>
                                          </p:val>
                                        </p:tav>
                                      </p:tavLst>
                                    </p:anim>
                                    <p:set>
                                      <p:cBhvr>
                                        <p:cTn id="572" dur="1" fill="hold">
                                          <p:stCondLst>
                                            <p:cond delay="2999"/>
                                          </p:stCondLst>
                                        </p:cTn>
                                        <p:tgtEl>
                                          <p:spTgt spid="33"/>
                                        </p:tgtEl>
                                        <p:attrNameLst>
                                          <p:attrName>style.visibility</p:attrName>
                                        </p:attrNameLst>
                                      </p:cBhvr>
                                      <p:to>
                                        <p:strVal val="hidden"/>
                                      </p:to>
                                    </p:set>
                                  </p:childTnLst>
                                </p:cTn>
                              </p:par>
                              <p:par>
                                <p:cTn id="573" presetID="2" presetClass="exit" presetSubtype="4" fill="hold" grpId="3" nodeType="withEffect">
                                  <p:stCondLst>
                                    <p:cond delay="0"/>
                                  </p:stCondLst>
                                  <p:childTnLst>
                                    <p:anim calcmode="lin" valueType="num">
                                      <p:cBhvr additive="base">
                                        <p:cTn id="574" dur="3000"/>
                                        <p:tgtEl>
                                          <p:spTgt spid="34"/>
                                        </p:tgtEl>
                                        <p:attrNameLst>
                                          <p:attrName>ppt_x</p:attrName>
                                        </p:attrNameLst>
                                      </p:cBhvr>
                                      <p:tavLst>
                                        <p:tav tm="0">
                                          <p:val>
                                            <p:strVal val="ppt_x"/>
                                          </p:val>
                                        </p:tav>
                                        <p:tav tm="100000">
                                          <p:val>
                                            <p:strVal val="ppt_x"/>
                                          </p:val>
                                        </p:tav>
                                      </p:tavLst>
                                    </p:anim>
                                    <p:anim calcmode="lin" valueType="num">
                                      <p:cBhvr additive="base">
                                        <p:cTn id="575" dur="3000"/>
                                        <p:tgtEl>
                                          <p:spTgt spid="34"/>
                                        </p:tgtEl>
                                        <p:attrNameLst>
                                          <p:attrName>ppt_y</p:attrName>
                                        </p:attrNameLst>
                                      </p:cBhvr>
                                      <p:tavLst>
                                        <p:tav tm="0">
                                          <p:val>
                                            <p:strVal val="ppt_y"/>
                                          </p:val>
                                        </p:tav>
                                        <p:tav tm="100000">
                                          <p:val>
                                            <p:strVal val="1+ppt_h/2"/>
                                          </p:val>
                                        </p:tav>
                                      </p:tavLst>
                                    </p:anim>
                                    <p:set>
                                      <p:cBhvr>
                                        <p:cTn id="576" dur="1" fill="hold">
                                          <p:stCondLst>
                                            <p:cond delay="2999"/>
                                          </p:stCondLst>
                                        </p:cTn>
                                        <p:tgtEl>
                                          <p:spTgt spid="34"/>
                                        </p:tgtEl>
                                        <p:attrNameLst>
                                          <p:attrName>style.visibility</p:attrName>
                                        </p:attrNameLst>
                                      </p:cBhvr>
                                      <p:to>
                                        <p:strVal val="hidden"/>
                                      </p:to>
                                    </p:set>
                                  </p:childTnLst>
                                </p:cTn>
                              </p:par>
                              <p:par>
                                <p:cTn id="577" presetID="2" presetClass="exit" presetSubtype="4" fill="hold" grpId="3" nodeType="withEffect">
                                  <p:stCondLst>
                                    <p:cond delay="0"/>
                                  </p:stCondLst>
                                  <p:childTnLst>
                                    <p:anim calcmode="lin" valueType="num">
                                      <p:cBhvr additive="base">
                                        <p:cTn id="578" dur="3000"/>
                                        <p:tgtEl>
                                          <p:spTgt spid="35"/>
                                        </p:tgtEl>
                                        <p:attrNameLst>
                                          <p:attrName>ppt_x</p:attrName>
                                        </p:attrNameLst>
                                      </p:cBhvr>
                                      <p:tavLst>
                                        <p:tav tm="0">
                                          <p:val>
                                            <p:strVal val="ppt_x"/>
                                          </p:val>
                                        </p:tav>
                                        <p:tav tm="100000">
                                          <p:val>
                                            <p:strVal val="ppt_x"/>
                                          </p:val>
                                        </p:tav>
                                      </p:tavLst>
                                    </p:anim>
                                    <p:anim calcmode="lin" valueType="num">
                                      <p:cBhvr additive="base">
                                        <p:cTn id="579" dur="3000"/>
                                        <p:tgtEl>
                                          <p:spTgt spid="35"/>
                                        </p:tgtEl>
                                        <p:attrNameLst>
                                          <p:attrName>ppt_y</p:attrName>
                                        </p:attrNameLst>
                                      </p:cBhvr>
                                      <p:tavLst>
                                        <p:tav tm="0">
                                          <p:val>
                                            <p:strVal val="ppt_y"/>
                                          </p:val>
                                        </p:tav>
                                        <p:tav tm="100000">
                                          <p:val>
                                            <p:strVal val="1+ppt_h/2"/>
                                          </p:val>
                                        </p:tav>
                                      </p:tavLst>
                                    </p:anim>
                                    <p:set>
                                      <p:cBhvr>
                                        <p:cTn id="580" dur="1" fill="hold">
                                          <p:stCondLst>
                                            <p:cond delay="2999"/>
                                          </p:stCondLst>
                                        </p:cTn>
                                        <p:tgtEl>
                                          <p:spTgt spid="35"/>
                                        </p:tgtEl>
                                        <p:attrNameLst>
                                          <p:attrName>style.visibility</p:attrName>
                                        </p:attrNameLst>
                                      </p:cBhvr>
                                      <p:to>
                                        <p:strVal val="hidden"/>
                                      </p:to>
                                    </p:set>
                                  </p:childTnLst>
                                </p:cTn>
                              </p:par>
                              <p:par>
                                <p:cTn id="581" presetID="2" presetClass="exit" presetSubtype="4" fill="hold" grpId="3" nodeType="withEffect">
                                  <p:stCondLst>
                                    <p:cond delay="0"/>
                                  </p:stCondLst>
                                  <p:childTnLst>
                                    <p:anim calcmode="lin" valueType="num">
                                      <p:cBhvr additive="base">
                                        <p:cTn id="582" dur="3000"/>
                                        <p:tgtEl>
                                          <p:spTgt spid="36"/>
                                        </p:tgtEl>
                                        <p:attrNameLst>
                                          <p:attrName>ppt_x</p:attrName>
                                        </p:attrNameLst>
                                      </p:cBhvr>
                                      <p:tavLst>
                                        <p:tav tm="0">
                                          <p:val>
                                            <p:strVal val="ppt_x"/>
                                          </p:val>
                                        </p:tav>
                                        <p:tav tm="100000">
                                          <p:val>
                                            <p:strVal val="ppt_x"/>
                                          </p:val>
                                        </p:tav>
                                      </p:tavLst>
                                    </p:anim>
                                    <p:anim calcmode="lin" valueType="num">
                                      <p:cBhvr additive="base">
                                        <p:cTn id="583" dur="3000"/>
                                        <p:tgtEl>
                                          <p:spTgt spid="36"/>
                                        </p:tgtEl>
                                        <p:attrNameLst>
                                          <p:attrName>ppt_y</p:attrName>
                                        </p:attrNameLst>
                                      </p:cBhvr>
                                      <p:tavLst>
                                        <p:tav tm="0">
                                          <p:val>
                                            <p:strVal val="ppt_y"/>
                                          </p:val>
                                        </p:tav>
                                        <p:tav tm="100000">
                                          <p:val>
                                            <p:strVal val="1+ppt_h/2"/>
                                          </p:val>
                                        </p:tav>
                                      </p:tavLst>
                                    </p:anim>
                                    <p:set>
                                      <p:cBhvr>
                                        <p:cTn id="584" dur="1" fill="hold">
                                          <p:stCondLst>
                                            <p:cond delay="2999"/>
                                          </p:stCondLst>
                                        </p:cTn>
                                        <p:tgtEl>
                                          <p:spTgt spid="36"/>
                                        </p:tgtEl>
                                        <p:attrNameLst>
                                          <p:attrName>style.visibility</p:attrName>
                                        </p:attrNameLst>
                                      </p:cBhvr>
                                      <p:to>
                                        <p:strVal val="hidden"/>
                                      </p:to>
                                    </p:set>
                                  </p:childTnLst>
                                </p:cTn>
                              </p:par>
                              <p:par>
                                <p:cTn id="585" presetID="2" presetClass="exit" presetSubtype="4" fill="hold" grpId="3" nodeType="withEffect">
                                  <p:stCondLst>
                                    <p:cond delay="0"/>
                                  </p:stCondLst>
                                  <p:childTnLst>
                                    <p:anim calcmode="lin" valueType="num">
                                      <p:cBhvr additive="base">
                                        <p:cTn id="586" dur="3000"/>
                                        <p:tgtEl>
                                          <p:spTgt spid="37"/>
                                        </p:tgtEl>
                                        <p:attrNameLst>
                                          <p:attrName>ppt_x</p:attrName>
                                        </p:attrNameLst>
                                      </p:cBhvr>
                                      <p:tavLst>
                                        <p:tav tm="0">
                                          <p:val>
                                            <p:strVal val="ppt_x"/>
                                          </p:val>
                                        </p:tav>
                                        <p:tav tm="100000">
                                          <p:val>
                                            <p:strVal val="ppt_x"/>
                                          </p:val>
                                        </p:tav>
                                      </p:tavLst>
                                    </p:anim>
                                    <p:anim calcmode="lin" valueType="num">
                                      <p:cBhvr additive="base">
                                        <p:cTn id="587" dur="3000"/>
                                        <p:tgtEl>
                                          <p:spTgt spid="37"/>
                                        </p:tgtEl>
                                        <p:attrNameLst>
                                          <p:attrName>ppt_y</p:attrName>
                                        </p:attrNameLst>
                                      </p:cBhvr>
                                      <p:tavLst>
                                        <p:tav tm="0">
                                          <p:val>
                                            <p:strVal val="ppt_y"/>
                                          </p:val>
                                        </p:tav>
                                        <p:tav tm="100000">
                                          <p:val>
                                            <p:strVal val="1+ppt_h/2"/>
                                          </p:val>
                                        </p:tav>
                                      </p:tavLst>
                                    </p:anim>
                                    <p:set>
                                      <p:cBhvr>
                                        <p:cTn id="588" dur="1" fill="hold">
                                          <p:stCondLst>
                                            <p:cond delay="2999"/>
                                          </p:stCondLst>
                                        </p:cTn>
                                        <p:tgtEl>
                                          <p:spTgt spid="37"/>
                                        </p:tgtEl>
                                        <p:attrNameLst>
                                          <p:attrName>style.visibility</p:attrName>
                                        </p:attrNameLst>
                                      </p:cBhvr>
                                      <p:to>
                                        <p:strVal val="hidden"/>
                                      </p:to>
                                    </p:set>
                                  </p:childTnLst>
                                </p:cTn>
                              </p:par>
                              <p:par>
                                <p:cTn id="589" presetID="2" presetClass="exit" presetSubtype="4" fill="hold" grpId="3" nodeType="withEffect">
                                  <p:stCondLst>
                                    <p:cond delay="0"/>
                                  </p:stCondLst>
                                  <p:childTnLst>
                                    <p:anim calcmode="lin" valueType="num">
                                      <p:cBhvr additive="base">
                                        <p:cTn id="590" dur="3000"/>
                                        <p:tgtEl>
                                          <p:spTgt spid="38"/>
                                        </p:tgtEl>
                                        <p:attrNameLst>
                                          <p:attrName>ppt_x</p:attrName>
                                        </p:attrNameLst>
                                      </p:cBhvr>
                                      <p:tavLst>
                                        <p:tav tm="0">
                                          <p:val>
                                            <p:strVal val="ppt_x"/>
                                          </p:val>
                                        </p:tav>
                                        <p:tav tm="100000">
                                          <p:val>
                                            <p:strVal val="ppt_x"/>
                                          </p:val>
                                        </p:tav>
                                      </p:tavLst>
                                    </p:anim>
                                    <p:anim calcmode="lin" valueType="num">
                                      <p:cBhvr additive="base">
                                        <p:cTn id="591" dur="3000"/>
                                        <p:tgtEl>
                                          <p:spTgt spid="38"/>
                                        </p:tgtEl>
                                        <p:attrNameLst>
                                          <p:attrName>ppt_y</p:attrName>
                                        </p:attrNameLst>
                                      </p:cBhvr>
                                      <p:tavLst>
                                        <p:tav tm="0">
                                          <p:val>
                                            <p:strVal val="ppt_y"/>
                                          </p:val>
                                        </p:tav>
                                        <p:tav tm="100000">
                                          <p:val>
                                            <p:strVal val="1+ppt_h/2"/>
                                          </p:val>
                                        </p:tav>
                                      </p:tavLst>
                                    </p:anim>
                                    <p:set>
                                      <p:cBhvr>
                                        <p:cTn id="592" dur="1" fill="hold">
                                          <p:stCondLst>
                                            <p:cond delay="2999"/>
                                          </p:stCondLst>
                                        </p:cTn>
                                        <p:tgtEl>
                                          <p:spTgt spid="38"/>
                                        </p:tgtEl>
                                        <p:attrNameLst>
                                          <p:attrName>style.visibility</p:attrName>
                                        </p:attrNameLst>
                                      </p:cBhvr>
                                      <p:to>
                                        <p:strVal val="hidden"/>
                                      </p:to>
                                    </p:set>
                                  </p:childTnLst>
                                </p:cTn>
                              </p:par>
                              <p:par>
                                <p:cTn id="593" presetID="2" presetClass="exit" presetSubtype="4" fill="hold" grpId="3" nodeType="withEffect">
                                  <p:stCondLst>
                                    <p:cond delay="0"/>
                                  </p:stCondLst>
                                  <p:childTnLst>
                                    <p:anim calcmode="lin" valueType="num">
                                      <p:cBhvr additive="base">
                                        <p:cTn id="594" dur="3000"/>
                                        <p:tgtEl>
                                          <p:spTgt spid="39"/>
                                        </p:tgtEl>
                                        <p:attrNameLst>
                                          <p:attrName>ppt_x</p:attrName>
                                        </p:attrNameLst>
                                      </p:cBhvr>
                                      <p:tavLst>
                                        <p:tav tm="0">
                                          <p:val>
                                            <p:strVal val="ppt_x"/>
                                          </p:val>
                                        </p:tav>
                                        <p:tav tm="100000">
                                          <p:val>
                                            <p:strVal val="ppt_x"/>
                                          </p:val>
                                        </p:tav>
                                      </p:tavLst>
                                    </p:anim>
                                    <p:anim calcmode="lin" valueType="num">
                                      <p:cBhvr additive="base">
                                        <p:cTn id="595" dur="3000"/>
                                        <p:tgtEl>
                                          <p:spTgt spid="39"/>
                                        </p:tgtEl>
                                        <p:attrNameLst>
                                          <p:attrName>ppt_y</p:attrName>
                                        </p:attrNameLst>
                                      </p:cBhvr>
                                      <p:tavLst>
                                        <p:tav tm="0">
                                          <p:val>
                                            <p:strVal val="ppt_y"/>
                                          </p:val>
                                        </p:tav>
                                        <p:tav tm="100000">
                                          <p:val>
                                            <p:strVal val="1+ppt_h/2"/>
                                          </p:val>
                                        </p:tav>
                                      </p:tavLst>
                                    </p:anim>
                                    <p:set>
                                      <p:cBhvr>
                                        <p:cTn id="596" dur="1" fill="hold">
                                          <p:stCondLst>
                                            <p:cond delay="2999"/>
                                          </p:stCondLst>
                                        </p:cTn>
                                        <p:tgtEl>
                                          <p:spTgt spid="39"/>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3000"/>
                                        <p:tgtEl>
                                          <p:spTgt spid="40"/>
                                        </p:tgtEl>
                                        <p:attrNameLst>
                                          <p:attrName>ppt_x</p:attrName>
                                        </p:attrNameLst>
                                      </p:cBhvr>
                                      <p:tavLst>
                                        <p:tav tm="0">
                                          <p:val>
                                            <p:strVal val="ppt_x"/>
                                          </p:val>
                                        </p:tav>
                                        <p:tav tm="100000">
                                          <p:val>
                                            <p:strVal val="ppt_x"/>
                                          </p:val>
                                        </p:tav>
                                      </p:tavLst>
                                    </p:anim>
                                    <p:anim calcmode="lin" valueType="num">
                                      <p:cBhvr additive="base">
                                        <p:cTn id="599" dur="3000"/>
                                        <p:tgtEl>
                                          <p:spTgt spid="40"/>
                                        </p:tgtEl>
                                        <p:attrNameLst>
                                          <p:attrName>ppt_y</p:attrName>
                                        </p:attrNameLst>
                                      </p:cBhvr>
                                      <p:tavLst>
                                        <p:tav tm="0">
                                          <p:val>
                                            <p:strVal val="ppt_y"/>
                                          </p:val>
                                        </p:tav>
                                        <p:tav tm="100000">
                                          <p:val>
                                            <p:strVal val="1+ppt_h/2"/>
                                          </p:val>
                                        </p:tav>
                                      </p:tavLst>
                                    </p:anim>
                                    <p:set>
                                      <p:cBhvr>
                                        <p:cTn id="600" dur="1" fill="hold">
                                          <p:stCondLst>
                                            <p:cond delay="2999"/>
                                          </p:stCondLst>
                                        </p:cTn>
                                        <p:tgtEl>
                                          <p:spTgt spid="40"/>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3000"/>
                                        <p:tgtEl>
                                          <p:spTgt spid="41"/>
                                        </p:tgtEl>
                                        <p:attrNameLst>
                                          <p:attrName>ppt_x</p:attrName>
                                        </p:attrNameLst>
                                      </p:cBhvr>
                                      <p:tavLst>
                                        <p:tav tm="0">
                                          <p:val>
                                            <p:strVal val="ppt_x"/>
                                          </p:val>
                                        </p:tav>
                                        <p:tav tm="100000">
                                          <p:val>
                                            <p:strVal val="ppt_x"/>
                                          </p:val>
                                        </p:tav>
                                      </p:tavLst>
                                    </p:anim>
                                    <p:anim calcmode="lin" valueType="num">
                                      <p:cBhvr additive="base">
                                        <p:cTn id="603" dur="3000"/>
                                        <p:tgtEl>
                                          <p:spTgt spid="41"/>
                                        </p:tgtEl>
                                        <p:attrNameLst>
                                          <p:attrName>ppt_y</p:attrName>
                                        </p:attrNameLst>
                                      </p:cBhvr>
                                      <p:tavLst>
                                        <p:tav tm="0">
                                          <p:val>
                                            <p:strVal val="ppt_y"/>
                                          </p:val>
                                        </p:tav>
                                        <p:tav tm="100000">
                                          <p:val>
                                            <p:strVal val="1+ppt_h/2"/>
                                          </p:val>
                                        </p:tav>
                                      </p:tavLst>
                                    </p:anim>
                                    <p:set>
                                      <p:cBhvr>
                                        <p:cTn id="604" dur="1" fill="hold">
                                          <p:stCondLst>
                                            <p:cond delay="2999"/>
                                          </p:stCondLst>
                                        </p:cTn>
                                        <p:tgtEl>
                                          <p:spTgt spid="41"/>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3000"/>
                                        <p:tgtEl>
                                          <p:spTgt spid="42"/>
                                        </p:tgtEl>
                                        <p:attrNameLst>
                                          <p:attrName>ppt_x</p:attrName>
                                        </p:attrNameLst>
                                      </p:cBhvr>
                                      <p:tavLst>
                                        <p:tav tm="0">
                                          <p:val>
                                            <p:strVal val="ppt_x"/>
                                          </p:val>
                                        </p:tav>
                                        <p:tav tm="100000">
                                          <p:val>
                                            <p:strVal val="ppt_x"/>
                                          </p:val>
                                        </p:tav>
                                      </p:tavLst>
                                    </p:anim>
                                    <p:anim calcmode="lin" valueType="num">
                                      <p:cBhvr additive="base">
                                        <p:cTn id="607" dur="3000"/>
                                        <p:tgtEl>
                                          <p:spTgt spid="42"/>
                                        </p:tgtEl>
                                        <p:attrNameLst>
                                          <p:attrName>ppt_y</p:attrName>
                                        </p:attrNameLst>
                                      </p:cBhvr>
                                      <p:tavLst>
                                        <p:tav tm="0">
                                          <p:val>
                                            <p:strVal val="ppt_y"/>
                                          </p:val>
                                        </p:tav>
                                        <p:tav tm="100000">
                                          <p:val>
                                            <p:strVal val="1+ppt_h/2"/>
                                          </p:val>
                                        </p:tav>
                                      </p:tavLst>
                                    </p:anim>
                                    <p:set>
                                      <p:cBhvr>
                                        <p:cTn id="608" dur="1" fill="hold">
                                          <p:stCondLst>
                                            <p:cond delay="2999"/>
                                          </p:stCondLst>
                                        </p:cTn>
                                        <p:tgtEl>
                                          <p:spTgt spid="42"/>
                                        </p:tgtEl>
                                        <p:attrNameLst>
                                          <p:attrName>style.visibility</p:attrName>
                                        </p:attrNameLst>
                                      </p:cBhvr>
                                      <p:to>
                                        <p:strVal val="hidden"/>
                                      </p:to>
                                    </p:set>
                                  </p:childTnLst>
                                </p:cTn>
                              </p:par>
                              <p:par>
                                <p:cTn id="609" presetID="17" presetClass="entr" presetSubtype="1" fill="hold" nodeType="withEffect">
                                  <p:stCondLst>
                                    <p:cond delay="0"/>
                                  </p:stCondLst>
                                  <p:childTnLst>
                                    <p:set>
                                      <p:cBhvr>
                                        <p:cTn id="610" dur="1" fill="hold">
                                          <p:stCondLst>
                                            <p:cond delay="0"/>
                                          </p:stCondLst>
                                        </p:cTn>
                                        <p:tgtEl>
                                          <p:spTgt spid="2"/>
                                        </p:tgtEl>
                                        <p:attrNameLst>
                                          <p:attrName>style.visibility</p:attrName>
                                        </p:attrNameLst>
                                      </p:cBhvr>
                                      <p:to>
                                        <p:strVal val="visible"/>
                                      </p:to>
                                    </p:set>
                                    <p:anim calcmode="lin" valueType="num">
                                      <p:cBhvr>
                                        <p:cTn id="611" dur="3000" fill="hold"/>
                                        <p:tgtEl>
                                          <p:spTgt spid="2"/>
                                        </p:tgtEl>
                                        <p:attrNameLst>
                                          <p:attrName>ppt_x</p:attrName>
                                        </p:attrNameLst>
                                      </p:cBhvr>
                                      <p:tavLst>
                                        <p:tav tm="0">
                                          <p:val>
                                            <p:strVal val="#ppt_x"/>
                                          </p:val>
                                        </p:tav>
                                        <p:tav tm="100000">
                                          <p:val>
                                            <p:strVal val="#ppt_x"/>
                                          </p:val>
                                        </p:tav>
                                      </p:tavLst>
                                    </p:anim>
                                    <p:anim calcmode="lin" valueType="num">
                                      <p:cBhvr>
                                        <p:cTn id="612" dur="3000" fill="hold"/>
                                        <p:tgtEl>
                                          <p:spTgt spid="2"/>
                                        </p:tgtEl>
                                        <p:attrNameLst>
                                          <p:attrName>ppt_y</p:attrName>
                                        </p:attrNameLst>
                                      </p:cBhvr>
                                      <p:tavLst>
                                        <p:tav tm="0">
                                          <p:val>
                                            <p:strVal val="#ppt_y-#ppt_h/2"/>
                                          </p:val>
                                        </p:tav>
                                        <p:tav tm="100000">
                                          <p:val>
                                            <p:strVal val="#ppt_y"/>
                                          </p:val>
                                        </p:tav>
                                      </p:tavLst>
                                    </p:anim>
                                    <p:anim calcmode="lin" valueType="num">
                                      <p:cBhvr>
                                        <p:cTn id="613" dur="3000" fill="hold"/>
                                        <p:tgtEl>
                                          <p:spTgt spid="2"/>
                                        </p:tgtEl>
                                        <p:attrNameLst>
                                          <p:attrName>ppt_w</p:attrName>
                                        </p:attrNameLst>
                                      </p:cBhvr>
                                      <p:tavLst>
                                        <p:tav tm="0">
                                          <p:val>
                                            <p:strVal val="#ppt_w"/>
                                          </p:val>
                                        </p:tav>
                                        <p:tav tm="100000">
                                          <p:val>
                                            <p:strVal val="#ppt_w"/>
                                          </p:val>
                                        </p:tav>
                                      </p:tavLst>
                                    </p:anim>
                                    <p:anim calcmode="lin" valueType="num">
                                      <p:cBhvr>
                                        <p:cTn id="61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43).jpg"/>
          <p:cNvPicPr>
            <a:picLocks noGrp="1" noChangeAspect="1"/>
          </p:cNvPicPr>
          <p:nvPr isPhoto="1"/>
        </p:nvPicPr>
        <p:blipFill>
          <a:blip r:embed="rId2">
            <a:lum/>
          </a:blip>
          <a:stretch>
            <a:fillRect/>
          </a:stretch>
        </p:blipFill>
        <p:spPr>
          <a:xfrm>
            <a:off x="0" y="0"/>
            <a:ext cx="9144000" cy="5143500"/>
          </a:xfrm>
          <a:prstGeom prst="rect">
            <a:avLst/>
          </a:prstGeom>
          <a:noFill/>
          <a:ln>
            <a:solidFill>
              <a:srgbClr val="D60093"/>
            </a:solidFill>
          </a:ln>
        </p:spPr>
      </p:pic>
      <p:sp>
        <p:nvSpPr>
          <p:cNvPr id="3" name="2 Corazón"/>
          <p:cNvSpPr/>
          <p:nvPr/>
        </p:nvSpPr>
        <p:spPr>
          <a:xfrm>
            <a:off x="1643042" y="0"/>
            <a:ext cx="5786478" cy="5143500"/>
          </a:xfrm>
          <a:prstGeom prst="heart">
            <a:avLst/>
          </a:prstGeom>
          <a:noFill/>
          <a:ln w="76200">
            <a:solidFill>
              <a:srgbClr val="D60093"/>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razón"/>
          <p:cNvSpPr/>
          <p:nvPr/>
        </p:nvSpPr>
        <p:spPr>
          <a:xfrm>
            <a:off x="2071670" y="285734"/>
            <a:ext cx="4929222" cy="4143404"/>
          </a:xfrm>
          <a:prstGeom prst="heart">
            <a:avLst/>
          </a:prstGeom>
          <a:noFill/>
          <a:ln w="76200">
            <a:solidFill>
              <a:srgbClr val="FF99CC"/>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razón"/>
          <p:cNvSpPr/>
          <p:nvPr/>
        </p:nvSpPr>
        <p:spPr>
          <a:xfrm>
            <a:off x="2786050" y="571486"/>
            <a:ext cx="3509986" cy="3295672"/>
          </a:xfrm>
          <a:prstGeom prst="heart">
            <a:avLst/>
          </a:prstGeom>
          <a:noFill/>
          <a:ln w="76200">
            <a:solidFill>
              <a:srgbClr val="D60093"/>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razón"/>
          <p:cNvSpPr/>
          <p:nvPr/>
        </p:nvSpPr>
        <p:spPr>
          <a:xfrm>
            <a:off x="3214678" y="714362"/>
            <a:ext cx="2643206" cy="2643206"/>
          </a:xfrm>
          <a:prstGeom prst="heart">
            <a:avLst/>
          </a:prstGeom>
          <a:noFill/>
          <a:ln w="76200">
            <a:solidFill>
              <a:srgbClr val="FF99CC"/>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6000" fill="hold"/>
                                        <p:tgtEl>
                                          <p:spTgt spid="3"/>
                                        </p:tgtEl>
                                        <p:attrNameLst>
                                          <p:attrName>ppt_w</p:attrName>
                                        </p:attrNameLst>
                                      </p:cBhvr>
                                      <p:tavLst>
                                        <p:tav tm="0" fmla="#ppt_w*sin(2.5*pi*$)">
                                          <p:val>
                                            <p:fltVal val="0"/>
                                          </p:val>
                                        </p:tav>
                                        <p:tav tm="100000">
                                          <p:val>
                                            <p:fltVal val="1"/>
                                          </p:val>
                                        </p:tav>
                                      </p:tavLst>
                                    </p:anim>
                                    <p:anim calcmode="lin" valueType="num">
                                      <p:cBhvr>
                                        <p:cTn id="11" dur="6000" fill="hold"/>
                                        <p:tgtEl>
                                          <p:spTgt spid="3"/>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fmla="#ppt_w*sin(2.5*pi*$)">
                                          <p:val>
                                            <p:fltVal val="0"/>
                                          </p:val>
                                        </p:tav>
                                        <p:tav tm="100000">
                                          <p:val>
                                            <p:fltVal val="1"/>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fmla="#ppt_w*sin(2.5*pi*$)">
                                          <p:val>
                                            <p:fltVal val="0"/>
                                          </p:val>
                                        </p:tav>
                                        <p:tav tm="100000">
                                          <p:val>
                                            <p:fltVal val="1"/>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childTnLst>
                          </p:cTn>
                        </p:par>
                        <p:par>
                          <p:cTn id="24" fill="hold">
                            <p:stCondLst>
                              <p:cond delay="6000"/>
                            </p:stCondLst>
                            <p:childTnLst>
                              <p:par>
                                <p:cTn id="25" presetID="19" presetClass="exit" presetSubtype="10" fill="hold" grpId="1" nodeType="afterEffect">
                                  <p:stCondLst>
                                    <p:cond delay="0"/>
                                  </p:stCondLst>
                                  <p:childTnLst>
                                    <p:anim calcmode="lin" valueType="num">
                                      <p:cBhvr>
                                        <p:cTn id="26" dur="6000"/>
                                        <p:tgtEl>
                                          <p:spTgt spid="3"/>
                                        </p:tgtEl>
                                        <p:attrNameLst>
                                          <p:attrName>ppt_h</p:attrName>
                                        </p:attrNameLst>
                                      </p:cBhvr>
                                      <p:tavLst>
                                        <p:tav tm="0">
                                          <p:val>
                                            <p:strVal val="ppt_h"/>
                                          </p:val>
                                        </p:tav>
                                        <p:tav tm="100000">
                                          <p:val>
                                            <p:strVal val="ppt_h"/>
                                          </p:val>
                                        </p:tav>
                                      </p:tavLst>
                                    </p:anim>
                                    <p:anim calcmode="lin" valueType="num">
                                      <p:cBhvr>
                                        <p:cTn id="27" dur="6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5999"/>
                                          </p:stCondLst>
                                        </p:cTn>
                                        <p:tgtEl>
                                          <p:spTgt spid="3"/>
                                        </p:tgtEl>
                                        <p:attrNameLst>
                                          <p:attrName>style.visibility</p:attrName>
                                        </p:attrNameLst>
                                      </p:cBhvr>
                                      <p:to>
                                        <p:strVal val="hidden"/>
                                      </p:to>
                                    </p:set>
                                  </p:childTnLst>
                                </p:cTn>
                              </p:par>
                              <p:par>
                                <p:cTn id="29" presetID="19" presetClass="exit" presetSubtype="10" fill="hold" grpId="1" nodeType="withEffect">
                                  <p:stCondLst>
                                    <p:cond delay="0"/>
                                  </p:stCondLst>
                                  <p:childTnLst>
                                    <p:anim calcmode="lin" valueType="num">
                                      <p:cBhvr>
                                        <p:cTn id="30" dur="5000"/>
                                        <p:tgtEl>
                                          <p:spTgt spid="4"/>
                                        </p:tgtEl>
                                        <p:attrNameLst>
                                          <p:attrName>ppt_h</p:attrName>
                                        </p:attrNameLst>
                                      </p:cBhvr>
                                      <p:tavLst>
                                        <p:tav tm="0">
                                          <p:val>
                                            <p:strVal val="ppt_h"/>
                                          </p:val>
                                        </p:tav>
                                        <p:tav tm="100000">
                                          <p:val>
                                            <p:strVal val="ppt_h"/>
                                          </p:val>
                                        </p:tav>
                                      </p:tavLst>
                                    </p:anim>
                                    <p:anim calcmode="lin" valueType="num">
                                      <p:cBhvr>
                                        <p:cTn id="31"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4999"/>
                                          </p:stCondLst>
                                        </p:cTn>
                                        <p:tgtEl>
                                          <p:spTgt spid="4"/>
                                        </p:tgtEl>
                                        <p:attrNameLst>
                                          <p:attrName>style.visibility</p:attrName>
                                        </p:attrNameLst>
                                      </p:cBhvr>
                                      <p:to>
                                        <p:strVal val="hidden"/>
                                      </p:to>
                                    </p:set>
                                  </p:childTnLst>
                                </p:cTn>
                              </p:par>
                              <p:par>
                                <p:cTn id="33" presetID="19" presetClass="exit" presetSubtype="10" fill="hold" grpId="1" nodeType="withEffect">
                                  <p:stCondLst>
                                    <p:cond delay="0"/>
                                  </p:stCondLst>
                                  <p:childTnLst>
                                    <p:anim calcmode="lin" valueType="num">
                                      <p:cBhvr>
                                        <p:cTn id="34" dur="4000"/>
                                        <p:tgtEl>
                                          <p:spTgt spid="5"/>
                                        </p:tgtEl>
                                        <p:attrNameLst>
                                          <p:attrName>ppt_h</p:attrName>
                                        </p:attrNameLst>
                                      </p:cBhvr>
                                      <p:tavLst>
                                        <p:tav tm="0">
                                          <p:val>
                                            <p:strVal val="ppt_h"/>
                                          </p:val>
                                        </p:tav>
                                        <p:tav tm="100000">
                                          <p:val>
                                            <p:strVal val="ppt_h"/>
                                          </p:val>
                                        </p:tav>
                                      </p:tavLst>
                                    </p:anim>
                                    <p:anim calcmode="lin" valueType="num">
                                      <p:cBhvr>
                                        <p:cTn id="35"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5"/>
                                        </p:tgtEl>
                                        <p:attrNameLst>
                                          <p:attrName>style.visibility</p:attrName>
                                        </p:attrNameLst>
                                      </p:cBhvr>
                                      <p:to>
                                        <p:strVal val="hidden"/>
                                      </p:to>
                                    </p:set>
                                  </p:childTnLst>
                                </p:cTn>
                              </p:par>
                              <p:par>
                                <p:cTn id="37" presetID="19" presetClass="exit" presetSubtype="10" fill="hold" grpId="1" nodeType="withEffect">
                                  <p:stCondLst>
                                    <p:cond delay="0"/>
                                  </p:stCondLst>
                                  <p:childTnLst>
                                    <p:anim calcmode="lin" valueType="num">
                                      <p:cBhvr>
                                        <p:cTn id="38" dur="3000"/>
                                        <p:tgtEl>
                                          <p:spTgt spid="6"/>
                                        </p:tgtEl>
                                        <p:attrNameLst>
                                          <p:attrName>ppt_h</p:attrName>
                                        </p:attrNameLst>
                                      </p:cBhvr>
                                      <p:tavLst>
                                        <p:tav tm="0">
                                          <p:val>
                                            <p:strVal val="ppt_h"/>
                                          </p:val>
                                        </p:tav>
                                        <p:tav tm="100000">
                                          <p:val>
                                            <p:strVal val="ppt_h"/>
                                          </p:val>
                                        </p:tav>
                                      </p:tavLst>
                                    </p:anim>
                                    <p:anim calcmode="lin" valueType="num">
                                      <p:cBhvr>
                                        <p:cTn id="3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anim calcmode="lin" valueType="num">
                                      <p:cBhvr>
                                        <p:cTn id="48" dur="3000" fill="hold"/>
                                        <p:tgtEl>
                                          <p:spTgt spid="2"/>
                                        </p:tgtEl>
                                        <p:attrNameLst>
                                          <p:attrName>ppt_x</p:attrName>
                                        </p:attrNameLst>
                                      </p:cBhvr>
                                      <p:tavLst>
                                        <p:tav tm="0">
                                          <p:val>
                                            <p:strVal val="#ppt_x"/>
                                          </p:val>
                                        </p:tav>
                                        <p:tav tm="100000">
                                          <p:val>
                                            <p:strVal val="#ppt_x"/>
                                          </p:val>
                                        </p:tav>
                                      </p:tavLst>
                                    </p:anim>
                                    <p:anim calcmode="lin" valueType="num">
                                      <p:cBhvr>
                                        <p:cTn id="49"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tografías-de-spa-relajación-relax-masajes-aromas-esencias-aromáticas-velas-aceites-flores- (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2279644">
            <a:off x="5028710" y="-480069"/>
            <a:ext cx="1586910" cy="5743760"/>
          </a:xfrm>
          <a:prstGeom prst="moon">
            <a:avLst>
              <a:gd name="adj" fmla="val 26827"/>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992529" flipH="1">
            <a:off x="2447645" y="-274831"/>
            <a:ext cx="1814996" cy="5555582"/>
          </a:xfrm>
          <a:prstGeom prst="moon">
            <a:avLst>
              <a:gd name="adj" fmla="val 20450"/>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2434660">
            <a:off x="4838343" y="338719"/>
            <a:ext cx="1441377" cy="4646493"/>
          </a:xfrm>
          <a:prstGeom prst="moon">
            <a:avLst>
              <a:gd name="adj" fmla="val 26827"/>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992529" flipH="1">
            <a:off x="2746163" y="476844"/>
            <a:ext cx="1718027" cy="4723165"/>
          </a:xfrm>
          <a:prstGeom prst="moon">
            <a:avLst>
              <a:gd name="adj" fmla="val 20450"/>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992529" flipH="1">
            <a:off x="2932197" y="1176774"/>
            <a:ext cx="1846024" cy="3861055"/>
          </a:xfrm>
          <a:prstGeom prst="moon">
            <a:avLst>
              <a:gd name="adj" fmla="val 20450"/>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434660">
            <a:off x="4573176" y="980171"/>
            <a:ext cx="1642396" cy="4125156"/>
          </a:xfrm>
          <a:prstGeom prst="moon">
            <a:avLst>
              <a:gd name="adj" fmla="val 21406"/>
            </a:avLst>
          </a:prstGeom>
          <a:gradFill flip="none" rotWithShape="1">
            <a:gsLst>
              <a:gs pos="29000">
                <a:srgbClr val="7030A0"/>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4818" name="Picture 2" descr="http://static1.glowtxt.com/data1/2/c/9/2c9dac2b5acd6cb97b685d37350202f069528d38da39a3ee5e6b4b0d3255bfef95601890afd80709da39a3ee5e6b4b0d3255bfef95601890afd807097cfb6522cae575513339fa9e06cb1c54.gif"/>
          <p:cNvPicPr>
            <a:picLocks noChangeAspect="1" noChangeArrowheads="1" noCrop="1"/>
          </p:cNvPicPr>
          <p:nvPr/>
        </p:nvPicPr>
        <p:blipFill>
          <a:blip r:embed="rId3"/>
          <a:srcRect/>
          <a:stretch>
            <a:fillRect/>
          </a:stretch>
        </p:blipFill>
        <p:spPr bwMode="auto">
          <a:xfrm rot="20342352">
            <a:off x="684574" y="2509857"/>
            <a:ext cx="2244120" cy="1047459"/>
          </a:xfrm>
          <a:prstGeom prst="rect">
            <a:avLst/>
          </a:prstGeom>
          <a:noFill/>
        </p:spPr>
      </p:pic>
      <p:sp>
        <p:nvSpPr>
          <p:cNvPr id="10" name="9 Rectángulo"/>
          <p:cNvSpPr/>
          <p:nvPr/>
        </p:nvSpPr>
        <p:spPr>
          <a:xfrm>
            <a:off x="-428660" y="-285770"/>
            <a:ext cx="9787006" cy="5715040"/>
          </a:xfrm>
          <a:prstGeom prst="rect">
            <a:avLst/>
          </a:prstGeom>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1+#ppt_w/2"/>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4" fill="hold" grpId="2"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ppt_x"/>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4"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0" fill="hold"/>
                                        <p:tgtEl>
                                          <p:spTgt spid="4"/>
                                        </p:tgtEl>
                                        <p:attrNameLst>
                                          <p:attrName>ppt_x</p:attrName>
                                        </p:attrNameLst>
                                      </p:cBhvr>
                                      <p:tavLst>
                                        <p:tav tm="0">
                                          <p:val>
                                            <p:strVal val="#ppt_x"/>
                                          </p:val>
                                        </p:tav>
                                        <p:tav tm="100000">
                                          <p:val>
                                            <p:strVal val="#ppt_x"/>
                                          </p:val>
                                        </p:tav>
                                      </p:tavLst>
                                    </p:anim>
                                    <p:anim calcmode="lin" valueType="num">
                                      <p:cBhvr additive="base">
                                        <p:cTn id="51" dur="30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2"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3000" fill="hold"/>
                                        <p:tgtEl>
                                          <p:spTgt spid="5"/>
                                        </p:tgtEl>
                                        <p:attrNameLst>
                                          <p:attrName>ppt_x</p:attrName>
                                        </p:attrNameLst>
                                      </p:cBhvr>
                                      <p:tavLst>
                                        <p:tav tm="0">
                                          <p:val>
                                            <p:strVal val="#ppt_x"/>
                                          </p:val>
                                        </p:tav>
                                        <p:tav tm="100000">
                                          <p:val>
                                            <p:strVal val="#ppt_x"/>
                                          </p:val>
                                        </p:tav>
                                      </p:tavLst>
                                    </p:anim>
                                    <p:anim calcmode="lin" valueType="num">
                                      <p:cBhvr additive="base">
                                        <p:cTn id="55" dur="3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ppt_x"/>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3000" fill="hold"/>
                                        <p:tgtEl>
                                          <p:spTgt spid="7"/>
                                        </p:tgtEl>
                                        <p:attrNameLst>
                                          <p:attrName>ppt_x</p:attrName>
                                        </p:attrNameLst>
                                      </p:cBhvr>
                                      <p:tavLst>
                                        <p:tav tm="0">
                                          <p:val>
                                            <p:strVal val="#ppt_x"/>
                                          </p:val>
                                        </p:tav>
                                        <p:tav tm="100000">
                                          <p:val>
                                            <p:strVal val="#ppt_x"/>
                                          </p:val>
                                        </p:tav>
                                      </p:tavLst>
                                    </p:anim>
                                    <p:anim calcmode="lin" valueType="num">
                                      <p:cBhvr additive="base">
                                        <p:cTn id="63" dur="30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3000" fill="hold"/>
                                        <p:tgtEl>
                                          <p:spTgt spid="8"/>
                                        </p:tgtEl>
                                        <p:attrNameLst>
                                          <p:attrName>ppt_x</p:attrName>
                                        </p:attrNameLst>
                                      </p:cBhvr>
                                      <p:tavLst>
                                        <p:tav tm="0">
                                          <p:val>
                                            <p:strVal val="#ppt_x"/>
                                          </p:val>
                                        </p:tav>
                                        <p:tav tm="100000">
                                          <p:val>
                                            <p:strVal val="#ppt_x"/>
                                          </p:val>
                                        </p:tav>
                                      </p:tavLst>
                                    </p:anim>
                                    <p:anim calcmode="lin" valueType="num">
                                      <p:cBhvr additive="base">
                                        <p:cTn id="67" dur="3000" fill="hold"/>
                                        <p:tgtEl>
                                          <p:spTgt spid="8"/>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xit" presetSubtype="9" fill="hold" grpId="3"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0-ppt_w/2"/>
                                          </p:val>
                                        </p:tav>
                                      </p:tavLst>
                                    </p:anim>
                                    <p:anim calcmode="lin" valueType="num">
                                      <p:cBhvr additive="base">
                                        <p:cTn id="71" dur="3000"/>
                                        <p:tgtEl>
                                          <p:spTgt spid="4"/>
                                        </p:tgtEl>
                                        <p:attrNameLst>
                                          <p:attrName>ppt_y</p:attrName>
                                        </p:attrNameLst>
                                      </p:cBhvr>
                                      <p:tavLst>
                                        <p:tav tm="0">
                                          <p:val>
                                            <p:strVal val="ppt_y"/>
                                          </p:val>
                                        </p:tav>
                                        <p:tav tm="100000">
                                          <p:val>
                                            <p:strVal val="0-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9" fill="hold" grpId="3"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9" fill="hold" grpId="3"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8" presetClass="emph" presetSubtype="0" fill="hold" grpId="4"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4"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4" nodeType="withEffect">
                                  <p:stCondLst>
                                    <p:cond delay="0"/>
                                  </p:stCondLst>
                                  <p:childTnLst>
                                    <p:animRot by="-21600000">
                                      <p:cBhvr>
                                        <p:cTn id="86" dur="3000" fill="hold"/>
                                        <p:tgtEl>
                                          <p:spTgt spid="7"/>
                                        </p:tgtEl>
                                        <p:attrNameLst>
                                          <p:attrName>r</p:attrName>
                                        </p:attrNameLst>
                                      </p:cBhvr>
                                    </p:animRot>
                                  </p:childTnLst>
                                </p:cTn>
                              </p:par>
                              <p:par>
                                <p:cTn id="87" presetID="2" presetClass="exit" presetSubtype="3" fill="hold" grpId="3" nodeType="withEffect">
                                  <p:stCondLst>
                                    <p:cond delay="0"/>
                                  </p:stCondLst>
                                  <p:childTnLst>
                                    <p:anim calcmode="lin" valueType="num">
                                      <p:cBhvr additive="base">
                                        <p:cTn id="88" dur="3000"/>
                                        <p:tgtEl>
                                          <p:spTgt spid="3"/>
                                        </p:tgtEl>
                                        <p:attrNameLst>
                                          <p:attrName>ppt_x</p:attrName>
                                        </p:attrNameLst>
                                      </p:cBhvr>
                                      <p:tavLst>
                                        <p:tav tm="0">
                                          <p:val>
                                            <p:strVal val="ppt_x"/>
                                          </p:val>
                                        </p:tav>
                                        <p:tav tm="100000">
                                          <p:val>
                                            <p:strVal val="1+ppt_w/2"/>
                                          </p:val>
                                        </p:tav>
                                      </p:tavLst>
                                    </p:anim>
                                    <p:anim calcmode="lin" valueType="num">
                                      <p:cBhvr additive="base">
                                        <p:cTn id="89" dur="3000"/>
                                        <p:tgtEl>
                                          <p:spTgt spid="3"/>
                                        </p:tgtEl>
                                        <p:attrNameLst>
                                          <p:attrName>ppt_y</p:attrName>
                                        </p:attrNameLst>
                                      </p:cBhvr>
                                      <p:tavLst>
                                        <p:tav tm="0">
                                          <p:val>
                                            <p:strVal val="ppt_y"/>
                                          </p:val>
                                        </p:tav>
                                        <p:tav tm="100000">
                                          <p:val>
                                            <p:strVal val="0-ppt_h/2"/>
                                          </p:val>
                                        </p:tav>
                                      </p:tavLst>
                                    </p:anim>
                                    <p:set>
                                      <p:cBhvr>
                                        <p:cTn id="90" dur="1" fill="hold">
                                          <p:stCondLst>
                                            <p:cond delay="2999"/>
                                          </p:stCondLst>
                                        </p:cTn>
                                        <p:tgtEl>
                                          <p:spTgt spid="3"/>
                                        </p:tgtEl>
                                        <p:attrNameLst>
                                          <p:attrName>style.visibility</p:attrName>
                                        </p:attrNameLst>
                                      </p:cBhvr>
                                      <p:to>
                                        <p:strVal val="hidden"/>
                                      </p:to>
                                    </p:set>
                                  </p:childTnLst>
                                </p:cTn>
                              </p:par>
                              <p:par>
                                <p:cTn id="91" presetID="2" presetClass="exit" presetSubtype="3" fill="hold" grpId="3" nodeType="withEffect">
                                  <p:stCondLst>
                                    <p:cond delay="0"/>
                                  </p:stCondLst>
                                  <p:childTnLst>
                                    <p:anim calcmode="lin" valueType="num">
                                      <p:cBhvr additive="base">
                                        <p:cTn id="92" dur="3000"/>
                                        <p:tgtEl>
                                          <p:spTgt spid="5"/>
                                        </p:tgtEl>
                                        <p:attrNameLst>
                                          <p:attrName>ppt_x</p:attrName>
                                        </p:attrNameLst>
                                      </p:cBhvr>
                                      <p:tavLst>
                                        <p:tav tm="0">
                                          <p:val>
                                            <p:strVal val="ppt_x"/>
                                          </p:val>
                                        </p:tav>
                                        <p:tav tm="100000">
                                          <p:val>
                                            <p:strVal val="1+ppt_w/2"/>
                                          </p:val>
                                        </p:tav>
                                      </p:tavLst>
                                    </p:anim>
                                    <p:anim calcmode="lin" valueType="num">
                                      <p:cBhvr additive="base">
                                        <p:cTn id="93" dur="3000"/>
                                        <p:tgtEl>
                                          <p:spTgt spid="5"/>
                                        </p:tgtEl>
                                        <p:attrNameLst>
                                          <p:attrName>ppt_y</p:attrName>
                                        </p:attrNameLst>
                                      </p:cBhvr>
                                      <p:tavLst>
                                        <p:tav tm="0">
                                          <p:val>
                                            <p:strVal val="ppt_y"/>
                                          </p:val>
                                        </p:tav>
                                        <p:tav tm="100000">
                                          <p:val>
                                            <p:strVal val="0-ppt_h/2"/>
                                          </p:val>
                                        </p:tav>
                                      </p:tavLst>
                                    </p:anim>
                                    <p:set>
                                      <p:cBhvr>
                                        <p:cTn id="94" dur="1" fill="hold">
                                          <p:stCondLst>
                                            <p:cond delay="2999"/>
                                          </p:stCondLst>
                                        </p:cTn>
                                        <p:tgtEl>
                                          <p:spTgt spid="5"/>
                                        </p:tgtEl>
                                        <p:attrNameLst>
                                          <p:attrName>style.visibility</p:attrName>
                                        </p:attrNameLst>
                                      </p:cBhvr>
                                      <p:to>
                                        <p:strVal val="hidden"/>
                                      </p:to>
                                    </p:set>
                                  </p:childTnLst>
                                </p:cTn>
                              </p:par>
                              <p:par>
                                <p:cTn id="95" presetID="2" presetClass="exit" presetSubtype="3" fill="hold" grpId="3" nodeType="withEffect">
                                  <p:stCondLst>
                                    <p:cond delay="0"/>
                                  </p:stCondLst>
                                  <p:childTnLst>
                                    <p:anim calcmode="lin" valueType="num">
                                      <p:cBhvr additive="base">
                                        <p:cTn id="96" dur="3000"/>
                                        <p:tgtEl>
                                          <p:spTgt spid="8"/>
                                        </p:tgtEl>
                                        <p:attrNameLst>
                                          <p:attrName>ppt_x</p:attrName>
                                        </p:attrNameLst>
                                      </p:cBhvr>
                                      <p:tavLst>
                                        <p:tav tm="0">
                                          <p:val>
                                            <p:strVal val="ppt_x"/>
                                          </p:val>
                                        </p:tav>
                                        <p:tav tm="100000">
                                          <p:val>
                                            <p:strVal val="1+ppt_w/2"/>
                                          </p:val>
                                        </p:tav>
                                      </p:tavLst>
                                    </p:anim>
                                    <p:anim calcmode="lin" valueType="num">
                                      <p:cBhvr additive="base">
                                        <p:cTn id="97" dur="3000"/>
                                        <p:tgtEl>
                                          <p:spTgt spid="8"/>
                                        </p:tgtEl>
                                        <p:attrNameLst>
                                          <p:attrName>ppt_y</p:attrName>
                                        </p:attrNameLst>
                                      </p:cBhvr>
                                      <p:tavLst>
                                        <p:tav tm="0">
                                          <p:val>
                                            <p:strVal val="ppt_y"/>
                                          </p:val>
                                        </p:tav>
                                        <p:tav tm="100000">
                                          <p:val>
                                            <p:strVal val="0-ppt_h/2"/>
                                          </p:val>
                                        </p:tav>
                                      </p:tavLst>
                                    </p:anim>
                                    <p:set>
                                      <p:cBhvr>
                                        <p:cTn id="98" dur="1" fill="hold">
                                          <p:stCondLst>
                                            <p:cond delay="2999"/>
                                          </p:stCondLst>
                                        </p:cTn>
                                        <p:tgtEl>
                                          <p:spTgt spid="8"/>
                                        </p:tgtEl>
                                        <p:attrNameLst>
                                          <p:attrName>style.visibility</p:attrName>
                                        </p:attrNameLst>
                                      </p:cBhvr>
                                      <p:to>
                                        <p:strVal val="hidden"/>
                                      </p:to>
                                    </p:set>
                                  </p:childTnLst>
                                </p:cTn>
                              </p:par>
                              <p:par>
                                <p:cTn id="99" presetID="8" presetClass="emph" presetSubtype="0" fill="hold" grpId="4"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42" presetClass="entr" presetSubtype="0"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3000"/>
                                        <p:tgtEl>
                                          <p:spTgt spid="2"/>
                                        </p:tgtEl>
                                      </p:cBhvr>
                                    </p:animEffect>
                                    <p:anim calcmode="lin" valueType="num">
                                      <p:cBhvr>
                                        <p:cTn id="112" dur="3000" fill="hold"/>
                                        <p:tgtEl>
                                          <p:spTgt spid="2"/>
                                        </p:tgtEl>
                                        <p:attrNameLst>
                                          <p:attrName>ppt_x</p:attrName>
                                        </p:attrNameLst>
                                      </p:cBhvr>
                                      <p:tavLst>
                                        <p:tav tm="0">
                                          <p:val>
                                            <p:strVal val="#ppt_x"/>
                                          </p:val>
                                        </p:tav>
                                        <p:tav tm="100000">
                                          <p:val>
                                            <p:strVal val="#ppt_x"/>
                                          </p:val>
                                        </p:tav>
                                      </p:tavLst>
                                    </p:anim>
                                    <p:anim calcmode="lin" valueType="num">
                                      <p:cBhvr>
                                        <p:cTn id="113" dur="3000" fill="hold"/>
                                        <p:tgtEl>
                                          <p:spTgt spid="2"/>
                                        </p:tgtEl>
                                        <p:attrNameLst>
                                          <p:attrName>ppt_y</p:attrName>
                                        </p:attrNameLst>
                                      </p:cBhvr>
                                      <p:tavLst>
                                        <p:tav tm="0">
                                          <p:val>
                                            <p:strVal val="#ppt_y+.1"/>
                                          </p:val>
                                        </p:tav>
                                        <p:tav tm="100000">
                                          <p:val>
                                            <p:strVal val="#ppt_y"/>
                                          </p:val>
                                        </p:tav>
                                      </p:tavLst>
                                    </p:anim>
                                  </p:childTnLst>
                                </p:cTn>
                              </p:par>
                            </p:childTnLst>
                          </p:cTn>
                        </p:par>
                        <p:par>
                          <p:cTn id="114" fill="hold">
                            <p:stCondLst>
                              <p:cond delay="6000"/>
                            </p:stCondLst>
                            <p:childTnLst>
                              <p:par>
                                <p:cTn id="115" presetID="15" presetClass="entr" presetSubtype="0" fill="hold" nodeType="afterEffect">
                                  <p:stCondLst>
                                    <p:cond delay="0"/>
                                  </p:stCondLst>
                                  <p:childTnLst>
                                    <p:set>
                                      <p:cBhvr>
                                        <p:cTn id="116" dur="1" fill="hold">
                                          <p:stCondLst>
                                            <p:cond delay="0"/>
                                          </p:stCondLst>
                                        </p:cTn>
                                        <p:tgtEl>
                                          <p:spTgt spid="34818"/>
                                        </p:tgtEl>
                                        <p:attrNameLst>
                                          <p:attrName>style.visibility</p:attrName>
                                        </p:attrNameLst>
                                      </p:cBhvr>
                                      <p:to>
                                        <p:strVal val="visible"/>
                                      </p:to>
                                    </p:set>
                                    <p:anim calcmode="lin" valueType="num">
                                      <p:cBhvr>
                                        <p:cTn id="117" dur="2000" fill="hold"/>
                                        <p:tgtEl>
                                          <p:spTgt spid="34818"/>
                                        </p:tgtEl>
                                        <p:attrNameLst>
                                          <p:attrName>ppt_w</p:attrName>
                                        </p:attrNameLst>
                                      </p:cBhvr>
                                      <p:tavLst>
                                        <p:tav tm="0">
                                          <p:val>
                                            <p:fltVal val="0"/>
                                          </p:val>
                                        </p:tav>
                                        <p:tav tm="100000">
                                          <p:val>
                                            <p:strVal val="#ppt_w"/>
                                          </p:val>
                                        </p:tav>
                                      </p:tavLst>
                                    </p:anim>
                                    <p:anim calcmode="lin" valueType="num">
                                      <p:cBhvr>
                                        <p:cTn id="118" dur="2000" fill="hold"/>
                                        <p:tgtEl>
                                          <p:spTgt spid="34818"/>
                                        </p:tgtEl>
                                        <p:attrNameLst>
                                          <p:attrName>ppt_h</p:attrName>
                                        </p:attrNameLst>
                                      </p:cBhvr>
                                      <p:tavLst>
                                        <p:tav tm="0">
                                          <p:val>
                                            <p:fltVal val="0"/>
                                          </p:val>
                                        </p:tav>
                                        <p:tav tm="100000">
                                          <p:val>
                                            <p:strVal val="#ppt_h"/>
                                          </p:val>
                                        </p:tav>
                                      </p:tavLst>
                                    </p:anim>
                                    <p:anim calcmode="lin" valueType="num">
                                      <p:cBhvr>
                                        <p:cTn id="119" dur="2000" fill="hold"/>
                                        <p:tgtEl>
                                          <p:spTgt spid="34818"/>
                                        </p:tgtEl>
                                        <p:attrNameLst>
                                          <p:attrName>ppt_x</p:attrName>
                                        </p:attrNameLst>
                                      </p:cBhvr>
                                      <p:tavLst>
                                        <p:tav tm="0" fmla="#ppt_x+(cos(-2*pi*(1-$))*-#ppt_x-sin(-2*pi*(1-$))*(1-#ppt_y))*(1-$)">
                                          <p:val>
                                            <p:fltVal val="0"/>
                                          </p:val>
                                        </p:tav>
                                        <p:tav tm="100000">
                                          <p:val>
                                            <p:fltVal val="1"/>
                                          </p:val>
                                        </p:tav>
                                      </p:tavLst>
                                    </p:anim>
                                    <p:anim calcmode="lin" valueType="num">
                                      <p:cBhvr>
                                        <p:cTn id="120" dur="2000" fill="hold"/>
                                        <p:tgtEl>
                                          <p:spTgt spid="3481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SALUD Y BELLEZA PARA TI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SALUD Y BELLEZA PARA TI -</Template>
  <TotalTime>0</TotalTime>
  <Words>1005</Words>
  <Application>Microsoft Office PowerPoint</Application>
  <PresentationFormat>Presentación en pantalla (16:9)</PresentationFormat>
  <Paragraphs>62</Paragraphs>
  <Slides>62</Slides>
  <Notes>1</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 SALUD Y BELLEZA PARA TI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2015-11-26T13:19:55Z</dcterms:created>
  <dcterms:modified xsi:type="dcterms:W3CDTF">2015-11-26T14:06:53Z</dcterms:modified>
</cp:coreProperties>
</file>