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6" r:id="rId3"/>
    <p:sldId id="272" r:id="rId4"/>
    <p:sldId id="302" r:id="rId5"/>
    <p:sldId id="258" r:id="rId6"/>
    <p:sldId id="259" r:id="rId7"/>
    <p:sldId id="303" r:id="rId8"/>
    <p:sldId id="260" r:id="rId9"/>
    <p:sldId id="257" r:id="rId10"/>
    <p:sldId id="306" r:id="rId11"/>
    <p:sldId id="261" r:id="rId12"/>
    <p:sldId id="263" r:id="rId13"/>
    <p:sldId id="305" r:id="rId14"/>
    <p:sldId id="262" r:id="rId15"/>
    <p:sldId id="264" r:id="rId16"/>
    <p:sldId id="304" r:id="rId17"/>
    <p:sldId id="265" r:id="rId18"/>
    <p:sldId id="282" r:id="rId19"/>
    <p:sldId id="307" r:id="rId20"/>
    <p:sldId id="267" r:id="rId21"/>
    <p:sldId id="268" r:id="rId22"/>
    <p:sldId id="308" r:id="rId23"/>
    <p:sldId id="269" r:id="rId24"/>
    <p:sldId id="270" r:id="rId25"/>
    <p:sldId id="309" r:id="rId26"/>
    <p:sldId id="271" r:id="rId27"/>
    <p:sldId id="273" r:id="rId28"/>
    <p:sldId id="310" r:id="rId29"/>
    <p:sldId id="274" r:id="rId30"/>
    <p:sldId id="275" r:id="rId31"/>
    <p:sldId id="311" r:id="rId32"/>
    <p:sldId id="276" r:id="rId33"/>
    <p:sldId id="277" r:id="rId34"/>
    <p:sldId id="278" r:id="rId35"/>
    <p:sldId id="279" r:id="rId36"/>
    <p:sldId id="280" r:id="rId37"/>
    <p:sldId id="281" r:id="rId38"/>
    <p:sldId id="289" r:id="rId39"/>
    <p:sldId id="287" r:id="rId40"/>
    <p:sldId id="292" r:id="rId41"/>
    <p:sldId id="285" r:id="rId42"/>
    <p:sldId id="297" r:id="rId43"/>
    <p:sldId id="288" r:id="rId44"/>
    <p:sldId id="290" r:id="rId45"/>
    <p:sldId id="291" r:id="rId46"/>
    <p:sldId id="293" r:id="rId47"/>
    <p:sldId id="294" r:id="rId48"/>
    <p:sldId id="295" r:id="rId49"/>
    <p:sldId id="296" r:id="rId50"/>
    <p:sldId id="299" r:id="rId51"/>
    <p:sldId id="300" r:id="rId52"/>
    <p:sldId id="298" r:id="rId53"/>
    <p:sldId id="301" r:id="rId5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jXMV8YJ6QPg+dD6Jul4Mg" hashData="BhOCs8x0UODZuhYmLF8AHO3uo2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66"/>
    <a:srgbClr val="006600"/>
    <a:srgbClr val="004800"/>
    <a:srgbClr val="9A0000"/>
    <a:srgbClr val="82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566" autoAdjust="0"/>
    <p:restoredTop sz="94660"/>
  </p:normalViewPr>
  <p:slideViewPr>
    <p:cSldViewPr>
      <p:cViewPr>
        <p:scale>
          <a:sx n="381" d="100"/>
          <a:sy n="381" d="100"/>
        </p:scale>
        <p:origin x="5940" y="375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1F063A9-1DF6-46D8-891F-9DBE09CBF2A8}" type="datetimeFigureOut">
              <a:rPr lang="es-PE" smtClean="0"/>
              <a:pPr/>
              <a:t>5/01/2017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8FA8C54-B4F7-4233-B181-0435481D528C}"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000">
              <a:schemeClr val="accent4">
                <a:lumMod val="50000"/>
              </a:schemeClr>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1F063A9-1DF6-46D8-891F-9DBE09CBF2A8}" type="datetimeFigureOut">
              <a:rPr lang="es-PE" smtClean="0"/>
              <a:pPr/>
              <a:t>5/01/2017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FA8C54-B4F7-4233-B181-0435481D528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214290"/>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0" y="4572014"/>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rot="16200000">
            <a:off x="-1964560" y="2536028"/>
            <a:ext cx="5143502" cy="71439"/>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16200000" flipV="1">
            <a:off x="5893621"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0" y="35716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rot="16200000">
            <a:off x="-1857402" y="2500311"/>
            <a:ext cx="5143503"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16200000" flipV="1">
            <a:off x="5786464" y="2500311"/>
            <a:ext cx="5143501" cy="142874"/>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0" y="442913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50004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rot="16200000">
            <a:off x="-1714527" y="2500307"/>
            <a:ext cx="5143504"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0" y="428626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rot="16200000" flipV="1">
            <a:off x="5679304"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64291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rot="16200000">
            <a:off x="-1643088" y="2500312"/>
            <a:ext cx="5143504" cy="142871"/>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16200000" flipV="1">
            <a:off x="5572150" y="2500311"/>
            <a:ext cx="5143501"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0" y="414338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36872" name="Picture 8" descr="Rendered Image"/>
          <p:cNvPicPr>
            <a:picLocks noChangeAspect="1" noChangeArrowheads="1"/>
          </p:cNvPicPr>
          <p:nvPr/>
        </p:nvPicPr>
        <p:blipFill>
          <a:blip r:embed="rId4">
            <a:lum contrast="20000"/>
          </a:blip>
          <a:srcRect/>
          <a:stretch>
            <a:fillRect/>
          </a:stretch>
        </p:blipFill>
        <p:spPr bwMode="auto">
          <a:xfrm>
            <a:off x="642910" y="1357304"/>
            <a:ext cx="2428875" cy="866776"/>
          </a:xfrm>
          <a:prstGeom prst="rect">
            <a:avLst/>
          </a:prstGeom>
          <a:noFill/>
        </p:spPr>
      </p:pic>
      <p:pic>
        <p:nvPicPr>
          <p:cNvPr id="36874" name="Picture 10" descr="Rendered Image"/>
          <p:cNvPicPr>
            <a:picLocks noChangeAspect="1" noChangeArrowheads="1"/>
          </p:cNvPicPr>
          <p:nvPr/>
        </p:nvPicPr>
        <p:blipFill>
          <a:blip r:embed="rId5">
            <a:lum contrast="20000"/>
          </a:blip>
          <a:srcRect/>
          <a:stretch>
            <a:fillRect/>
          </a:stretch>
        </p:blipFill>
        <p:spPr bwMode="auto">
          <a:xfrm>
            <a:off x="214282" y="500048"/>
            <a:ext cx="4143375" cy="866776"/>
          </a:xfrm>
          <a:prstGeom prst="rect">
            <a:avLst/>
          </a:prstGeom>
          <a:noFill/>
        </p:spPr>
      </p:pic>
      <p:pic>
        <p:nvPicPr>
          <p:cNvPr id="36876" name="Picture 12" descr="Rendered Image"/>
          <p:cNvPicPr>
            <a:picLocks noChangeAspect="1" noChangeArrowheads="1"/>
          </p:cNvPicPr>
          <p:nvPr/>
        </p:nvPicPr>
        <p:blipFill>
          <a:blip r:embed="rId6">
            <a:lum contrast="40000"/>
          </a:blip>
          <a:srcRect/>
          <a:stretch>
            <a:fillRect/>
          </a:stretch>
        </p:blipFill>
        <p:spPr bwMode="auto">
          <a:xfrm>
            <a:off x="571472" y="4071948"/>
            <a:ext cx="1500198" cy="289513"/>
          </a:xfrm>
          <a:prstGeom prst="rect">
            <a:avLst/>
          </a:prstGeom>
          <a:noFill/>
        </p:spPr>
      </p:pic>
      <p:pic>
        <p:nvPicPr>
          <p:cNvPr id="23" name="22 Imagen" descr="1(1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4000">
    <p:sndAc>
      <p:stSnd loop="1">
        <p:snd r:embed="rId2" name="Music_for_Your_Soul_Carino-_Chris_Spheeris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4"/>
                                        </p:tgtEl>
                                      </p:cBhvr>
                                    </p:animEffect>
                                    <p:set>
                                      <p:cBhvr>
                                        <p:cTn id="74" dur="1" fill="hold">
                                          <p:stCondLst>
                                            <p:cond delay="1999"/>
                                          </p:stCondLst>
                                        </p:cTn>
                                        <p:tgtEl>
                                          <p:spTgt spid="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12"/>
                                        </p:tgtEl>
                                      </p:cBhvr>
                                    </p:animEffect>
                                    <p:set>
                                      <p:cBhvr>
                                        <p:cTn id="80" dur="1" fill="hold">
                                          <p:stCondLst>
                                            <p:cond delay="1999"/>
                                          </p:stCondLst>
                                        </p:cTn>
                                        <p:tgtEl>
                                          <p:spTgt spid="12"/>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16"/>
                                        </p:tgtEl>
                                      </p:cBhvr>
                                    </p:animEffect>
                                    <p:set>
                                      <p:cBhvr>
                                        <p:cTn id="83" dur="1" fill="hold">
                                          <p:stCondLst>
                                            <p:cond delay="1999"/>
                                          </p:stCondLst>
                                        </p:cTn>
                                        <p:tgtEl>
                                          <p:spTgt spid="16"/>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5"/>
                                        </p:tgtEl>
                                      </p:cBhvr>
                                    </p:animEffect>
                                    <p:set>
                                      <p:cBhvr>
                                        <p:cTn id="86" dur="1" fill="hold">
                                          <p:stCondLst>
                                            <p:cond delay="1999"/>
                                          </p:stCondLst>
                                        </p:cTn>
                                        <p:tgtEl>
                                          <p:spTgt spid="5"/>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11"/>
                                        </p:tgtEl>
                                      </p:cBhvr>
                                    </p:animEffect>
                                    <p:set>
                                      <p:cBhvr>
                                        <p:cTn id="89" dur="1" fill="hold">
                                          <p:stCondLst>
                                            <p:cond delay="1999"/>
                                          </p:stCondLst>
                                        </p:cTn>
                                        <p:tgtEl>
                                          <p:spTgt spid="11"/>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14"/>
                                        </p:tgtEl>
                                      </p:cBhvr>
                                    </p:animEffect>
                                    <p:set>
                                      <p:cBhvr>
                                        <p:cTn id="92" dur="1" fill="hold">
                                          <p:stCondLst>
                                            <p:cond delay="1999"/>
                                          </p:stCondLst>
                                        </p:cTn>
                                        <p:tgtEl>
                                          <p:spTgt spid="14"/>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19"/>
                                        </p:tgtEl>
                                      </p:cBhvr>
                                    </p:animEffect>
                                    <p:set>
                                      <p:cBhvr>
                                        <p:cTn id="95" dur="1" fill="hold">
                                          <p:stCondLst>
                                            <p:cond delay="1999"/>
                                          </p:stCondLst>
                                        </p:cTn>
                                        <p:tgtEl>
                                          <p:spTgt spid="19"/>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9"/>
                                        </p:tgtEl>
                                      </p:cBhvr>
                                    </p:animEffect>
                                    <p:set>
                                      <p:cBhvr>
                                        <p:cTn id="101" dur="1" fill="hold">
                                          <p:stCondLst>
                                            <p:cond delay="1999"/>
                                          </p:stCondLst>
                                        </p:cTn>
                                        <p:tgtEl>
                                          <p:spTgt spid="9"/>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17"/>
                                        </p:tgtEl>
                                      </p:cBhvr>
                                    </p:animEffect>
                                    <p:set>
                                      <p:cBhvr>
                                        <p:cTn id="107" dur="1" fill="hold">
                                          <p:stCondLst>
                                            <p:cond delay="1999"/>
                                          </p:stCondLst>
                                        </p:cTn>
                                        <p:tgtEl>
                                          <p:spTgt spid="17"/>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10"/>
                                        </p:tgtEl>
                                      </p:cBhvr>
                                    </p:animEffect>
                                    <p:set>
                                      <p:cBhvr>
                                        <p:cTn id="113" dur="1" fill="hold">
                                          <p:stCondLst>
                                            <p:cond delay="1999"/>
                                          </p:stCondLst>
                                        </p:cTn>
                                        <p:tgtEl>
                                          <p:spTgt spid="10"/>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15"/>
                                        </p:tgtEl>
                                      </p:cBhvr>
                                    </p:animEffect>
                                    <p:set>
                                      <p:cBhvr>
                                        <p:cTn id="116" dur="1" fill="hold">
                                          <p:stCondLst>
                                            <p:cond delay="1999"/>
                                          </p:stCondLst>
                                        </p:cTn>
                                        <p:tgtEl>
                                          <p:spTgt spid="15"/>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18"/>
                                        </p:tgtEl>
                                      </p:cBhvr>
                                    </p:animEffect>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ppt_x"/>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ppt_x"/>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ppt_x"/>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ppt_x"/>
                                          </p:val>
                                        </p:tav>
                                      </p:tavLst>
                                    </p:anim>
                                    <p:anim calcmode="lin" valueType="num">
                                      <p:cBhvr additive="base">
                                        <p:cTn id="178" dur="2000"/>
                                        <p:tgtEl>
                                          <p:spTgt spid="14"/>
                                        </p:tgtEl>
                                        <p:attrNameLst>
                                          <p:attrName>ppt_y</p:attrName>
                                        </p:attrNameLst>
                                      </p:cBhvr>
                                      <p:tavLst>
                                        <p:tav tm="0">
                                          <p:val>
                                            <p:strVal val="ppt_y"/>
                                          </p:val>
                                        </p:tav>
                                        <p:tav tm="100000">
                                          <p:val>
                                            <p:strVal val="0-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par>
                          <p:cTn id="191" fill="hold">
                            <p:stCondLst>
                              <p:cond delay="4000"/>
                            </p:stCondLst>
                            <p:childTnLst>
                              <p:par>
                                <p:cTn id="192" presetID="31" presetClass="entr" presetSubtype="0" fill="hold" nodeType="afterEffect">
                                  <p:stCondLst>
                                    <p:cond delay="0"/>
                                  </p:stCondLst>
                                  <p:iterate type="lt">
                                    <p:tmPct val="5000"/>
                                  </p:iterate>
                                  <p:childTnLst>
                                    <p:set>
                                      <p:cBhvr>
                                        <p:cTn id="193" dur="1" fill="hold">
                                          <p:stCondLst>
                                            <p:cond delay="0"/>
                                          </p:stCondLst>
                                        </p:cTn>
                                        <p:tgtEl>
                                          <p:spTgt spid="36874"/>
                                        </p:tgtEl>
                                        <p:attrNameLst>
                                          <p:attrName>style.visibility</p:attrName>
                                        </p:attrNameLst>
                                      </p:cBhvr>
                                      <p:to>
                                        <p:strVal val="visible"/>
                                      </p:to>
                                    </p:set>
                                    <p:anim calcmode="lin" valueType="num">
                                      <p:cBhvr>
                                        <p:cTn id="194" dur="2000" fill="hold"/>
                                        <p:tgtEl>
                                          <p:spTgt spid="36874"/>
                                        </p:tgtEl>
                                        <p:attrNameLst>
                                          <p:attrName>ppt_w</p:attrName>
                                        </p:attrNameLst>
                                      </p:cBhvr>
                                      <p:tavLst>
                                        <p:tav tm="0">
                                          <p:val>
                                            <p:fltVal val="0"/>
                                          </p:val>
                                        </p:tav>
                                        <p:tav tm="100000">
                                          <p:val>
                                            <p:strVal val="#ppt_w"/>
                                          </p:val>
                                        </p:tav>
                                      </p:tavLst>
                                    </p:anim>
                                    <p:anim calcmode="lin" valueType="num">
                                      <p:cBhvr>
                                        <p:cTn id="195" dur="2000" fill="hold"/>
                                        <p:tgtEl>
                                          <p:spTgt spid="36874"/>
                                        </p:tgtEl>
                                        <p:attrNameLst>
                                          <p:attrName>ppt_h</p:attrName>
                                        </p:attrNameLst>
                                      </p:cBhvr>
                                      <p:tavLst>
                                        <p:tav tm="0">
                                          <p:val>
                                            <p:fltVal val="0"/>
                                          </p:val>
                                        </p:tav>
                                        <p:tav tm="100000">
                                          <p:val>
                                            <p:strVal val="#ppt_h"/>
                                          </p:val>
                                        </p:tav>
                                      </p:tavLst>
                                    </p:anim>
                                    <p:anim calcmode="lin" valueType="num">
                                      <p:cBhvr>
                                        <p:cTn id="196" dur="2000" fill="hold"/>
                                        <p:tgtEl>
                                          <p:spTgt spid="36874"/>
                                        </p:tgtEl>
                                        <p:attrNameLst>
                                          <p:attrName>style.rotation</p:attrName>
                                        </p:attrNameLst>
                                      </p:cBhvr>
                                      <p:tavLst>
                                        <p:tav tm="0">
                                          <p:val>
                                            <p:fltVal val="90"/>
                                          </p:val>
                                        </p:tav>
                                        <p:tav tm="100000">
                                          <p:val>
                                            <p:fltVal val="0"/>
                                          </p:val>
                                        </p:tav>
                                      </p:tavLst>
                                    </p:anim>
                                    <p:animEffect transition="in" filter="fade">
                                      <p:cBhvr>
                                        <p:cTn id="197" dur="2000"/>
                                        <p:tgtEl>
                                          <p:spTgt spid="36874"/>
                                        </p:tgtEl>
                                      </p:cBhvr>
                                    </p:animEffect>
                                  </p:childTnLst>
                                </p:cTn>
                              </p:par>
                            </p:childTnLst>
                          </p:cTn>
                        </p:par>
                        <p:par>
                          <p:cTn id="198" fill="hold">
                            <p:stCondLst>
                              <p:cond delay="6000"/>
                            </p:stCondLst>
                            <p:childTnLst>
                              <p:par>
                                <p:cTn id="199" presetID="31" presetClass="entr" presetSubtype="0" fill="hold" nodeType="afterEffect">
                                  <p:stCondLst>
                                    <p:cond delay="0"/>
                                  </p:stCondLst>
                                  <p:iterate type="lt">
                                    <p:tmPct val="5000"/>
                                  </p:iterate>
                                  <p:childTnLst>
                                    <p:set>
                                      <p:cBhvr>
                                        <p:cTn id="200" dur="1" fill="hold">
                                          <p:stCondLst>
                                            <p:cond delay="0"/>
                                          </p:stCondLst>
                                        </p:cTn>
                                        <p:tgtEl>
                                          <p:spTgt spid="36872"/>
                                        </p:tgtEl>
                                        <p:attrNameLst>
                                          <p:attrName>style.visibility</p:attrName>
                                        </p:attrNameLst>
                                      </p:cBhvr>
                                      <p:to>
                                        <p:strVal val="visible"/>
                                      </p:to>
                                    </p:set>
                                    <p:anim calcmode="lin" valueType="num">
                                      <p:cBhvr>
                                        <p:cTn id="201" dur="2000" fill="hold"/>
                                        <p:tgtEl>
                                          <p:spTgt spid="36872"/>
                                        </p:tgtEl>
                                        <p:attrNameLst>
                                          <p:attrName>ppt_w</p:attrName>
                                        </p:attrNameLst>
                                      </p:cBhvr>
                                      <p:tavLst>
                                        <p:tav tm="0">
                                          <p:val>
                                            <p:fltVal val="0"/>
                                          </p:val>
                                        </p:tav>
                                        <p:tav tm="100000">
                                          <p:val>
                                            <p:strVal val="#ppt_w"/>
                                          </p:val>
                                        </p:tav>
                                      </p:tavLst>
                                    </p:anim>
                                    <p:anim calcmode="lin" valueType="num">
                                      <p:cBhvr>
                                        <p:cTn id="202" dur="2000" fill="hold"/>
                                        <p:tgtEl>
                                          <p:spTgt spid="36872"/>
                                        </p:tgtEl>
                                        <p:attrNameLst>
                                          <p:attrName>ppt_h</p:attrName>
                                        </p:attrNameLst>
                                      </p:cBhvr>
                                      <p:tavLst>
                                        <p:tav tm="0">
                                          <p:val>
                                            <p:fltVal val="0"/>
                                          </p:val>
                                        </p:tav>
                                        <p:tav tm="100000">
                                          <p:val>
                                            <p:strVal val="#ppt_h"/>
                                          </p:val>
                                        </p:tav>
                                      </p:tavLst>
                                    </p:anim>
                                    <p:anim calcmode="lin" valueType="num">
                                      <p:cBhvr>
                                        <p:cTn id="203" dur="2000" fill="hold"/>
                                        <p:tgtEl>
                                          <p:spTgt spid="36872"/>
                                        </p:tgtEl>
                                        <p:attrNameLst>
                                          <p:attrName>style.rotation</p:attrName>
                                        </p:attrNameLst>
                                      </p:cBhvr>
                                      <p:tavLst>
                                        <p:tav tm="0">
                                          <p:val>
                                            <p:fltVal val="90"/>
                                          </p:val>
                                        </p:tav>
                                        <p:tav tm="100000">
                                          <p:val>
                                            <p:fltVal val="0"/>
                                          </p:val>
                                        </p:tav>
                                      </p:tavLst>
                                    </p:anim>
                                    <p:animEffect transition="in" filter="fade">
                                      <p:cBhvr>
                                        <p:cTn id="204" dur="2000"/>
                                        <p:tgtEl>
                                          <p:spTgt spid="36872"/>
                                        </p:tgtEl>
                                      </p:cBhvr>
                                    </p:animEffect>
                                  </p:childTnLst>
                                </p:cTn>
                              </p:par>
                            </p:childTnLst>
                          </p:cTn>
                        </p:par>
                        <p:par>
                          <p:cTn id="205" fill="hold">
                            <p:stCondLst>
                              <p:cond delay="8000"/>
                            </p:stCondLst>
                            <p:childTnLst>
                              <p:par>
                                <p:cTn id="206" presetID="12" presetClass="entr" presetSubtype="1" fill="hold" nodeType="afterEffect">
                                  <p:stCondLst>
                                    <p:cond delay="0"/>
                                  </p:stCondLst>
                                  <p:childTnLst>
                                    <p:set>
                                      <p:cBhvr>
                                        <p:cTn id="207" dur="1" fill="hold">
                                          <p:stCondLst>
                                            <p:cond delay="0"/>
                                          </p:stCondLst>
                                        </p:cTn>
                                        <p:tgtEl>
                                          <p:spTgt spid="36876"/>
                                        </p:tgtEl>
                                        <p:attrNameLst>
                                          <p:attrName>style.visibility</p:attrName>
                                        </p:attrNameLst>
                                      </p:cBhvr>
                                      <p:to>
                                        <p:strVal val="visible"/>
                                      </p:to>
                                    </p:set>
                                    <p:animEffect transition="in" filter="slide(fromTop)">
                                      <p:cBhvr>
                                        <p:cTn id="208" dur="2000"/>
                                        <p:tgtEl>
                                          <p:spTgt spid="36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509049">
            <a:off x="483926" y="3535307"/>
            <a:ext cx="1867855" cy="1856987"/>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5114422">
            <a:off x="94247" y="3651"/>
            <a:ext cx="1859903" cy="1857436"/>
          </a:xfrm>
          <a:prstGeom prst="teardrop">
            <a:avLst>
              <a:gd name="adj" fmla="val 175221"/>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2807545">
            <a:off x="-45001" y="1720920"/>
            <a:ext cx="1859903" cy="1857436"/>
          </a:xfrm>
          <a:prstGeom prst="teardrop">
            <a:avLst>
              <a:gd name="adj" fmla="val 175577"/>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8124764">
            <a:off x="3527539" y="-257440"/>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0800000">
            <a:off x="7262544" y="142874"/>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3628221">
            <a:off x="7291280" y="1956294"/>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901982">
            <a:off x="6626507" y="3650032"/>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8771176">
            <a:off x="3598049" y="3742238"/>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1"/>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ppt_x"/>
                                          </p:val>
                                        </p:tav>
                                      </p:tavLst>
                                    </p:anim>
                                    <p:anim calcmode="lin" valueType="num">
                                      <p:cBhvr additive="base">
                                        <p:cTn id="74" dur="2000"/>
                                        <p:tgtEl>
                                          <p:spTgt spid="11"/>
                                        </p:tgtEl>
                                        <p:attrNameLst>
                                          <p:attrName>ppt_y</p:attrName>
                                        </p:attrNameLst>
                                      </p:cBhvr>
                                      <p:tavLst>
                                        <p:tav tm="0">
                                          <p:val>
                                            <p:strVal val="ppt_y"/>
                                          </p:val>
                                        </p:tav>
                                        <p:tav tm="100000">
                                          <p:val>
                                            <p:strVal val="0-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74965" y="2960899"/>
            <a:ext cx="1773410" cy="2305418"/>
          </a:xfrm>
          <a:prstGeom prst="rect">
            <a:avLst/>
          </a:prstGeom>
          <a:noFill/>
        </p:spPr>
      </p:pic>
      <p:sp>
        <p:nvSpPr>
          <p:cNvPr id="4" name="3 CuadroTexto"/>
          <p:cNvSpPr txBox="1"/>
          <p:nvPr/>
        </p:nvSpPr>
        <p:spPr>
          <a:xfrm>
            <a:off x="1142976" y="500048"/>
            <a:ext cx="6786610" cy="2031325"/>
          </a:xfrm>
          <a:prstGeom prst="rect">
            <a:avLst/>
          </a:prstGeom>
          <a:noFill/>
        </p:spPr>
        <p:txBody>
          <a:bodyPr wrap="square" rtlCol="0">
            <a:spAutoFit/>
          </a:bodyPr>
          <a:lstStyle/>
          <a:p>
            <a:pPr algn="ctr"/>
            <a:r>
              <a:rPr lang="es-PE" sz="240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Forte" pitchFamily="66" charset="0"/>
              </a:rPr>
              <a:t>Las  Brevas  E  Higos  Poseen  Propiedades </a:t>
            </a:r>
            <a:r>
              <a:rPr lang="es-PE" sz="2400"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Forte" pitchFamily="66" charset="0"/>
              </a:rPr>
              <a:t>Nutricinales</a:t>
            </a:r>
            <a:r>
              <a:rPr lang="es-PE" sz="240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Forte" pitchFamily="66" charset="0"/>
              </a:rPr>
              <a:t>  Realmente  Beneficiosas  Para Nuestra  Salud</a:t>
            </a:r>
          </a:p>
          <a:p>
            <a:endParaRPr lang="es-PE" dirty="0" smtClean="0"/>
          </a:p>
          <a:p>
            <a:endParaRPr lang="es-PE" dirty="0" smtClean="0"/>
          </a:p>
          <a:p>
            <a:endParaRPr lang="es-PE" dirty="0"/>
          </a:p>
        </p:txBody>
      </p:sp>
      <p:sp>
        <p:nvSpPr>
          <p:cNvPr id="6" name="5 Rectángulo"/>
          <p:cNvSpPr/>
          <p:nvPr/>
        </p:nvSpPr>
        <p:spPr>
          <a:xfrm>
            <a:off x="1857356" y="1785932"/>
            <a:ext cx="6072230" cy="2308324"/>
          </a:xfrm>
          <a:prstGeom prst="rect">
            <a:avLst/>
          </a:prstGeom>
        </p:spPr>
        <p:txBody>
          <a:bodyPr wrap="square">
            <a:spAutoFit/>
          </a:bodyPr>
          <a:lstStyle/>
          <a:p>
            <a:pPr algn="ctr"/>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La breva es el  fruto que dan algunas higueras en los meses de junio y julio. Algunas higueras producen dos cosechas (bíferas): una de brevas en primavera y otra de higos en otoño; mientras que las higueras comunes sólo dan una cosecha de higos en otoño. Por cierto, los higos no son considerados frutos por ser infrutescencias (la flor fecundada)</a:t>
            </a:r>
          </a:p>
          <a:p>
            <a:pPr algn="ctr"/>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Las brevas suelen ser más grandes y menos dulces que los higos  y tienen una forma que recuerda a la pera.</a:t>
            </a:r>
          </a:p>
        </p:txBody>
      </p:sp>
      <p:sp>
        <p:nvSpPr>
          <p:cNvPr id="7" name="6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8583551">
            <a:off x="7117713" y="-427693"/>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3085248">
            <a:off x="6498345" y="350566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2015495">
            <a:off x="890035" y="-16051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8583551">
            <a:off x="6729684" y="-7052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3085248">
            <a:off x="5783966" y="3005597"/>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9985984">
            <a:off x="833769" y="368202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390101" y="12523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818730" y="41098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333832" y="3467706"/>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803067" y="320357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3085248">
            <a:off x="6872881" y="386388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5355339" y="2719846"/>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8583551">
            <a:off x="6474770" y="14381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086741" y="50097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2015495">
            <a:off x="2247358" y="69673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9985984">
            <a:off x="2191089" y="296764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3085248">
            <a:off x="6141156" y="3291349"/>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8583551">
            <a:off x="5729551" y="71529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19985984">
            <a:off x="2691157" y="2681890"/>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2015495">
            <a:off x="2533108" y="911054"/>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8583551">
            <a:off x="5372361" y="92960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13085248">
            <a:off x="4998146" y="2434092"/>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Rectángulo"/>
          <p:cNvSpPr/>
          <p:nvPr/>
        </p:nvSpPr>
        <p:spPr>
          <a:xfrm>
            <a:off x="-500098" y="-785836"/>
            <a:ext cx="10287072" cy="7072362"/>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19"/>
                                        </p:tgtEl>
                                        <p:attrNameLst>
                                          <p:attrName>ppt_x</p:attrName>
                                        </p:attrNameLst>
                                      </p:cBhvr>
                                      <p:tavLst>
                                        <p:tav tm="0">
                                          <p:val>
                                            <p:strVal val="ppt_x"/>
                                          </p:val>
                                        </p:tav>
                                        <p:tav tm="100000">
                                          <p:val>
                                            <p:strVal val="1+ppt_w/2"/>
                                          </p:val>
                                        </p:tav>
                                      </p:tavLst>
                                    </p:anim>
                                    <p:anim calcmode="lin" valueType="num">
                                      <p:cBhvr additive="base">
                                        <p:cTn id="122" dur="2000"/>
                                        <p:tgtEl>
                                          <p:spTgt spid="19"/>
                                        </p:tgtEl>
                                        <p:attrNameLst>
                                          <p:attrName>ppt_y</p:attrName>
                                        </p:attrNameLst>
                                      </p:cBhvr>
                                      <p:tavLst>
                                        <p:tav tm="0">
                                          <p:val>
                                            <p:strVal val="ppt_y"/>
                                          </p:val>
                                        </p:tav>
                                        <p:tav tm="100000">
                                          <p:val>
                                            <p:strVal val="1+ppt_h/2"/>
                                          </p:val>
                                        </p:tav>
                                      </p:tavLst>
                                    </p:anim>
                                    <p:set>
                                      <p:cBhvr>
                                        <p:cTn id="123" dur="1" fill="hold">
                                          <p:stCondLst>
                                            <p:cond delay="1999"/>
                                          </p:stCondLst>
                                        </p:cTn>
                                        <p:tgtEl>
                                          <p:spTgt spid="19"/>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1+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3" fill="hold" grpId="2"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2"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2"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2"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grpId="2"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2"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8"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diamond(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4" grpId="0" animBg="1"/>
      <p:bldP spid="4" grpId="2" animBg="1"/>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P spid="18" grpId="2" animBg="1"/>
      <p:bldP spid="19" grpId="0" animBg="1"/>
      <p:bldP spid="19" grpId="2" animBg="1"/>
      <p:bldP spid="20" grpId="0" animBg="1"/>
      <p:bldP spid="20" grpId="2" animBg="1"/>
      <p:bldP spid="21" grpId="0" animBg="1"/>
      <p:bldP spid="21" grpId="2" animBg="1"/>
      <p:bldP spid="22" grpId="0" animBg="1"/>
      <p:bldP spid="22" grpId="2" animBg="1"/>
      <p:bldP spid="23" grpId="0" animBg="1"/>
      <p:bldP spid="23" grpId="2" animBg="1"/>
      <p:bldP spid="24" grpId="0" animBg="1"/>
      <p:bldP spid="24" grpId="2" animBg="1"/>
      <p:bldP spid="25" grpId="0" animBg="1"/>
      <p:bldP spid="25" grpId="2" animBg="1"/>
      <p:bldP spid="26" grpId="0" animBg="1"/>
      <p:bldP spid="26" grpId="2"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214290"/>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0" y="4572014"/>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rot="16200000">
            <a:off x="-1964560" y="2536028"/>
            <a:ext cx="5143502" cy="71439"/>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16200000" flipV="1">
            <a:off x="5893621"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0" y="35716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rot="16200000">
            <a:off x="-1857402" y="2500311"/>
            <a:ext cx="5143503"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16200000" flipV="1">
            <a:off x="5786464" y="2500311"/>
            <a:ext cx="5143501" cy="142874"/>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0" y="442913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50004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rot="16200000">
            <a:off x="-1714527" y="2500307"/>
            <a:ext cx="5143504"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0" y="428626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rot="16200000" flipV="1">
            <a:off x="5679304"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64291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rot="16200000">
            <a:off x="-1643088" y="2500312"/>
            <a:ext cx="5143504" cy="142871"/>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16200000" flipV="1">
            <a:off x="5572150" y="2500311"/>
            <a:ext cx="5143501"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0" y="414338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4"/>
                                        </p:tgtEl>
                                      </p:cBhvr>
                                    </p:animEffect>
                                    <p:set>
                                      <p:cBhvr>
                                        <p:cTn id="74" dur="1" fill="hold">
                                          <p:stCondLst>
                                            <p:cond delay="1999"/>
                                          </p:stCondLst>
                                        </p:cTn>
                                        <p:tgtEl>
                                          <p:spTgt spid="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12"/>
                                        </p:tgtEl>
                                      </p:cBhvr>
                                    </p:animEffect>
                                    <p:set>
                                      <p:cBhvr>
                                        <p:cTn id="80" dur="1" fill="hold">
                                          <p:stCondLst>
                                            <p:cond delay="1999"/>
                                          </p:stCondLst>
                                        </p:cTn>
                                        <p:tgtEl>
                                          <p:spTgt spid="12"/>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16"/>
                                        </p:tgtEl>
                                      </p:cBhvr>
                                    </p:animEffect>
                                    <p:set>
                                      <p:cBhvr>
                                        <p:cTn id="83" dur="1" fill="hold">
                                          <p:stCondLst>
                                            <p:cond delay="1999"/>
                                          </p:stCondLst>
                                        </p:cTn>
                                        <p:tgtEl>
                                          <p:spTgt spid="16"/>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5"/>
                                        </p:tgtEl>
                                      </p:cBhvr>
                                    </p:animEffect>
                                    <p:set>
                                      <p:cBhvr>
                                        <p:cTn id="86" dur="1" fill="hold">
                                          <p:stCondLst>
                                            <p:cond delay="1999"/>
                                          </p:stCondLst>
                                        </p:cTn>
                                        <p:tgtEl>
                                          <p:spTgt spid="5"/>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11"/>
                                        </p:tgtEl>
                                      </p:cBhvr>
                                    </p:animEffect>
                                    <p:set>
                                      <p:cBhvr>
                                        <p:cTn id="89" dur="1" fill="hold">
                                          <p:stCondLst>
                                            <p:cond delay="1999"/>
                                          </p:stCondLst>
                                        </p:cTn>
                                        <p:tgtEl>
                                          <p:spTgt spid="11"/>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14"/>
                                        </p:tgtEl>
                                      </p:cBhvr>
                                    </p:animEffect>
                                    <p:set>
                                      <p:cBhvr>
                                        <p:cTn id="92" dur="1" fill="hold">
                                          <p:stCondLst>
                                            <p:cond delay="1999"/>
                                          </p:stCondLst>
                                        </p:cTn>
                                        <p:tgtEl>
                                          <p:spTgt spid="14"/>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19"/>
                                        </p:tgtEl>
                                      </p:cBhvr>
                                    </p:animEffect>
                                    <p:set>
                                      <p:cBhvr>
                                        <p:cTn id="95" dur="1" fill="hold">
                                          <p:stCondLst>
                                            <p:cond delay="1999"/>
                                          </p:stCondLst>
                                        </p:cTn>
                                        <p:tgtEl>
                                          <p:spTgt spid="19"/>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9"/>
                                        </p:tgtEl>
                                      </p:cBhvr>
                                    </p:animEffect>
                                    <p:set>
                                      <p:cBhvr>
                                        <p:cTn id="101" dur="1" fill="hold">
                                          <p:stCondLst>
                                            <p:cond delay="1999"/>
                                          </p:stCondLst>
                                        </p:cTn>
                                        <p:tgtEl>
                                          <p:spTgt spid="9"/>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17"/>
                                        </p:tgtEl>
                                      </p:cBhvr>
                                    </p:animEffect>
                                    <p:set>
                                      <p:cBhvr>
                                        <p:cTn id="107" dur="1" fill="hold">
                                          <p:stCondLst>
                                            <p:cond delay="1999"/>
                                          </p:stCondLst>
                                        </p:cTn>
                                        <p:tgtEl>
                                          <p:spTgt spid="17"/>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10"/>
                                        </p:tgtEl>
                                      </p:cBhvr>
                                    </p:animEffect>
                                    <p:set>
                                      <p:cBhvr>
                                        <p:cTn id="113" dur="1" fill="hold">
                                          <p:stCondLst>
                                            <p:cond delay="1999"/>
                                          </p:stCondLst>
                                        </p:cTn>
                                        <p:tgtEl>
                                          <p:spTgt spid="10"/>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15"/>
                                        </p:tgtEl>
                                      </p:cBhvr>
                                    </p:animEffect>
                                    <p:set>
                                      <p:cBhvr>
                                        <p:cTn id="116" dur="1" fill="hold">
                                          <p:stCondLst>
                                            <p:cond delay="1999"/>
                                          </p:stCondLst>
                                        </p:cTn>
                                        <p:tgtEl>
                                          <p:spTgt spid="15"/>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18"/>
                                        </p:tgtEl>
                                      </p:cBhvr>
                                    </p:animEffect>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ppt_x"/>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ppt_x"/>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ppt_x"/>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ppt_x"/>
                                          </p:val>
                                        </p:tav>
                                      </p:tavLst>
                                    </p:anim>
                                    <p:anim calcmode="lin" valueType="num">
                                      <p:cBhvr additive="base">
                                        <p:cTn id="178" dur="2000"/>
                                        <p:tgtEl>
                                          <p:spTgt spid="14"/>
                                        </p:tgtEl>
                                        <p:attrNameLst>
                                          <p:attrName>ppt_y</p:attrName>
                                        </p:attrNameLst>
                                      </p:cBhvr>
                                      <p:tavLst>
                                        <p:tav tm="0">
                                          <p:val>
                                            <p:strVal val="ppt_y"/>
                                          </p:val>
                                        </p:tav>
                                        <p:tav tm="100000">
                                          <p:val>
                                            <p:strVal val="0-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214546" y="1000114"/>
            <a:ext cx="6357982" cy="3139321"/>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Aunque tienen fama de ser muy calóricos, poseen 65 calorías por cada 10 gramos, cuando por ejemplo la manzana puede rondar los 46, y el albaricoque, la piña o la naranja pueden tener unas 55 calorías</a:t>
            </a:r>
          </a:p>
          <a:p>
            <a:endParaRPr lang="es-PE" b="1" dirty="0" smtClean="0">
              <a:ln w="3175">
                <a:solidFill>
                  <a:sysClr val="windowText" lastClr="000000"/>
                </a:solidFill>
              </a:ln>
              <a:solidFill>
                <a:schemeClr val="bg1"/>
              </a:solidFill>
              <a:effectLst>
                <a:outerShdw blurRad="38100" dist="38100" dir="2700000" algn="tl">
                  <a:srgbClr val="000000">
                    <a:alpha val="43137"/>
                  </a:srgbClr>
                </a:outerShdw>
              </a:effectLst>
            </a:endParaRPr>
          </a:p>
          <a:p>
            <a:pPr algn="ctr"/>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Tanto las brevas como los higos tienen cualidades nutricionales muy interesantes y altamente beneficiosas para mantener una buena salud, como es el alto contenido hidratos de carbono,  su riqueza en fibra, vitamina C, provitamina A, Vitamina B, antioxidantes y minerales como el hierro, calcio, fósforo, potasio y magnesio.</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CuadroTexto"/>
          <p:cNvSpPr txBox="1"/>
          <p:nvPr/>
        </p:nvSpPr>
        <p:spPr>
          <a:xfrm>
            <a:off x="6858016" y="2643188"/>
            <a:ext cx="184731" cy="369332"/>
          </a:xfrm>
          <a:prstGeom prst="rect">
            <a:avLst/>
          </a:prstGeom>
          <a:noFill/>
        </p:spPr>
        <p:txBody>
          <a:bodyPr wrap="none" rtlCol="0">
            <a:spAutoFit/>
          </a:bodyPr>
          <a:lstStyle/>
          <a:p>
            <a:endParaRPr lang="es-PE" dirty="0"/>
          </a:p>
        </p:txBody>
      </p:sp>
      <p:sp>
        <p:nvSpPr>
          <p:cNvPr id="6" name="5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500298" y="714362"/>
            <a:ext cx="4572000" cy="954107"/>
          </a:xfrm>
          <a:prstGeom prst="rect">
            <a:avLst/>
          </a:prstGeom>
        </p:spPr>
        <p:txBody>
          <a:bodyPr>
            <a:spAutoFit/>
          </a:bodyPr>
          <a:lstStyle/>
          <a:p>
            <a:pPr algn="ctr"/>
            <a:r>
              <a:rPr lang="es-PE" sz="2800" b="1"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Forte" pitchFamily="66" charset="0"/>
              </a:rPr>
              <a:t>Propiedades  Y  Beneficios De  Las  Brevas  E  Higos</a:t>
            </a:r>
            <a:endParaRPr lang="es-PE" sz="2800" b="1"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Forte" pitchFamily="66" charset="0"/>
            </a:endParaRPr>
          </a:p>
        </p:txBody>
      </p:sp>
      <p:sp>
        <p:nvSpPr>
          <p:cNvPr id="5" name="4 Rectángulo"/>
          <p:cNvSpPr/>
          <p:nvPr/>
        </p:nvSpPr>
        <p:spPr>
          <a:xfrm>
            <a:off x="2500298" y="2071684"/>
            <a:ext cx="6215090" cy="2031325"/>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Favorecen notablemente la digestión.</a:t>
            </a:r>
          </a:p>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Son beneficiosas para personas con afecciones del corazón,  hipertensión, etc. debido a su alto contenido en potasio y a la vez bajo en sodio.</a:t>
            </a:r>
          </a:p>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Por su elevado aporte en fibra, las brevas e higos son muy beneficiosas para mejorar el tránsito intestinal, así como los casos de estreñimiento. Es un laxante leve.</a:t>
            </a:r>
          </a:p>
        </p:txBody>
      </p:sp>
      <p:sp>
        <p:nvSpPr>
          <p:cNvPr id="6" name="5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643319" y="3571863"/>
            <a:ext cx="1857363" cy="2857521"/>
          </a:xfrm>
          <a:prstGeom prst="moon">
            <a:avLst>
              <a:gd name="adj" fmla="val 47081"/>
            </a:avLst>
          </a:prstGeom>
          <a:gradFill flip="none" rotWithShape="1">
            <a:gsLst>
              <a:gs pos="27000">
                <a:srgbClr val="820000">
                  <a:alpha val="48000"/>
                </a:srgbClr>
              </a:gs>
              <a:gs pos="50000">
                <a:srgbClr val="9CB86E"/>
              </a:gs>
              <a:gs pos="100000">
                <a:srgbClr val="156B13"/>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6200000">
            <a:off x="3643319" y="2643169"/>
            <a:ext cx="1857363" cy="2857521"/>
          </a:xfrm>
          <a:prstGeom prst="moon">
            <a:avLst>
              <a:gd name="adj" fmla="val 47081"/>
            </a:avLst>
          </a:prstGeom>
          <a:gradFill flip="none" rotWithShape="1">
            <a:gsLst>
              <a:gs pos="27000">
                <a:srgbClr val="820000">
                  <a:alpha val="48000"/>
                </a:srgbClr>
              </a:gs>
              <a:gs pos="50000">
                <a:srgbClr val="9CB86E"/>
              </a:gs>
              <a:gs pos="100000">
                <a:srgbClr val="156B13"/>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1643037"/>
            <a:ext cx="1857363" cy="2857521"/>
          </a:xfrm>
          <a:prstGeom prst="moon">
            <a:avLst>
              <a:gd name="adj" fmla="val 47081"/>
            </a:avLst>
          </a:prstGeom>
          <a:gradFill flip="none" rotWithShape="1">
            <a:gsLst>
              <a:gs pos="27000">
                <a:srgbClr val="820000">
                  <a:alpha val="48000"/>
                </a:srgbClr>
              </a:gs>
              <a:gs pos="50000">
                <a:srgbClr val="9CB86E"/>
              </a:gs>
              <a:gs pos="100000">
                <a:srgbClr val="156B13"/>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642905"/>
            <a:ext cx="1857363" cy="2857521"/>
          </a:xfrm>
          <a:prstGeom prst="moon">
            <a:avLst>
              <a:gd name="adj" fmla="val 47081"/>
            </a:avLst>
          </a:prstGeom>
          <a:gradFill flip="none" rotWithShape="1">
            <a:gsLst>
              <a:gs pos="27000">
                <a:srgbClr val="820000">
                  <a:alpha val="48000"/>
                </a:srgbClr>
              </a:gs>
              <a:gs pos="50000">
                <a:srgbClr val="9CB86E"/>
              </a:gs>
              <a:gs pos="100000">
                <a:srgbClr val="156B13"/>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285789"/>
            <a:ext cx="1857363" cy="2857521"/>
          </a:xfrm>
          <a:prstGeom prst="moon">
            <a:avLst>
              <a:gd name="adj" fmla="val 47081"/>
            </a:avLst>
          </a:prstGeom>
          <a:gradFill flip="none" rotWithShape="1">
            <a:gsLst>
              <a:gs pos="27000">
                <a:srgbClr val="820000">
                  <a:alpha val="48000"/>
                </a:srgbClr>
              </a:gs>
              <a:gs pos="50000">
                <a:srgbClr val="9CB86E"/>
              </a:gs>
              <a:gs pos="100000">
                <a:srgbClr val="156B13"/>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79026" y="-1250190"/>
            <a:ext cx="1785950" cy="2857521"/>
          </a:xfrm>
          <a:prstGeom prst="moon">
            <a:avLst>
              <a:gd name="adj" fmla="val 47081"/>
            </a:avLst>
          </a:prstGeom>
          <a:gradFill flip="none" rotWithShape="1">
            <a:gsLst>
              <a:gs pos="27000">
                <a:srgbClr val="820000">
                  <a:alpha val="48000"/>
                </a:srgbClr>
              </a:gs>
              <a:gs pos="50000">
                <a:srgbClr val="9CB86E"/>
              </a:gs>
              <a:gs pos="100000">
                <a:srgbClr val="156B13"/>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00098" y="-857274"/>
            <a:ext cx="10287072" cy="6715172"/>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Vertical)">
                                      <p:cBhvr>
                                        <p:cTn id="9" dur="3000"/>
                                        <p:tgtEl>
                                          <p:spTgt spid="3"/>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3000"/>
                                        <p:tgtEl>
                                          <p:spTgt spid="4"/>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3000"/>
                                        <p:tgtEl>
                                          <p:spTgt spid="5"/>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3000"/>
                                        <p:tgtEl>
                                          <p:spTgt spid="6"/>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ppt_x"/>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3000"/>
                                        <p:tgtEl>
                                          <p:spTgt spid="7"/>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ppt_x"/>
                                          </p:val>
                                        </p:tav>
                                        <p:tav tm="100000">
                                          <p:val>
                                            <p:strVal val="#ppt_x"/>
                                          </p:val>
                                        </p:tav>
                                      </p:tavLst>
                                    </p:anim>
                                    <p:anim calcmode="lin" valueType="num">
                                      <p:cBhvr additive="base">
                                        <p:cTn id="41" dur="3000" fill="hold"/>
                                        <p:tgtEl>
                                          <p:spTgt spid="7"/>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3000"/>
                                        <p:tgtEl>
                                          <p:spTgt spid="8"/>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ppt_x"/>
                                          </p:val>
                                        </p:tav>
                                        <p:tav tm="100000">
                                          <p:val>
                                            <p:strVal val="#ppt_x"/>
                                          </p:val>
                                        </p:tav>
                                      </p:tavLst>
                                    </p:anim>
                                    <p:anim calcmode="lin" valueType="num">
                                      <p:cBhvr additive="base">
                                        <p:cTn id="48" dur="3000" fill="hold"/>
                                        <p:tgtEl>
                                          <p:spTgt spid="8"/>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3000" fill="hold"/>
                                        <p:tgtEl>
                                          <p:spTgt spid="3"/>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8"/>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ppt_x"/>
                                          </p:val>
                                        </p:tav>
                                      </p:tavLst>
                                    </p:anim>
                                    <p:anim calcmode="lin" valueType="num">
                                      <p:cBhvr additive="base">
                                        <p:cTn id="63" dur="3000"/>
                                        <p:tgtEl>
                                          <p:spTgt spid="3"/>
                                        </p:tgtEl>
                                        <p:attrNameLst>
                                          <p:attrName>ppt_y</p:attrName>
                                        </p:attrNameLst>
                                      </p:cBhvr>
                                      <p:tavLst>
                                        <p:tav tm="0">
                                          <p:val>
                                            <p:strVal val="ppt_y"/>
                                          </p:val>
                                        </p:tav>
                                        <p:tav tm="100000">
                                          <p:val>
                                            <p:strVal val="0-ppt_h/2"/>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3000"/>
                                        <p:tgtEl>
                                          <p:spTgt spid="4"/>
                                        </p:tgtEl>
                                        <p:attrNameLst>
                                          <p:attrName>ppt_x</p:attrName>
                                        </p:attrNameLst>
                                      </p:cBhvr>
                                      <p:tavLst>
                                        <p:tav tm="0">
                                          <p:val>
                                            <p:strVal val="ppt_x"/>
                                          </p:val>
                                        </p:tav>
                                        <p:tav tm="100000">
                                          <p:val>
                                            <p:strVal val="ppt_x"/>
                                          </p:val>
                                        </p:tav>
                                      </p:tavLst>
                                    </p:anim>
                                    <p:anim calcmode="lin" valueType="num">
                                      <p:cBhvr additive="base">
                                        <p:cTn id="67" dur="3000"/>
                                        <p:tgtEl>
                                          <p:spTgt spid="4"/>
                                        </p:tgtEl>
                                        <p:attrNameLst>
                                          <p:attrName>ppt_y</p:attrName>
                                        </p:attrNameLst>
                                      </p:cBhvr>
                                      <p:tavLst>
                                        <p:tav tm="0">
                                          <p:val>
                                            <p:strVal val="ppt_y"/>
                                          </p:val>
                                        </p:tav>
                                        <p:tav tm="100000">
                                          <p:val>
                                            <p:strVal val="0-ppt_h/2"/>
                                          </p:val>
                                        </p:tav>
                                      </p:tavLst>
                                    </p:anim>
                                    <p:set>
                                      <p:cBhvr>
                                        <p:cTn id="68" dur="1" fill="hold">
                                          <p:stCondLst>
                                            <p:cond delay="2999"/>
                                          </p:stCondLst>
                                        </p:cTn>
                                        <p:tgtEl>
                                          <p:spTgt spid="4"/>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3000" fill="hold"/>
                                        <p:tgtEl>
                                          <p:spTgt spid="2"/>
                                        </p:tgtEl>
                                        <p:attrNameLst>
                                          <p:attrName>ppt_x</p:attrName>
                                        </p:attrNameLst>
                                      </p:cBhvr>
                                      <p:tavLst>
                                        <p:tav tm="0">
                                          <p:val>
                                            <p:strVal val="#ppt_x"/>
                                          </p:val>
                                        </p:tav>
                                        <p:tav tm="100000">
                                          <p:val>
                                            <p:strVal val="#ppt_x"/>
                                          </p:val>
                                        </p:tav>
                                      </p:tavLst>
                                    </p:anim>
                                    <p:anim calcmode="lin" valueType="num">
                                      <p:cBhvr>
                                        <p:cTn id="88" dur="3000" fill="hold"/>
                                        <p:tgtEl>
                                          <p:spTgt spid="2"/>
                                        </p:tgtEl>
                                        <p:attrNameLst>
                                          <p:attrName>ppt_y</p:attrName>
                                        </p:attrNameLst>
                                      </p:cBhvr>
                                      <p:tavLst>
                                        <p:tav tm="0">
                                          <p:val>
                                            <p:strVal val="#ppt_y+#ppt_h/2"/>
                                          </p:val>
                                        </p:tav>
                                        <p:tav tm="100000">
                                          <p:val>
                                            <p:strVal val="#ppt_y"/>
                                          </p:val>
                                        </p:tav>
                                      </p:tavLst>
                                    </p:anim>
                                    <p:anim calcmode="lin" valueType="num">
                                      <p:cBhvr>
                                        <p:cTn id="89" dur="3000" fill="hold"/>
                                        <p:tgtEl>
                                          <p:spTgt spid="2"/>
                                        </p:tgtEl>
                                        <p:attrNameLst>
                                          <p:attrName>ppt_w</p:attrName>
                                        </p:attrNameLst>
                                      </p:cBhvr>
                                      <p:tavLst>
                                        <p:tav tm="0">
                                          <p:val>
                                            <p:strVal val="#ppt_w"/>
                                          </p:val>
                                        </p:tav>
                                        <p:tav tm="100000">
                                          <p:val>
                                            <p:strVal val="#ppt_w"/>
                                          </p:val>
                                        </p:tav>
                                      </p:tavLst>
                                    </p:anim>
                                    <p:anim calcmode="lin" valueType="num">
                                      <p:cBhvr>
                                        <p:cTn id="9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785800"/>
            <a:ext cx="2071670"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flipH="1">
            <a:off x="7072298" y="714362"/>
            <a:ext cx="2071702"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1000100" y="785800"/>
            <a:ext cx="2071670"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6143636" y="714362"/>
            <a:ext cx="2071702"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2000232" y="785800"/>
            <a:ext cx="2071670"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5286380" y="714362"/>
            <a:ext cx="2071702"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857488" y="785800"/>
            <a:ext cx="2071670"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4357686" y="785800"/>
            <a:ext cx="2071702" cy="3571876"/>
          </a:xfrm>
          <a:prstGeom prst="moon">
            <a:avLst>
              <a:gd name="adj" fmla="val 37126"/>
            </a:avLst>
          </a:prstGeom>
          <a:gradFill flip="none" rotWithShape="1">
            <a:gsLst>
              <a:gs pos="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428646"/>
            <a:ext cx="10287072" cy="807249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37"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Vertic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357422" y="1428742"/>
            <a:ext cx="6215090" cy="2308324"/>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El aporte de antioxidantes ayuda al organismo a luchar contra los radicales libres, reduciendo el riesgo de enfermedades degenerativas y de cáncer, en especial el de colon.</a:t>
            </a:r>
          </a:p>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Baja los niveles de colesterol, debido al efecto de la fibra para minimizar y/o retrasar su absorción.</a:t>
            </a:r>
          </a:p>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Gracias al contenido en Provitamina A, las brevas e higos son buenos aliados para mantener en buenas condiciones nuestros huesos, cabello, piel y mucosas.</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14362"/>
            <a:ext cx="285720" cy="385765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8858280" y="642924"/>
            <a:ext cx="285720" cy="385765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357158" y="1000114"/>
            <a:ext cx="285752" cy="335758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8501090" y="928676"/>
            <a:ext cx="285752" cy="335758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85786" y="1142990"/>
            <a:ext cx="285752" cy="307183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8072462" y="1142990"/>
            <a:ext cx="285752" cy="300039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1142976" y="1285866"/>
            <a:ext cx="285752" cy="271464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7643834" y="1357304"/>
            <a:ext cx="285752" cy="264320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571604" y="1428742"/>
            <a:ext cx="285752" cy="235745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215206" y="1500180"/>
            <a:ext cx="285752" cy="235745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928794" y="1571618"/>
            <a:ext cx="276228" cy="207170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6858016" y="1643056"/>
            <a:ext cx="285752" cy="200026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285984" y="1643056"/>
            <a:ext cx="285752" cy="1857388"/>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6500826" y="1785932"/>
            <a:ext cx="285752" cy="164307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643174" y="1785932"/>
            <a:ext cx="285752" cy="157163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143636" y="1857370"/>
            <a:ext cx="214314" cy="1428760"/>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071802" y="2000246"/>
            <a:ext cx="214314" cy="121444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786446" y="2000246"/>
            <a:ext cx="214314" cy="1143008"/>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357554" y="2071684"/>
            <a:ext cx="214314" cy="100013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5500694" y="2071684"/>
            <a:ext cx="214314" cy="92869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3714744"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5214942"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4000496"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857752"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286248"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572000"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3"/>
                                        </p:tgtEl>
                                        <p:attrNameLst>
                                          <p:attrName>style.visibility</p:attrName>
                                        </p:attrNameLst>
                                      </p:cBhvr>
                                      <p:to>
                                        <p:strVal val="visible"/>
                                      </p:to>
                                    </p:set>
                                    <p:animEffect transition="in" filter="plus(in)">
                                      <p:cBhvr>
                                        <p:cTn id="113" dur="2000"/>
                                        <p:tgtEl>
                                          <p:spTgt spid="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plus(in)">
                                      <p:cBhvr>
                                        <p:cTn id="116" dur="2000"/>
                                        <p:tgtEl>
                                          <p:spTgt spid="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plus(in)">
                                      <p:cBhvr>
                                        <p:cTn id="119" dur="2000"/>
                                        <p:tgtEl>
                                          <p:spTgt spid="7"/>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plus(in)">
                                      <p:cBhvr>
                                        <p:cTn id="122" dur="2000"/>
                                        <p:tgtEl>
                                          <p:spTgt spid="9"/>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plus(in)">
                                      <p:cBhvr>
                                        <p:cTn id="125" dur="2000"/>
                                        <p:tgtEl>
                                          <p:spTgt spid="1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plus(in)">
                                      <p:cBhvr>
                                        <p:cTn id="128" dur="2000"/>
                                        <p:tgtEl>
                                          <p:spTgt spid="13"/>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5"/>
                                        </p:tgtEl>
                                        <p:attrNameLst>
                                          <p:attrName>style.visibility</p:attrName>
                                        </p:attrNameLst>
                                      </p:cBhvr>
                                      <p:to>
                                        <p:strVal val="visible"/>
                                      </p:to>
                                    </p:set>
                                    <p:animEffect transition="in" filter="plus(in)">
                                      <p:cBhvr>
                                        <p:cTn id="131" dur="2000"/>
                                        <p:tgtEl>
                                          <p:spTgt spid="15"/>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plus(in)">
                                      <p:cBhvr>
                                        <p:cTn id="134" dur="2000"/>
                                        <p:tgtEl>
                                          <p:spTgt spid="17"/>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2000"/>
                                        <p:tgtEl>
                                          <p:spTgt spid="19"/>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3"/>
                                        </p:tgtEl>
                                        <p:attrNameLst>
                                          <p:attrName>style.visibility</p:attrName>
                                        </p:attrNameLst>
                                      </p:cBhvr>
                                      <p:to>
                                        <p:strVal val="visible"/>
                                      </p:to>
                                    </p:set>
                                    <p:animEffect transition="in" filter="plus(in)">
                                      <p:cBhvr>
                                        <p:cTn id="143" dur="2000"/>
                                        <p:tgtEl>
                                          <p:spTgt spid="2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plus(in)">
                                      <p:cBhvr>
                                        <p:cTn id="146" dur="2000"/>
                                        <p:tgtEl>
                                          <p:spTgt spid="2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plus(in)">
                                      <p:cBhvr>
                                        <p:cTn id="149" dur="2000"/>
                                        <p:tgtEl>
                                          <p:spTgt spid="2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plus(in)">
                                      <p:cBhvr>
                                        <p:cTn id="152" dur="2000"/>
                                        <p:tgtEl>
                                          <p:spTgt spid="4"/>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6"/>
                                        </p:tgtEl>
                                        <p:attrNameLst>
                                          <p:attrName>style.visibility</p:attrName>
                                        </p:attrNameLst>
                                      </p:cBhvr>
                                      <p:to>
                                        <p:strVal val="visible"/>
                                      </p:to>
                                    </p:set>
                                    <p:animEffect transition="in" filter="plus(in)">
                                      <p:cBhvr>
                                        <p:cTn id="155" dur="2000"/>
                                        <p:tgtEl>
                                          <p:spTgt spid="6"/>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Effect transition="in" filter="plus(in)">
                                      <p:cBhvr>
                                        <p:cTn id="158" dur="2000"/>
                                        <p:tgtEl>
                                          <p:spTgt spid="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plus(in)">
                                      <p:cBhvr>
                                        <p:cTn id="161" dur="2000"/>
                                        <p:tgtEl>
                                          <p:spTgt spid="1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plus(in)">
                                      <p:cBhvr>
                                        <p:cTn id="170" dur="2000"/>
                                        <p:tgtEl>
                                          <p:spTgt spid="16"/>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plus(in)">
                                      <p:cBhvr>
                                        <p:cTn id="173" dur="2000"/>
                                        <p:tgtEl>
                                          <p:spTgt spid="18"/>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Effect transition="in" filter="plus(in)">
                                      <p:cBhvr>
                                        <p:cTn id="176" dur="2000"/>
                                        <p:tgtEl>
                                          <p:spTgt spid="20"/>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plus(in)">
                                      <p:cBhvr>
                                        <p:cTn id="179" dur="2000"/>
                                        <p:tgtEl>
                                          <p:spTgt spid="22"/>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plus(in)">
                                      <p:cBhvr>
                                        <p:cTn id="182" dur="2000"/>
                                        <p:tgtEl>
                                          <p:spTgt spid="24"/>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plus(in)">
                                      <p:cBhvr>
                                        <p:cTn id="185" dur="2000"/>
                                        <p:tgtEl>
                                          <p:spTgt spid="26"/>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2000"/>
                                        <p:tgtEl>
                                          <p:spTgt spid="28"/>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3"/>
                                        </p:tgtEl>
                                      </p:cBhvr>
                                    </p:animEffect>
                                    <p:set>
                                      <p:cBhvr>
                                        <p:cTn id="192" dur="1" fill="hold">
                                          <p:stCondLst>
                                            <p:cond delay="1999"/>
                                          </p:stCondLst>
                                        </p:cTn>
                                        <p:tgtEl>
                                          <p:spTgt spid="3"/>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5"/>
                                        </p:tgtEl>
                                      </p:cBhvr>
                                    </p:animEffect>
                                    <p:set>
                                      <p:cBhvr>
                                        <p:cTn id="195" dur="1" fill="hold">
                                          <p:stCondLst>
                                            <p:cond delay="1999"/>
                                          </p:stCondLst>
                                        </p:cTn>
                                        <p:tgtEl>
                                          <p:spTgt spid="5"/>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3"/>
                                        </p:tgtEl>
                                      </p:cBhvr>
                                    </p:animEffect>
                                    <p:set>
                                      <p:cBhvr>
                                        <p:cTn id="207" dur="1" fill="hold">
                                          <p:stCondLst>
                                            <p:cond delay="1999"/>
                                          </p:stCondLst>
                                        </p:cTn>
                                        <p:tgtEl>
                                          <p:spTgt spid="13"/>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5"/>
                                        </p:tgtEl>
                                      </p:cBhvr>
                                    </p:animEffect>
                                    <p:set>
                                      <p:cBhvr>
                                        <p:cTn id="210" dur="1" fill="hold">
                                          <p:stCondLst>
                                            <p:cond delay="1999"/>
                                          </p:stCondLst>
                                        </p:cTn>
                                        <p:tgtEl>
                                          <p:spTgt spid="15"/>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7"/>
                                        </p:tgtEl>
                                      </p:cBhvr>
                                    </p:animEffect>
                                    <p:set>
                                      <p:cBhvr>
                                        <p:cTn id="213" dur="1" fill="hold">
                                          <p:stCondLst>
                                            <p:cond delay="1999"/>
                                          </p:stCondLst>
                                        </p:cTn>
                                        <p:tgtEl>
                                          <p:spTgt spid="17"/>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19"/>
                                        </p:tgtEl>
                                      </p:cBhvr>
                                    </p:animEffect>
                                    <p:set>
                                      <p:cBhvr>
                                        <p:cTn id="216" dur="1" fill="hold">
                                          <p:stCondLst>
                                            <p:cond delay="1999"/>
                                          </p:stCondLst>
                                        </p:cTn>
                                        <p:tgtEl>
                                          <p:spTgt spid="19"/>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1"/>
                                        </p:tgtEl>
                                      </p:cBhvr>
                                    </p:animEffect>
                                    <p:set>
                                      <p:cBhvr>
                                        <p:cTn id="219" dur="1" fill="hold">
                                          <p:stCondLst>
                                            <p:cond delay="1999"/>
                                          </p:stCondLst>
                                        </p:cTn>
                                        <p:tgtEl>
                                          <p:spTgt spid="21"/>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3"/>
                                        </p:tgtEl>
                                      </p:cBhvr>
                                    </p:animEffect>
                                    <p:set>
                                      <p:cBhvr>
                                        <p:cTn id="222" dur="1" fill="hold">
                                          <p:stCondLst>
                                            <p:cond delay="1999"/>
                                          </p:stCondLst>
                                        </p:cTn>
                                        <p:tgtEl>
                                          <p:spTgt spid="23"/>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5"/>
                                        </p:tgtEl>
                                      </p:cBhvr>
                                    </p:animEffect>
                                    <p:set>
                                      <p:cBhvr>
                                        <p:cTn id="225" dur="1" fill="hold">
                                          <p:stCondLst>
                                            <p:cond delay="1999"/>
                                          </p:stCondLst>
                                        </p:cTn>
                                        <p:tgtEl>
                                          <p:spTgt spid="25"/>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7"/>
                                        </p:tgtEl>
                                      </p:cBhvr>
                                    </p:animEffect>
                                    <p:set>
                                      <p:cBhvr>
                                        <p:cTn id="228" dur="1" fill="hold">
                                          <p:stCondLst>
                                            <p:cond delay="1999"/>
                                          </p:stCondLst>
                                        </p:cTn>
                                        <p:tgtEl>
                                          <p:spTgt spid="27"/>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4"/>
                                        </p:tgtEl>
                                      </p:cBhvr>
                                    </p:animEffect>
                                    <p:set>
                                      <p:cBhvr>
                                        <p:cTn id="231" dur="1" fill="hold">
                                          <p:stCondLst>
                                            <p:cond delay="1999"/>
                                          </p:stCondLst>
                                        </p:cTn>
                                        <p:tgtEl>
                                          <p:spTgt spid="4"/>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6"/>
                                        </p:tgtEl>
                                      </p:cBhvr>
                                    </p:animEffect>
                                    <p:set>
                                      <p:cBhvr>
                                        <p:cTn id="234" dur="1" fill="hold">
                                          <p:stCondLst>
                                            <p:cond delay="1999"/>
                                          </p:stCondLst>
                                        </p:cTn>
                                        <p:tgtEl>
                                          <p:spTgt spid="6"/>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8"/>
                                        </p:tgtEl>
                                      </p:cBhvr>
                                    </p:animEffect>
                                    <p:set>
                                      <p:cBhvr>
                                        <p:cTn id="237" dur="1" fill="hold">
                                          <p:stCondLst>
                                            <p:cond delay="1999"/>
                                          </p:stCondLst>
                                        </p:cTn>
                                        <p:tgtEl>
                                          <p:spTgt spid="8"/>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2"/>
                                        </p:tgtEl>
                                      </p:cBhvr>
                                    </p:animEffect>
                                    <p:set>
                                      <p:cBhvr>
                                        <p:cTn id="243" dur="1" fill="hold">
                                          <p:stCondLst>
                                            <p:cond delay="1999"/>
                                          </p:stCondLst>
                                        </p:cTn>
                                        <p:tgtEl>
                                          <p:spTgt spid="12"/>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4"/>
                                        </p:tgtEl>
                                      </p:cBhvr>
                                    </p:animEffect>
                                    <p:set>
                                      <p:cBhvr>
                                        <p:cTn id="246" dur="1" fill="hold">
                                          <p:stCondLst>
                                            <p:cond delay="1999"/>
                                          </p:stCondLst>
                                        </p:cTn>
                                        <p:tgtEl>
                                          <p:spTgt spid="14"/>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6"/>
                                        </p:tgtEl>
                                      </p:cBhvr>
                                    </p:animEffect>
                                    <p:set>
                                      <p:cBhvr>
                                        <p:cTn id="249" dur="1" fill="hold">
                                          <p:stCondLst>
                                            <p:cond delay="1999"/>
                                          </p:stCondLst>
                                        </p:cTn>
                                        <p:tgtEl>
                                          <p:spTgt spid="16"/>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8"/>
                                        </p:tgtEl>
                                      </p:cBhvr>
                                    </p:animEffect>
                                    <p:set>
                                      <p:cBhvr>
                                        <p:cTn id="252" dur="1" fill="hold">
                                          <p:stCondLst>
                                            <p:cond delay="1999"/>
                                          </p:stCondLst>
                                        </p:cTn>
                                        <p:tgtEl>
                                          <p:spTgt spid="18"/>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0"/>
                                        </p:tgtEl>
                                      </p:cBhvr>
                                    </p:animEffect>
                                    <p:set>
                                      <p:cBhvr>
                                        <p:cTn id="255" dur="1" fill="hold">
                                          <p:stCondLst>
                                            <p:cond delay="1999"/>
                                          </p:stCondLst>
                                        </p:cTn>
                                        <p:tgtEl>
                                          <p:spTgt spid="20"/>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2"/>
                                        </p:tgtEl>
                                      </p:cBhvr>
                                    </p:animEffect>
                                    <p:set>
                                      <p:cBhvr>
                                        <p:cTn id="258" dur="1" fill="hold">
                                          <p:stCondLst>
                                            <p:cond delay="1999"/>
                                          </p:stCondLst>
                                        </p:cTn>
                                        <p:tgtEl>
                                          <p:spTgt spid="22"/>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4"/>
                                        </p:tgtEl>
                                      </p:cBhvr>
                                    </p:animEffect>
                                    <p:set>
                                      <p:cBhvr>
                                        <p:cTn id="261" dur="1" fill="hold">
                                          <p:stCondLst>
                                            <p:cond delay="1999"/>
                                          </p:stCondLst>
                                        </p:cTn>
                                        <p:tgtEl>
                                          <p:spTgt spid="24"/>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6"/>
                                        </p:tgtEl>
                                      </p:cBhvr>
                                    </p:animEffect>
                                    <p:set>
                                      <p:cBhvr>
                                        <p:cTn id="264" dur="1" fill="hold">
                                          <p:stCondLst>
                                            <p:cond delay="1999"/>
                                          </p:stCondLst>
                                        </p:cTn>
                                        <p:tgtEl>
                                          <p:spTgt spid="26"/>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8"/>
                                        </p:tgtEl>
                                      </p:cBhvr>
                                    </p:animEffect>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5"/>
                                        </p:tgtEl>
                                        <p:attrNameLst>
                                          <p:attrName>ppt_x</p:attrName>
                                        </p:attrNameLst>
                                      </p:cBhvr>
                                      <p:tavLst>
                                        <p:tav tm="0">
                                          <p:val>
                                            <p:strVal val="ppt_x"/>
                                          </p:val>
                                        </p:tav>
                                        <p:tav tm="100000">
                                          <p:val>
                                            <p:strVal val="1+ppt_w/2"/>
                                          </p:val>
                                        </p:tav>
                                      </p:tavLst>
                                    </p:anim>
                                    <p:anim calcmode="lin" valueType="num">
                                      <p:cBhvr additive="base">
                                        <p:cTn id="274" dur="2000"/>
                                        <p:tgtEl>
                                          <p:spTgt spid="5"/>
                                        </p:tgtEl>
                                        <p:attrNameLst>
                                          <p:attrName>ppt_y</p:attrName>
                                        </p:attrNameLst>
                                      </p:cBhvr>
                                      <p:tavLst>
                                        <p:tav tm="0">
                                          <p:val>
                                            <p:strVal val="ppt_y"/>
                                          </p:val>
                                        </p:tav>
                                        <p:tav tm="100000">
                                          <p:val>
                                            <p:strVal val="ppt_y"/>
                                          </p:val>
                                        </p:tav>
                                      </p:tavLst>
                                    </p:anim>
                                    <p:set>
                                      <p:cBhvr>
                                        <p:cTn id="275" dur="1" fill="hold">
                                          <p:stCondLst>
                                            <p:cond delay="1999"/>
                                          </p:stCondLst>
                                        </p:cTn>
                                        <p:tgtEl>
                                          <p:spTgt spid="5"/>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1+ppt_w/2"/>
                                          </p:val>
                                        </p:tav>
                                      </p:tavLst>
                                    </p:anim>
                                    <p:anim calcmode="lin" valueType="num">
                                      <p:cBhvr additive="base">
                                        <p:cTn id="278" dur="2000"/>
                                        <p:tgtEl>
                                          <p:spTgt spid="7"/>
                                        </p:tgtEl>
                                        <p:attrNameLst>
                                          <p:attrName>ppt_y</p:attrName>
                                        </p:attrNameLst>
                                      </p:cBhvr>
                                      <p:tavLst>
                                        <p:tav tm="0">
                                          <p:val>
                                            <p:strVal val="ppt_y"/>
                                          </p:val>
                                        </p:tav>
                                        <p:tav tm="100000">
                                          <p:val>
                                            <p:strVal val="ppt_y"/>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1+ppt_w/2"/>
                                          </p:val>
                                        </p:tav>
                                      </p:tavLst>
                                    </p:anim>
                                    <p:anim calcmode="lin" valueType="num">
                                      <p:cBhvr additive="base">
                                        <p:cTn id="282" dur="2000"/>
                                        <p:tgtEl>
                                          <p:spTgt spid="9"/>
                                        </p:tgtEl>
                                        <p:attrNameLst>
                                          <p:attrName>ppt_y</p:attrName>
                                        </p:attrNameLst>
                                      </p:cBhvr>
                                      <p:tavLst>
                                        <p:tav tm="0">
                                          <p:val>
                                            <p:strVal val="ppt_y"/>
                                          </p:val>
                                        </p:tav>
                                        <p:tav tm="100000">
                                          <p:val>
                                            <p:strVal val="ppt_y"/>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1"/>
                                        </p:tgtEl>
                                        <p:attrNameLst>
                                          <p:attrName>ppt_x</p:attrName>
                                        </p:attrNameLst>
                                      </p:cBhvr>
                                      <p:tavLst>
                                        <p:tav tm="0">
                                          <p:val>
                                            <p:strVal val="ppt_x"/>
                                          </p:val>
                                        </p:tav>
                                        <p:tav tm="100000">
                                          <p:val>
                                            <p:strVal val="1+ppt_w/2"/>
                                          </p:val>
                                        </p:tav>
                                      </p:tavLst>
                                    </p:anim>
                                    <p:anim calcmode="lin" valueType="num">
                                      <p:cBhvr additive="base">
                                        <p:cTn id="286" dur="2000"/>
                                        <p:tgtEl>
                                          <p:spTgt spid="11"/>
                                        </p:tgtEl>
                                        <p:attrNameLst>
                                          <p:attrName>ppt_y</p:attrName>
                                        </p:attrNameLst>
                                      </p:cBhvr>
                                      <p:tavLst>
                                        <p:tav tm="0">
                                          <p:val>
                                            <p:strVal val="ppt_y"/>
                                          </p:val>
                                        </p:tav>
                                        <p:tav tm="100000">
                                          <p:val>
                                            <p:strVal val="ppt_y"/>
                                          </p:val>
                                        </p:tav>
                                      </p:tavLst>
                                    </p:anim>
                                    <p:set>
                                      <p:cBhvr>
                                        <p:cTn id="287" dur="1" fill="hold">
                                          <p:stCondLst>
                                            <p:cond delay="1999"/>
                                          </p:stCondLst>
                                        </p:cTn>
                                        <p:tgtEl>
                                          <p:spTgt spid="11"/>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1+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1+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ppt_y"/>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1+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1+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ppt_y"/>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0-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0-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0-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0-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0-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0-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0-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0-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0-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0-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0-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0-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0-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3" presetClass="entr" presetSubtype="288"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strVal val="4/3*#ppt_w"/>
                                          </p:val>
                                        </p:tav>
                                        <p:tav tm="100000">
                                          <p:val>
                                            <p:strVal val="#ppt_w"/>
                                          </p:val>
                                        </p:tav>
                                      </p:tavLst>
                                    </p:anim>
                                    <p:anim calcmode="lin" valueType="num">
                                      <p:cBhvr>
                                        <p:cTn id="375" dur="2000" fill="hold"/>
                                        <p:tgtEl>
                                          <p:spTgt spid="2"/>
                                        </p:tgtEl>
                                        <p:attrNameLst>
                                          <p:attrName>ppt_h</p:attrName>
                                        </p:attrNameLst>
                                      </p:cBhvr>
                                      <p:tavLst>
                                        <p:tav tm="0">
                                          <p:val>
                                            <p:strVal val="4/3*#ppt_h"/>
                                          </p:val>
                                        </p:tav>
                                        <p:tav tm="100000">
                                          <p:val>
                                            <p:strVal val="#ppt_h"/>
                                          </p:val>
                                        </p:tav>
                                      </p:tavLst>
                                    </p:anim>
                                  </p:childTnLst>
                                </p:cTn>
                              </p:par>
                              <p:par>
                                <p:cTn id="376" presetID="16" presetClass="entr" presetSubtype="37" fill="hold" nodeType="withEffect">
                                  <p:stCondLst>
                                    <p:cond delay="0"/>
                                  </p:stCondLst>
                                  <p:childTnLst>
                                    <p:set>
                                      <p:cBhvr>
                                        <p:cTn id="377" dur="1" fill="hold">
                                          <p:stCondLst>
                                            <p:cond delay="0"/>
                                          </p:stCondLst>
                                        </p:cTn>
                                        <p:tgtEl>
                                          <p:spTgt spid="2"/>
                                        </p:tgtEl>
                                        <p:attrNameLst>
                                          <p:attrName>style.visibility</p:attrName>
                                        </p:attrNameLst>
                                      </p:cBhvr>
                                      <p:to>
                                        <p:strVal val="visible"/>
                                      </p:to>
                                    </p:set>
                                    <p:animEffect transition="in" filter="barn(outVertical)">
                                      <p:cBhvr>
                                        <p:cTn id="3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8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0" name="19 Lágrima"/>
          <p:cNvSpPr/>
          <p:nvPr/>
        </p:nvSpPr>
        <p:spPr>
          <a:xfrm rot="509049">
            <a:off x="576910" y="3435103"/>
            <a:ext cx="1867855" cy="1856987"/>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rot="5114422">
            <a:off x="187231" y="-96553"/>
            <a:ext cx="1859903" cy="1857436"/>
          </a:xfrm>
          <a:prstGeom prst="teardrop">
            <a:avLst>
              <a:gd name="adj" fmla="val 175221"/>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2807545">
            <a:off x="47983" y="1620716"/>
            <a:ext cx="1859903" cy="1857436"/>
          </a:xfrm>
          <a:prstGeom prst="teardrop">
            <a:avLst>
              <a:gd name="adj" fmla="val 175577"/>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rot="8124764">
            <a:off x="3384663" y="-400317"/>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10800000">
            <a:off x="7069784" y="-13494"/>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Lágrima"/>
          <p:cNvSpPr/>
          <p:nvPr/>
        </p:nvSpPr>
        <p:spPr>
          <a:xfrm rot="13628221">
            <a:off x="7098520" y="1799926"/>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Lágrima"/>
          <p:cNvSpPr/>
          <p:nvPr/>
        </p:nvSpPr>
        <p:spPr>
          <a:xfrm rot="15901982">
            <a:off x="6433747" y="3493664"/>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Lágrima"/>
          <p:cNvSpPr/>
          <p:nvPr/>
        </p:nvSpPr>
        <p:spPr>
          <a:xfrm rot="18771176">
            <a:off x="3455173" y="3599361"/>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additive="base">
                                        <p:cTn id="9" dur="2000" fill="hold"/>
                                        <p:tgtEl>
                                          <p:spTgt spid="20"/>
                                        </p:tgtEl>
                                        <p:attrNameLst>
                                          <p:attrName>ppt_x</p:attrName>
                                        </p:attrNameLst>
                                      </p:cBhvr>
                                      <p:tavLst>
                                        <p:tav tm="0">
                                          <p:val>
                                            <p:strVal val="1+#ppt_w/2"/>
                                          </p:val>
                                        </p:tav>
                                        <p:tav tm="100000">
                                          <p:val>
                                            <p:strVal val="#ppt_x"/>
                                          </p:val>
                                        </p:tav>
                                      </p:tavLst>
                                    </p:anim>
                                    <p:anim calcmode="lin" valueType="num">
                                      <p:cBhvr additive="base">
                                        <p:cTn id="10" dur="2000" fill="hold"/>
                                        <p:tgtEl>
                                          <p:spTgt spid="20"/>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2000" fill="hold"/>
                                        <p:tgtEl>
                                          <p:spTgt spid="21"/>
                                        </p:tgtEl>
                                        <p:attrNameLst>
                                          <p:attrName>ppt_x</p:attrName>
                                        </p:attrNameLst>
                                      </p:cBhvr>
                                      <p:tavLst>
                                        <p:tav tm="0">
                                          <p:val>
                                            <p:strVal val="1+#ppt_w/2"/>
                                          </p:val>
                                        </p:tav>
                                        <p:tav tm="100000">
                                          <p:val>
                                            <p:strVal val="#ppt_x"/>
                                          </p:val>
                                        </p:tav>
                                      </p:tavLst>
                                    </p:anim>
                                    <p:anim calcmode="lin" valueType="num">
                                      <p:cBhvr additive="base">
                                        <p:cTn id="14" dur="2000" fill="hold"/>
                                        <p:tgtEl>
                                          <p:spTgt spid="21"/>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2000" fill="hold"/>
                                        <p:tgtEl>
                                          <p:spTgt spid="22"/>
                                        </p:tgtEl>
                                        <p:attrNameLst>
                                          <p:attrName>ppt_x</p:attrName>
                                        </p:attrNameLst>
                                      </p:cBhvr>
                                      <p:tavLst>
                                        <p:tav tm="0">
                                          <p:val>
                                            <p:strVal val="1+#ppt_w/2"/>
                                          </p:val>
                                        </p:tav>
                                        <p:tav tm="100000">
                                          <p:val>
                                            <p:strVal val="#ppt_x"/>
                                          </p:val>
                                        </p:tav>
                                      </p:tavLst>
                                    </p:anim>
                                    <p:anim calcmode="lin" valueType="num">
                                      <p:cBhvr additive="base">
                                        <p:cTn id="18" dur="20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0-#ppt_w/2"/>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0-#ppt_w/2"/>
                                          </p:val>
                                        </p:tav>
                                        <p:tav tm="100000">
                                          <p:val>
                                            <p:strVal val="#ppt_x"/>
                                          </p:val>
                                        </p:tav>
                                      </p:tavLst>
                                    </p:anim>
                                    <p:anim calcmode="lin" valueType="num">
                                      <p:cBhvr additive="base">
                                        <p:cTn id="26" dur="2000" fill="hold"/>
                                        <p:tgtEl>
                                          <p:spTgt spid="25"/>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0-#ppt_w/2"/>
                                          </p:val>
                                        </p:tav>
                                        <p:tav tm="100000">
                                          <p:val>
                                            <p:strVal val="#ppt_x"/>
                                          </p:val>
                                        </p:tav>
                                      </p:tavLst>
                                    </p:anim>
                                    <p:anim calcmode="lin" valueType="num">
                                      <p:cBhvr additive="base">
                                        <p:cTn id="30" dur="2000" fill="hold"/>
                                        <p:tgtEl>
                                          <p:spTgt spid="26"/>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ppt_x"/>
                                          </p:val>
                                        </p:tav>
                                        <p:tav tm="100000">
                                          <p:val>
                                            <p:strVal val="#ppt_x"/>
                                          </p:val>
                                        </p:tav>
                                      </p:tavLst>
                                    </p:anim>
                                    <p:anim calcmode="lin" valueType="num">
                                      <p:cBhvr additive="base">
                                        <p:cTn id="34" dur="2000" fill="hold"/>
                                        <p:tgtEl>
                                          <p:spTgt spid="23"/>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2000" fill="hold"/>
                                        <p:tgtEl>
                                          <p:spTgt spid="27"/>
                                        </p:tgtEl>
                                        <p:attrNameLst>
                                          <p:attrName>ppt_x</p:attrName>
                                        </p:attrNameLst>
                                      </p:cBhvr>
                                      <p:tavLst>
                                        <p:tav tm="0">
                                          <p:val>
                                            <p:strVal val="#ppt_x"/>
                                          </p:val>
                                        </p:tav>
                                        <p:tav tm="100000">
                                          <p:val>
                                            <p:strVal val="#ppt_x"/>
                                          </p:val>
                                        </p:tav>
                                      </p:tavLst>
                                    </p:anim>
                                    <p:anim calcmode="lin" valueType="num">
                                      <p:cBhvr additive="base">
                                        <p:cTn id="38" dur="2000" fill="hold"/>
                                        <p:tgtEl>
                                          <p:spTgt spid="27"/>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20"/>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21"/>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22"/>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23"/>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2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2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2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26"/>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20"/>
                                        </p:tgtEl>
                                        <p:attrNameLst>
                                          <p:attrName>ppt_x</p:attrName>
                                        </p:attrNameLst>
                                      </p:cBhvr>
                                      <p:tavLst>
                                        <p:tav tm="0">
                                          <p:val>
                                            <p:strVal val="ppt_x"/>
                                          </p:val>
                                        </p:tav>
                                        <p:tav tm="100000">
                                          <p:val>
                                            <p:strVal val="1+ppt_w/2"/>
                                          </p:val>
                                        </p:tav>
                                      </p:tavLst>
                                    </p:anim>
                                    <p:anim calcmode="lin" valueType="num">
                                      <p:cBhvr additive="base">
                                        <p:cTn id="58" dur="2000"/>
                                        <p:tgtEl>
                                          <p:spTgt spid="20"/>
                                        </p:tgtEl>
                                        <p:attrNameLst>
                                          <p:attrName>ppt_y</p:attrName>
                                        </p:attrNameLst>
                                      </p:cBhvr>
                                      <p:tavLst>
                                        <p:tav tm="0">
                                          <p:val>
                                            <p:strVal val="ppt_y"/>
                                          </p:val>
                                        </p:tav>
                                        <p:tav tm="100000">
                                          <p:val>
                                            <p:strVal val="0-ppt_h/2"/>
                                          </p:val>
                                        </p:tav>
                                      </p:tavLst>
                                    </p:anim>
                                    <p:set>
                                      <p:cBhvr>
                                        <p:cTn id="59" dur="1" fill="hold">
                                          <p:stCondLst>
                                            <p:cond delay="1999"/>
                                          </p:stCondLst>
                                        </p:cTn>
                                        <p:tgtEl>
                                          <p:spTgt spid="20"/>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21"/>
                                        </p:tgtEl>
                                        <p:attrNameLst>
                                          <p:attrName>ppt_x</p:attrName>
                                        </p:attrNameLst>
                                      </p:cBhvr>
                                      <p:tavLst>
                                        <p:tav tm="0">
                                          <p:val>
                                            <p:strVal val="ppt_x"/>
                                          </p:val>
                                        </p:tav>
                                        <p:tav tm="100000">
                                          <p:val>
                                            <p:strVal val="1+ppt_w/2"/>
                                          </p:val>
                                        </p:tav>
                                      </p:tavLst>
                                    </p:anim>
                                    <p:anim calcmode="lin" valueType="num">
                                      <p:cBhvr additive="base">
                                        <p:cTn id="62" dur="2000"/>
                                        <p:tgtEl>
                                          <p:spTgt spid="21"/>
                                        </p:tgtEl>
                                        <p:attrNameLst>
                                          <p:attrName>ppt_y</p:attrName>
                                        </p:attrNameLst>
                                      </p:cBhvr>
                                      <p:tavLst>
                                        <p:tav tm="0">
                                          <p:val>
                                            <p:strVal val="ppt_y"/>
                                          </p:val>
                                        </p:tav>
                                        <p:tav tm="100000">
                                          <p:val>
                                            <p:strVal val="1+ppt_h/2"/>
                                          </p:val>
                                        </p:tav>
                                      </p:tavLst>
                                    </p:anim>
                                    <p:set>
                                      <p:cBhvr>
                                        <p:cTn id="63" dur="1" fill="hold">
                                          <p:stCondLst>
                                            <p:cond delay="1999"/>
                                          </p:stCondLst>
                                        </p:cTn>
                                        <p:tgtEl>
                                          <p:spTgt spid="21"/>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22"/>
                                        </p:tgtEl>
                                        <p:attrNameLst>
                                          <p:attrName>ppt_x</p:attrName>
                                        </p:attrNameLst>
                                      </p:cBhvr>
                                      <p:tavLst>
                                        <p:tav tm="0">
                                          <p:val>
                                            <p:strVal val="ppt_x"/>
                                          </p:val>
                                        </p:tav>
                                        <p:tav tm="100000">
                                          <p:val>
                                            <p:strVal val="1+ppt_w/2"/>
                                          </p:val>
                                        </p:tav>
                                      </p:tavLst>
                                    </p:anim>
                                    <p:anim calcmode="lin" valueType="num">
                                      <p:cBhvr additive="base">
                                        <p:cTn id="66" dur="2000"/>
                                        <p:tgtEl>
                                          <p:spTgt spid="22"/>
                                        </p:tgtEl>
                                        <p:attrNameLst>
                                          <p:attrName>ppt_y</p:attrName>
                                        </p:attrNameLst>
                                      </p:cBhvr>
                                      <p:tavLst>
                                        <p:tav tm="0">
                                          <p:val>
                                            <p:strVal val="ppt_y"/>
                                          </p:val>
                                        </p:tav>
                                        <p:tav tm="100000">
                                          <p:val>
                                            <p:strVal val="ppt_y"/>
                                          </p:val>
                                        </p:tav>
                                      </p:tavLst>
                                    </p:anim>
                                    <p:set>
                                      <p:cBhvr>
                                        <p:cTn id="67" dur="1" fill="hold">
                                          <p:stCondLst>
                                            <p:cond delay="1999"/>
                                          </p:stCondLst>
                                        </p:cTn>
                                        <p:tgtEl>
                                          <p:spTgt spid="22"/>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23"/>
                                        </p:tgtEl>
                                        <p:attrNameLst>
                                          <p:attrName>ppt_x</p:attrName>
                                        </p:attrNameLst>
                                      </p:cBhvr>
                                      <p:tavLst>
                                        <p:tav tm="0">
                                          <p:val>
                                            <p:strVal val="ppt_x"/>
                                          </p:val>
                                        </p:tav>
                                        <p:tav tm="100000">
                                          <p:val>
                                            <p:strVal val="ppt_x"/>
                                          </p:val>
                                        </p:tav>
                                      </p:tavLst>
                                    </p:anim>
                                    <p:anim calcmode="lin" valueType="num">
                                      <p:cBhvr additive="base">
                                        <p:cTn id="70" dur="2000"/>
                                        <p:tgtEl>
                                          <p:spTgt spid="23"/>
                                        </p:tgtEl>
                                        <p:attrNameLst>
                                          <p:attrName>ppt_y</p:attrName>
                                        </p:attrNameLst>
                                      </p:cBhvr>
                                      <p:tavLst>
                                        <p:tav tm="0">
                                          <p:val>
                                            <p:strVal val="ppt_y"/>
                                          </p:val>
                                        </p:tav>
                                        <p:tav tm="100000">
                                          <p:val>
                                            <p:strVal val="1+ppt_h/2"/>
                                          </p:val>
                                        </p:tav>
                                      </p:tavLst>
                                    </p:anim>
                                    <p:set>
                                      <p:cBhvr>
                                        <p:cTn id="71" dur="1" fill="hold">
                                          <p:stCondLst>
                                            <p:cond delay="1999"/>
                                          </p:stCondLst>
                                        </p:cTn>
                                        <p:tgtEl>
                                          <p:spTgt spid="23"/>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27"/>
                                        </p:tgtEl>
                                        <p:attrNameLst>
                                          <p:attrName>ppt_x</p:attrName>
                                        </p:attrNameLst>
                                      </p:cBhvr>
                                      <p:tavLst>
                                        <p:tav tm="0">
                                          <p:val>
                                            <p:strVal val="ppt_x"/>
                                          </p:val>
                                        </p:tav>
                                        <p:tav tm="100000">
                                          <p:val>
                                            <p:strVal val="ppt_x"/>
                                          </p:val>
                                        </p:tav>
                                      </p:tavLst>
                                    </p:anim>
                                    <p:anim calcmode="lin" valueType="num">
                                      <p:cBhvr additive="base">
                                        <p:cTn id="74" dur="2000"/>
                                        <p:tgtEl>
                                          <p:spTgt spid="27"/>
                                        </p:tgtEl>
                                        <p:attrNameLst>
                                          <p:attrName>ppt_y</p:attrName>
                                        </p:attrNameLst>
                                      </p:cBhvr>
                                      <p:tavLst>
                                        <p:tav tm="0">
                                          <p:val>
                                            <p:strVal val="ppt_y"/>
                                          </p:val>
                                        </p:tav>
                                        <p:tav tm="100000">
                                          <p:val>
                                            <p:strVal val="0-ppt_h/2"/>
                                          </p:val>
                                        </p:tav>
                                      </p:tavLst>
                                    </p:anim>
                                    <p:set>
                                      <p:cBhvr>
                                        <p:cTn id="75" dur="1" fill="hold">
                                          <p:stCondLst>
                                            <p:cond delay="1999"/>
                                          </p:stCondLst>
                                        </p:cTn>
                                        <p:tgtEl>
                                          <p:spTgt spid="27"/>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24"/>
                                        </p:tgtEl>
                                        <p:attrNameLst>
                                          <p:attrName>ppt_x</p:attrName>
                                        </p:attrNameLst>
                                      </p:cBhvr>
                                      <p:tavLst>
                                        <p:tav tm="0">
                                          <p:val>
                                            <p:strVal val="ppt_x"/>
                                          </p:val>
                                        </p:tav>
                                        <p:tav tm="100000">
                                          <p:val>
                                            <p:strVal val="0-ppt_w/2"/>
                                          </p:val>
                                        </p:tav>
                                      </p:tavLst>
                                    </p:anim>
                                    <p:anim calcmode="lin" valueType="num">
                                      <p:cBhvr additive="base">
                                        <p:cTn id="78" dur="2000"/>
                                        <p:tgtEl>
                                          <p:spTgt spid="24"/>
                                        </p:tgtEl>
                                        <p:attrNameLst>
                                          <p:attrName>ppt_y</p:attrName>
                                        </p:attrNameLst>
                                      </p:cBhvr>
                                      <p:tavLst>
                                        <p:tav tm="0">
                                          <p:val>
                                            <p:strVal val="ppt_y"/>
                                          </p:val>
                                        </p:tav>
                                        <p:tav tm="100000">
                                          <p:val>
                                            <p:strVal val="1+ppt_h/2"/>
                                          </p:val>
                                        </p:tav>
                                      </p:tavLst>
                                    </p:anim>
                                    <p:set>
                                      <p:cBhvr>
                                        <p:cTn id="79" dur="1" fill="hold">
                                          <p:stCondLst>
                                            <p:cond delay="1999"/>
                                          </p:stCondLst>
                                        </p:cTn>
                                        <p:tgtEl>
                                          <p:spTgt spid="24"/>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25"/>
                                        </p:tgtEl>
                                        <p:attrNameLst>
                                          <p:attrName>ppt_x</p:attrName>
                                        </p:attrNameLst>
                                      </p:cBhvr>
                                      <p:tavLst>
                                        <p:tav tm="0">
                                          <p:val>
                                            <p:strVal val="ppt_x"/>
                                          </p:val>
                                        </p:tav>
                                        <p:tav tm="100000">
                                          <p:val>
                                            <p:strVal val="0-ppt_w/2"/>
                                          </p:val>
                                        </p:tav>
                                      </p:tavLst>
                                    </p:anim>
                                    <p:anim calcmode="lin" valueType="num">
                                      <p:cBhvr additive="base">
                                        <p:cTn id="82" dur="2000"/>
                                        <p:tgtEl>
                                          <p:spTgt spid="25"/>
                                        </p:tgtEl>
                                        <p:attrNameLst>
                                          <p:attrName>ppt_y</p:attrName>
                                        </p:attrNameLst>
                                      </p:cBhvr>
                                      <p:tavLst>
                                        <p:tav tm="0">
                                          <p:val>
                                            <p:strVal val="ppt_y"/>
                                          </p:val>
                                        </p:tav>
                                        <p:tav tm="100000">
                                          <p:val>
                                            <p:strVal val="ppt_y"/>
                                          </p:val>
                                        </p:tav>
                                      </p:tavLst>
                                    </p:anim>
                                    <p:set>
                                      <p:cBhvr>
                                        <p:cTn id="83" dur="1" fill="hold">
                                          <p:stCondLst>
                                            <p:cond delay="1999"/>
                                          </p:stCondLst>
                                        </p:cTn>
                                        <p:tgtEl>
                                          <p:spTgt spid="25"/>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26"/>
                                        </p:tgtEl>
                                        <p:attrNameLst>
                                          <p:attrName>ppt_x</p:attrName>
                                        </p:attrNameLst>
                                      </p:cBhvr>
                                      <p:tavLst>
                                        <p:tav tm="0">
                                          <p:val>
                                            <p:strVal val="ppt_x"/>
                                          </p:val>
                                        </p:tav>
                                        <p:tav tm="100000">
                                          <p:val>
                                            <p:strVal val="0-ppt_w/2"/>
                                          </p:val>
                                        </p:tav>
                                      </p:tavLst>
                                    </p:anim>
                                    <p:anim calcmode="lin" valueType="num">
                                      <p:cBhvr additive="base">
                                        <p:cTn id="86" dur="2000"/>
                                        <p:tgtEl>
                                          <p:spTgt spid="26"/>
                                        </p:tgtEl>
                                        <p:attrNameLst>
                                          <p:attrName>ppt_y</p:attrName>
                                        </p:attrNameLst>
                                      </p:cBhvr>
                                      <p:tavLst>
                                        <p:tav tm="0">
                                          <p:val>
                                            <p:strVal val="ppt_y"/>
                                          </p:val>
                                        </p:tav>
                                        <p:tav tm="100000">
                                          <p:val>
                                            <p:strVal val="0-ppt_h/2"/>
                                          </p:val>
                                        </p:tav>
                                      </p:tavLst>
                                    </p:anim>
                                    <p:set>
                                      <p:cBhvr>
                                        <p:cTn id="87" dur="1" fill="hold">
                                          <p:stCondLst>
                                            <p:cond delay="1999"/>
                                          </p:stCondLst>
                                        </p:cTn>
                                        <p:tgtEl>
                                          <p:spTgt spid="26"/>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286000" y="1417588"/>
            <a:ext cx="6072214" cy="1754326"/>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Previenen la anemia, ya que, el hierro y las vitaminas C y B fabrican glóbulos rojos</a:t>
            </a:r>
          </a:p>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 Las brevas e higos aportan altas cantidades de potasio, lo que favorece la producción de masa muscular, regula el sistema nervioso y el ritmo cardíaco. Además el potasio también favorece la regulación de los líquidos corporales..</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8583551">
            <a:off x="7117713" y="-427693"/>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3085248">
            <a:off x="6498345" y="350566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2015495">
            <a:off x="890035" y="-16051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8583551">
            <a:off x="6729684" y="-7052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3085248">
            <a:off x="5783966" y="3005597"/>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9985984">
            <a:off x="833769" y="368202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390101" y="12523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818730" y="41098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333832" y="3467706"/>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803067" y="320357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3085248">
            <a:off x="6872881" y="386388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5355339" y="2719846"/>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8583551">
            <a:off x="6474770" y="14381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086741" y="50097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2015495">
            <a:off x="2247358" y="69673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9985984">
            <a:off x="2191089" y="296764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3085248">
            <a:off x="6141156" y="3291349"/>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8583551">
            <a:off x="5729551" y="71529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19985984">
            <a:off x="2691157" y="2681890"/>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2015495">
            <a:off x="2533108" y="911054"/>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8583551">
            <a:off x="5372361" y="92960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13085248">
            <a:off x="4998146" y="2434092"/>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Rectángulo"/>
          <p:cNvSpPr/>
          <p:nvPr/>
        </p:nvSpPr>
        <p:spPr>
          <a:xfrm>
            <a:off x="-500098" y="-714398"/>
            <a:ext cx="10287072" cy="6929486"/>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1"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1"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grpId="1"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1" nodeType="withEffect">
                                  <p:stCondLst>
                                    <p:cond delay="0"/>
                                  </p:stCondLst>
                                  <p:childTnLst>
                                    <p:anim calcmode="lin" valueType="num">
                                      <p:cBhvr additive="base">
                                        <p:cTn id="121" dur="2000"/>
                                        <p:tgtEl>
                                          <p:spTgt spid="19"/>
                                        </p:tgtEl>
                                        <p:attrNameLst>
                                          <p:attrName>ppt_x</p:attrName>
                                        </p:attrNameLst>
                                      </p:cBhvr>
                                      <p:tavLst>
                                        <p:tav tm="0">
                                          <p:val>
                                            <p:strVal val="ppt_x"/>
                                          </p:val>
                                        </p:tav>
                                        <p:tav tm="100000">
                                          <p:val>
                                            <p:strVal val="1+ppt_w/2"/>
                                          </p:val>
                                        </p:tav>
                                      </p:tavLst>
                                    </p:anim>
                                    <p:anim calcmode="lin" valueType="num">
                                      <p:cBhvr additive="base">
                                        <p:cTn id="122" dur="2000"/>
                                        <p:tgtEl>
                                          <p:spTgt spid="19"/>
                                        </p:tgtEl>
                                        <p:attrNameLst>
                                          <p:attrName>ppt_y</p:attrName>
                                        </p:attrNameLst>
                                      </p:cBhvr>
                                      <p:tavLst>
                                        <p:tav tm="0">
                                          <p:val>
                                            <p:strVal val="ppt_y"/>
                                          </p:val>
                                        </p:tav>
                                        <p:tav tm="100000">
                                          <p:val>
                                            <p:strVal val="1+ppt_h/2"/>
                                          </p:val>
                                        </p:tav>
                                      </p:tavLst>
                                    </p:anim>
                                    <p:set>
                                      <p:cBhvr>
                                        <p:cTn id="123" dur="1" fill="hold">
                                          <p:stCondLst>
                                            <p:cond delay="1999"/>
                                          </p:stCondLst>
                                        </p:cTn>
                                        <p:tgtEl>
                                          <p:spTgt spid="19"/>
                                        </p:tgtEl>
                                        <p:attrNameLst>
                                          <p:attrName>style.visibility</p:attrName>
                                        </p:attrNameLst>
                                      </p:cBhvr>
                                      <p:to>
                                        <p:strVal val="hidden"/>
                                      </p:to>
                                    </p:set>
                                  </p:childTnLst>
                                </p:cTn>
                              </p:par>
                              <p:par>
                                <p:cTn id="124" presetID="2" presetClass="exit" presetSubtype="6" fill="hold" grpId="1"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1+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grpId="1"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grpId="1"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grpId="1"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grpId="1"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grpId="1"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1"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1"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1"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2" fill="hold" grpId="1"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3" fill="hold" grpId="1"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1"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1"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1"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1"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una"/>
          <p:cNvSpPr/>
          <p:nvPr/>
        </p:nvSpPr>
        <p:spPr>
          <a:xfrm>
            <a:off x="0" y="571486"/>
            <a:ext cx="2071670"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7072298" y="500048"/>
            <a:ext cx="2071702"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1000100" y="571486"/>
            <a:ext cx="2071670"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6143636" y="500048"/>
            <a:ext cx="2071702"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000232" y="571486"/>
            <a:ext cx="2071670"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5286380" y="500048"/>
            <a:ext cx="2071702"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a:off x="2857488" y="571486"/>
            <a:ext cx="2071670"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flipH="1">
            <a:off x="4357686" y="571486"/>
            <a:ext cx="2071702" cy="3571876"/>
          </a:xfrm>
          <a:prstGeom prst="moon">
            <a:avLst>
              <a:gd name="adj" fmla="val 3712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500098" y="-428646"/>
            <a:ext cx="10287072" cy="7643866"/>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2"/>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ppt_y"/>
                                          </p:val>
                                        </p:tav>
                                      </p:tavLst>
                                    </p:anim>
                                    <p:set>
                                      <p:cBhvr>
                                        <p:cTn id="71" dur="1" fill="hold">
                                          <p:stCondLst>
                                            <p:cond delay="1999"/>
                                          </p:stCondLst>
                                        </p:cTn>
                                        <p:tgtEl>
                                          <p:spTgt spid="11"/>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0-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37"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Vertic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5" name="4 Rectángulo"/>
          <p:cNvSpPr/>
          <p:nvPr/>
        </p:nvSpPr>
        <p:spPr>
          <a:xfrm>
            <a:off x="2428860" y="1357304"/>
            <a:ext cx="6143652" cy="2585323"/>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Dentro del repaso de los frutos que nos ofrece la naturaleza en otoño debemos destacar unos que son el fruto de esta época por excelencia, los higos. Todos sabemos que el higo, como buena fruta que es, contiene infinidad de beneficios para nuestra salud. De ahí que sea una fruta muy apreciada por sus cualidades nutricionales. A pesar de todo, lo que muchos desconocen son las propiedades medicinales que tanto los higos como la higuera poseen y de los que nosotros vamos a destacar los más importantes.</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6" name="5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gradFill flip="none" rotWithShape="1">
            <a:gsLst>
              <a:gs pos="93000">
                <a:schemeClr val="accent4">
                  <a:lumMod val="40000"/>
                  <a:lumOff val="60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428646"/>
            <a:ext cx="10287072" cy="7643866"/>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gradFill flip="none" rotWithShape="1">
            <a:gsLst>
              <a:gs pos="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428860" y="1142990"/>
            <a:ext cx="6000776" cy="2862322"/>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El higo es una fruta apreciada por su sabor característico y por su alto contenido en nutrientes, entre los que destaca su alto contenido en fibra, necesaria para mantener un perfecto equilibrio dentro del organismo y lograr así que los residuos que se acumulan en su interior desaparezcan, manteniendo una perfecta salud corporal. Junto a esto las vitaminas y los minerales ocupan una parte importante de los beneficios que nos brinda, así como los antioxidantes. A pesar de todo es necesario que recalquemos el papel medicinal que tienen los higos.</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643319" y="3571863"/>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6200000">
            <a:off x="3643319" y="2643169"/>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1643037"/>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642905"/>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285789"/>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79026" y="-1250190"/>
            <a:ext cx="1785950"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00098" y="-714398"/>
            <a:ext cx="10287072" cy="6572296"/>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Vertical)">
                                      <p:cBhvr>
                                        <p:cTn id="9" dur="3000"/>
                                        <p:tgtEl>
                                          <p:spTgt spid="3"/>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3000"/>
                                        <p:tgtEl>
                                          <p:spTgt spid="4"/>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3000"/>
                                        <p:tgtEl>
                                          <p:spTgt spid="5"/>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3000"/>
                                        <p:tgtEl>
                                          <p:spTgt spid="6"/>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ppt_x"/>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3000"/>
                                        <p:tgtEl>
                                          <p:spTgt spid="7"/>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ppt_x"/>
                                          </p:val>
                                        </p:tav>
                                        <p:tav tm="100000">
                                          <p:val>
                                            <p:strVal val="#ppt_x"/>
                                          </p:val>
                                        </p:tav>
                                      </p:tavLst>
                                    </p:anim>
                                    <p:anim calcmode="lin" valueType="num">
                                      <p:cBhvr additive="base">
                                        <p:cTn id="41" dur="3000" fill="hold"/>
                                        <p:tgtEl>
                                          <p:spTgt spid="7"/>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3000"/>
                                        <p:tgtEl>
                                          <p:spTgt spid="8"/>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ppt_x"/>
                                          </p:val>
                                        </p:tav>
                                        <p:tav tm="100000">
                                          <p:val>
                                            <p:strVal val="#ppt_x"/>
                                          </p:val>
                                        </p:tav>
                                      </p:tavLst>
                                    </p:anim>
                                    <p:anim calcmode="lin" valueType="num">
                                      <p:cBhvr additive="base">
                                        <p:cTn id="48" dur="3000" fill="hold"/>
                                        <p:tgtEl>
                                          <p:spTgt spid="8"/>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3000" fill="hold"/>
                                        <p:tgtEl>
                                          <p:spTgt spid="3"/>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8"/>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ppt_x"/>
                                          </p:val>
                                        </p:tav>
                                      </p:tavLst>
                                    </p:anim>
                                    <p:anim calcmode="lin" valueType="num">
                                      <p:cBhvr additive="base">
                                        <p:cTn id="63" dur="3000"/>
                                        <p:tgtEl>
                                          <p:spTgt spid="3"/>
                                        </p:tgtEl>
                                        <p:attrNameLst>
                                          <p:attrName>ppt_y</p:attrName>
                                        </p:attrNameLst>
                                      </p:cBhvr>
                                      <p:tavLst>
                                        <p:tav tm="0">
                                          <p:val>
                                            <p:strVal val="ppt_y"/>
                                          </p:val>
                                        </p:tav>
                                        <p:tav tm="100000">
                                          <p:val>
                                            <p:strVal val="0-ppt_h/2"/>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3000"/>
                                        <p:tgtEl>
                                          <p:spTgt spid="4"/>
                                        </p:tgtEl>
                                        <p:attrNameLst>
                                          <p:attrName>ppt_x</p:attrName>
                                        </p:attrNameLst>
                                      </p:cBhvr>
                                      <p:tavLst>
                                        <p:tav tm="0">
                                          <p:val>
                                            <p:strVal val="ppt_x"/>
                                          </p:val>
                                        </p:tav>
                                        <p:tav tm="100000">
                                          <p:val>
                                            <p:strVal val="ppt_x"/>
                                          </p:val>
                                        </p:tav>
                                      </p:tavLst>
                                    </p:anim>
                                    <p:anim calcmode="lin" valueType="num">
                                      <p:cBhvr additive="base">
                                        <p:cTn id="67" dur="3000"/>
                                        <p:tgtEl>
                                          <p:spTgt spid="4"/>
                                        </p:tgtEl>
                                        <p:attrNameLst>
                                          <p:attrName>ppt_y</p:attrName>
                                        </p:attrNameLst>
                                      </p:cBhvr>
                                      <p:tavLst>
                                        <p:tav tm="0">
                                          <p:val>
                                            <p:strVal val="ppt_y"/>
                                          </p:val>
                                        </p:tav>
                                        <p:tav tm="100000">
                                          <p:val>
                                            <p:strVal val="0-ppt_h/2"/>
                                          </p:val>
                                        </p:tav>
                                      </p:tavLst>
                                    </p:anim>
                                    <p:set>
                                      <p:cBhvr>
                                        <p:cTn id="68" dur="1" fill="hold">
                                          <p:stCondLst>
                                            <p:cond delay="2999"/>
                                          </p:stCondLst>
                                        </p:cTn>
                                        <p:tgtEl>
                                          <p:spTgt spid="4"/>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3000" fill="hold"/>
                                        <p:tgtEl>
                                          <p:spTgt spid="2"/>
                                        </p:tgtEl>
                                        <p:attrNameLst>
                                          <p:attrName>ppt_x</p:attrName>
                                        </p:attrNameLst>
                                      </p:cBhvr>
                                      <p:tavLst>
                                        <p:tav tm="0">
                                          <p:val>
                                            <p:strVal val="#ppt_x"/>
                                          </p:val>
                                        </p:tav>
                                        <p:tav tm="100000">
                                          <p:val>
                                            <p:strVal val="#ppt_x"/>
                                          </p:val>
                                        </p:tav>
                                      </p:tavLst>
                                    </p:anim>
                                    <p:anim calcmode="lin" valueType="num">
                                      <p:cBhvr>
                                        <p:cTn id="88" dur="3000" fill="hold"/>
                                        <p:tgtEl>
                                          <p:spTgt spid="2"/>
                                        </p:tgtEl>
                                        <p:attrNameLst>
                                          <p:attrName>ppt_y</p:attrName>
                                        </p:attrNameLst>
                                      </p:cBhvr>
                                      <p:tavLst>
                                        <p:tav tm="0">
                                          <p:val>
                                            <p:strVal val="#ppt_y+#ppt_h/2"/>
                                          </p:val>
                                        </p:tav>
                                        <p:tav tm="100000">
                                          <p:val>
                                            <p:strVal val="#ppt_y"/>
                                          </p:val>
                                        </p:tav>
                                      </p:tavLst>
                                    </p:anim>
                                    <p:anim calcmode="lin" valueType="num">
                                      <p:cBhvr>
                                        <p:cTn id="89" dur="3000" fill="hold"/>
                                        <p:tgtEl>
                                          <p:spTgt spid="2"/>
                                        </p:tgtEl>
                                        <p:attrNameLst>
                                          <p:attrName>ppt_w</p:attrName>
                                        </p:attrNameLst>
                                      </p:cBhvr>
                                      <p:tavLst>
                                        <p:tav tm="0">
                                          <p:val>
                                            <p:strVal val="#ppt_w"/>
                                          </p:val>
                                        </p:tav>
                                        <p:tav tm="100000">
                                          <p:val>
                                            <p:strVal val="#ppt_w"/>
                                          </p:val>
                                        </p:tav>
                                      </p:tavLst>
                                    </p:anim>
                                    <p:anim calcmode="lin" valueType="num">
                                      <p:cBhvr>
                                        <p:cTn id="9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flipH="1">
            <a:off x="7072298" y="714362"/>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1000100"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6143636" y="714362"/>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2000232"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5286380" y="714362"/>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857488"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4357686" y="785800"/>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428647"/>
            <a:ext cx="10287072" cy="7374195"/>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37"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Vertic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500298" y="1785932"/>
            <a:ext cx="6143652" cy="2031325"/>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Una de las cualidades que más les caracteriza es su poder expectorante, ya que contiene propiedades que nos ayudan a limpiar los pulmones. Por este motivo las hojas de la higuera y sus frutos son muy recomendables cuando padecemos afecciones respiratorias como bronquitis, catarros, mucosidad excesiva... Aplicar este fruto nos ayudará a eliminar este exceso de mucosidad y encontrarnos mucho más aliviados.</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14362"/>
            <a:ext cx="285720" cy="385765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8858280" y="642924"/>
            <a:ext cx="285720" cy="385765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357158" y="1000114"/>
            <a:ext cx="285752" cy="335758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8501090" y="928676"/>
            <a:ext cx="285752" cy="335758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85786" y="1142990"/>
            <a:ext cx="285752" cy="307183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8072462" y="1142990"/>
            <a:ext cx="285752" cy="300039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1142976" y="1285866"/>
            <a:ext cx="285752" cy="271464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7643834" y="1357304"/>
            <a:ext cx="285752" cy="264320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571604" y="1428742"/>
            <a:ext cx="285752" cy="235745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215206" y="1500180"/>
            <a:ext cx="285752" cy="235745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928794" y="1571618"/>
            <a:ext cx="276228" cy="207170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6858016" y="1643056"/>
            <a:ext cx="285752" cy="200026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285984" y="1643056"/>
            <a:ext cx="285752" cy="1857388"/>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6500826" y="1785932"/>
            <a:ext cx="285752" cy="164307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643174" y="1785932"/>
            <a:ext cx="285752" cy="157163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143636" y="1857370"/>
            <a:ext cx="214314" cy="1428760"/>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071802" y="2000246"/>
            <a:ext cx="214314" cy="121444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786446" y="2000246"/>
            <a:ext cx="214314" cy="1143008"/>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357554" y="2071684"/>
            <a:ext cx="214314" cy="100013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5500694" y="2071684"/>
            <a:ext cx="214314" cy="92869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3714744"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5214942"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4000496"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857752"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286248"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572000"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3"/>
                                        </p:tgtEl>
                                        <p:attrNameLst>
                                          <p:attrName>style.visibility</p:attrName>
                                        </p:attrNameLst>
                                      </p:cBhvr>
                                      <p:to>
                                        <p:strVal val="visible"/>
                                      </p:to>
                                    </p:set>
                                    <p:animEffect transition="in" filter="plus(in)">
                                      <p:cBhvr>
                                        <p:cTn id="113" dur="2000"/>
                                        <p:tgtEl>
                                          <p:spTgt spid="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plus(in)">
                                      <p:cBhvr>
                                        <p:cTn id="116" dur="2000"/>
                                        <p:tgtEl>
                                          <p:spTgt spid="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plus(in)">
                                      <p:cBhvr>
                                        <p:cTn id="119" dur="2000"/>
                                        <p:tgtEl>
                                          <p:spTgt spid="7"/>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plus(in)">
                                      <p:cBhvr>
                                        <p:cTn id="122" dur="2000"/>
                                        <p:tgtEl>
                                          <p:spTgt spid="9"/>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plus(in)">
                                      <p:cBhvr>
                                        <p:cTn id="125" dur="2000"/>
                                        <p:tgtEl>
                                          <p:spTgt spid="1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plus(in)">
                                      <p:cBhvr>
                                        <p:cTn id="128" dur="2000"/>
                                        <p:tgtEl>
                                          <p:spTgt spid="13"/>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5"/>
                                        </p:tgtEl>
                                        <p:attrNameLst>
                                          <p:attrName>style.visibility</p:attrName>
                                        </p:attrNameLst>
                                      </p:cBhvr>
                                      <p:to>
                                        <p:strVal val="visible"/>
                                      </p:to>
                                    </p:set>
                                    <p:animEffect transition="in" filter="plus(in)">
                                      <p:cBhvr>
                                        <p:cTn id="131" dur="2000"/>
                                        <p:tgtEl>
                                          <p:spTgt spid="15"/>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plus(in)">
                                      <p:cBhvr>
                                        <p:cTn id="134" dur="2000"/>
                                        <p:tgtEl>
                                          <p:spTgt spid="17"/>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2000"/>
                                        <p:tgtEl>
                                          <p:spTgt spid="19"/>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3"/>
                                        </p:tgtEl>
                                        <p:attrNameLst>
                                          <p:attrName>style.visibility</p:attrName>
                                        </p:attrNameLst>
                                      </p:cBhvr>
                                      <p:to>
                                        <p:strVal val="visible"/>
                                      </p:to>
                                    </p:set>
                                    <p:animEffect transition="in" filter="plus(in)">
                                      <p:cBhvr>
                                        <p:cTn id="143" dur="2000"/>
                                        <p:tgtEl>
                                          <p:spTgt spid="2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plus(in)">
                                      <p:cBhvr>
                                        <p:cTn id="146" dur="2000"/>
                                        <p:tgtEl>
                                          <p:spTgt spid="2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plus(in)">
                                      <p:cBhvr>
                                        <p:cTn id="149" dur="2000"/>
                                        <p:tgtEl>
                                          <p:spTgt spid="2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plus(in)">
                                      <p:cBhvr>
                                        <p:cTn id="152" dur="2000"/>
                                        <p:tgtEl>
                                          <p:spTgt spid="4"/>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6"/>
                                        </p:tgtEl>
                                        <p:attrNameLst>
                                          <p:attrName>style.visibility</p:attrName>
                                        </p:attrNameLst>
                                      </p:cBhvr>
                                      <p:to>
                                        <p:strVal val="visible"/>
                                      </p:to>
                                    </p:set>
                                    <p:animEffect transition="in" filter="plus(in)">
                                      <p:cBhvr>
                                        <p:cTn id="155" dur="2000"/>
                                        <p:tgtEl>
                                          <p:spTgt spid="6"/>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Effect transition="in" filter="plus(in)">
                                      <p:cBhvr>
                                        <p:cTn id="158" dur="2000"/>
                                        <p:tgtEl>
                                          <p:spTgt spid="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plus(in)">
                                      <p:cBhvr>
                                        <p:cTn id="161" dur="2000"/>
                                        <p:tgtEl>
                                          <p:spTgt spid="1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plus(in)">
                                      <p:cBhvr>
                                        <p:cTn id="170" dur="2000"/>
                                        <p:tgtEl>
                                          <p:spTgt spid="16"/>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plus(in)">
                                      <p:cBhvr>
                                        <p:cTn id="173" dur="2000"/>
                                        <p:tgtEl>
                                          <p:spTgt spid="18"/>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Effect transition="in" filter="plus(in)">
                                      <p:cBhvr>
                                        <p:cTn id="176" dur="2000"/>
                                        <p:tgtEl>
                                          <p:spTgt spid="20"/>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plus(in)">
                                      <p:cBhvr>
                                        <p:cTn id="179" dur="2000"/>
                                        <p:tgtEl>
                                          <p:spTgt spid="22"/>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plus(in)">
                                      <p:cBhvr>
                                        <p:cTn id="182" dur="2000"/>
                                        <p:tgtEl>
                                          <p:spTgt spid="24"/>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plus(in)">
                                      <p:cBhvr>
                                        <p:cTn id="185" dur="2000"/>
                                        <p:tgtEl>
                                          <p:spTgt spid="26"/>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2000"/>
                                        <p:tgtEl>
                                          <p:spTgt spid="28"/>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3"/>
                                        </p:tgtEl>
                                      </p:cBhvr>
                                    </p:animEffect>
                                    <p:set>
                                      <p:cBhvr>
                                        <p:cTn id="192" dur="1" fill="hold">
                                          <p:stCondLst>
                                            <p:cond delay="1999"/>
                                          </p:stCondLst>
                                        </p:cTn>
                                        <p:tgtEl>
                                          <p:spTgt spid="3"/>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5"/>
                                        </p:tgtEl>
                                      </p:cBhvr>
                                    </p:animEffect>
                                    <p:set>
                                      <p:cBhvr>
                                        <p:cTn id="195" dur="1" fill="hold">
                                          <p:stCondLst>
                                            <p:cond delay="1999"/>
                                          </p:stCondLst>
                                        </p:cTn>
                                        <p:tgtEl>
                                          <p:spTgt spid="5"/>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3"/>
                                        </p:tgtEl>
                                      </p:cBhvr>
                                    </p:animEffect>
                                    <p:set>
                                      <p:cBhvr>
                                        <p:cTn id="207" dur="1" fill="hold">
                                          <p:stCondLst>
                                            <p:cond delay="1999"/>
                                          </p:stCondLst>
                                        </p:cTn>
                                        <p:tgtEl>
                                          <p:spTgt spid="13"/>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5"/>
                                        </p:tgtEl>
                                      </p:cBhvr>
                                    </p:animEffect>
                                    <p:set>
                                      <p:cBhvr>
                                        <p:cTn id="210" dur="1" fill="hold">
                                          <p:stCondLst>
                                            <p:cond delay="1999"/>
                                          </p:stCondLst>
                                        </p:cTn>
                                        <p:tgtEl>
                                          <p:spTgt spid="15"/>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7"/>
                                        </p:tgtEl>
                                      </p:cBhvr>
                                    </p:animEffect>
                                    <p:set>
                                      <p:cBhvr>
                                        <p:cTn id="213" dur="1" fill="hold">
                                          <p:stCondLst>
                                            <p:cond delay="1999"/>
                                          </p:stCondLst>
                                        </p:cTn>
                                        <p:tgtEl>
                                          <p:spTgt spid="17"/>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19"/>
                                        </p:tgtEl>
                                      </p:cBhvr>
                                    </p:animEffect>
                                    <p:set>
                                      <p:cBhvr>
                                        <p:cTn id="216" dur="1" fill="hold">
                                          <p:stCondLst>
                                            <p:cond delay="1999"/>
                                          </p:stCondLst>
                                        </p:cTn>
                                        <p:tgtEl>
                                          <p:spTgt spid="19"/>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1"/>
                                        </p:tgtEl>
                                      </p:cBhvr>
                                    </p:animEffect>
                                    <p:set>
                                      <p:cBhvr>
                                        <p:cTn id="219" dur="1" fill="hold">
                                          <p:stCondLst>
                                            <p:cond delay="1999"/>
                                          </p:stCondLst>
                                        </p:cTn>
                                        <p:tgtEl>
                                          <p:spTgt spid="21"/>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3"/>
                                        </p:tgtEl>
                                      </p:cBhvr>
                                    </p:animEffect>
                                    <p:set>
                                      <p:cBhvr>
                                        <p:cTn id="222" dur="1" fill="hold">
                                          <p:stCondLst>
                                            <p:cond delay="1999"/>
                                          </p:stCondLst>
                                        </p:cTn>
                                        <p:tgtEl>
                                          <p:spTgt spid="23"/>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5"/>
                                        </p:tgtEl>
                                      </p:cBhvr>
                                    </p:animEffect>
                                    <p:set>
                                      <p:cBhvr>
                                        <p:cTn id="225" dur="1" fill="hold">
                                          <p:stCondLst>
                                            <p:cond delay="1999"/>
                                          </p:stCondLst>
                                        </p:cTn>
                                        <p:tgtEl>
                                          <p:spTgt spid="25"/>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7"/>
                                        </p:tgtEl>
                                      </p:cBhvr>
                                    </p:animEffect>
                                    <p:set>
                                      <p:cBhvr>
                                        <p:cTn id="228" dur="1" fill="hold">
                                          <p:stCondLst>
                                            <p:cond delay="1999"/>
                                          </p:stCondLst>
                                        </p:cTn>
                                        <p:tgtEl>
                                          <p:spTgt spid="27"/>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4"/>
                                        </p:tgtEl>
                                      </p:cBhvr>
                                    </p:animEffect>
                                    <p:set>
                                      <p:cBhvr>
                                        <p:cTn id="231" dur="1" fill="hold">
                                          <p:stCondLst>
                                            <p:cond delay="1999"/>
                                          </p:stCondLst>
                                        </p:cTn>
                                        <p:tgtEl>
                                          <p:spTgt spid="4"/>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6"/>
                                        </p:tgtEl>
                                      </p:cBhvr>
                                    </p:animEffect>
                                    <p:set>
                                      <p:cBhvr>
                                        <p:cTn id="234" dur="1" fill="hold">
                                          <p:stCondLst>
                                            <p:cond delay="1999"/>
                                          </p:stCondLst>
                                        </p:cTn>
                                        <p:tgtEl>
                                          <p:spTgt spid="6"/>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8"/>
                                        </p:tgtEl>
                                      </p:cBhvr>
                                    </p:animEffect>
                                    <p:set>
                                      <p:cBhvr>
                                        <p:cTn id="237" dur="1" fill="hold">
                                          <p:stCondLst>
                                            <p:cond delay="1999"/>
                                          </p:stCondLst>
                                        </p:cTn>
                                        <p:tgtEl>
                                          <p:spTgt spid="8"/>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2"/>
                                        </p:tgtEl>
                                      </p:cBhvr>
                                    </p:animEffect>
                                    <p:set>
                                      <p:cBhvr>
                                        <p:cTn id="243" dur="1" fill="hold">
                                          <p:stCondLst>
                                            <p:cond delay="1999"/>
                                          </p:stCondLst>
                                        </p:cTn>
                                        <p:tgtEl>
                                          <p:spTgt spid="12"/>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4"/>
                                        </p:tgtEl>
                                      </p:cBhvr>
                                    </p:animEffect>
                                    <p:set>
                                      <p:cBhvr>
                                        <p:cTn id="246" dur="1" fill="hold">
                                          <p:stCondLst>
                                            <p:cond delay="1999"/>
                                          </p:stCondLst>
                                        </p:cTn>
                                        <p:tgtEl>
                                          <p:spTgt spid="14"/>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6"/>
                                        </p:tgtEl>
                                      </p:cBhvr>
                                    </p:animEffect>
                                    <p:set>
                                      <p:cBhvr>
                                        <p:cTn id="249" dur="1" fill="hold">
                                          <p:stCondLst>
                                            <p:cond delay="1999"/>
                                          </p:stCondLst>
                                        </p:cTn>
                                        <p:tgtEl>
                                          <p:spTgt spid="16"/>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8"/>
                                        </p:tgtEl>
                                      </p:cBhvr>
                                    </p:animEffect>
                                    <p:set>
                                      <p:cBhvr>
                                        <p:cTn id="252" dur="1" fill="hold">
                                          <p:stCondLst>
                                            <p:cond delay="1999"/>
                                          </p:stCondLst>
                                        </p:cTn>
                                        <p:tgtEl>
                                          <p:spTgt spid="18"/>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0"/>
                                        </p:tgtEl>
                                      </p:cBhvr>
                                    </p:animEffect>
                                    <p:set>
                                      <p:cBhvr>
                                        <p:cTn id="255" dur="1" fill="hold">
                                          <p:stCondLst>
                                            <p:cond delay="1999"/>
                                          </p:stCondLst>
                                        </p:cTn>
                                        <p:tgtEl>
                                          <p:spTgt spid="20"/>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2"/>
                                        </p:tgtEl>
                                      </p:cBhvr>
                                    </p:animEffect>
                                    <p:set>
                                      <p:cBhvr>
                                        <p:cTn id="258" dur="1" fill="hold">
                                          <p:stCondLst>
                                            <p:cond delay="1999"/>
                                          </p:stCondLst>
                                        </p:cTn>
                                        <p:tgtEl>
                                          <p:spTgt spid="22"/>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4"/>
                                        </p:tgtEl>
                                      </p:cBhvr>
                                    </p:animEffect>
                                    <p:set>
                                      <p:cBhvr>
                                        <p:cTn id="261" dur="1" fill="hold">
                                          <p:stCondLst>
                                            <p:cond delay="1999"/>
                                          </p:stCondLst>
                                        </p:cTn>
                                        <p:tgtEl>
                                          <p:spTgt spid="24"/>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6"/>
                                        </p:tgtEl>
                                      </p:cBhvr>
                                    </p:animEffect>
                                    <p:set>
                                      <p:cBhvr>
                                        <p:cTn id="264" dur="1" fill="hold">
                                          <p:stCondLst>
                                            <p:cond delay="1999"/>
                                          </p:stCondLst>
                                        </p:cTn>
                                        <p:tgtEl>
                                          <p:spTgt spid="26"/>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8"/>
                                        </p:tgtEl>
                                      </p:cBhvr>
                                    </p:animEffect>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5"/>
                                        </p:tgtEl>
                                        <p:attrNameLst>
                                          <p:attrName>ppt_x</p:attrName>
                                        </p:attrNameLst>
                                      </p:cBhvr>
                                      <p:tavLst>
                                        <p:tav tm="0">
                                          <p:val>
                                            <p:strVal val="ppt_x"/>
                                          </p:val>
                                        </p:tav>
                                        <p:tav tm="100000">
                                          <p:val>
                                            <p:strVal val="1+ppt_w/2"/>
                                          </p:val>
                                        </p:tav>
                                      </p:tavLst>
                                    </p:anim>
                                    <p:anim calcmode="lin" valueType="num">
                                      <p:cBhvr additive="base">
                                        <p:cTn id="274" dur="2000"/>
                                        <p:tgtEl>
                                          <p:spTgt spid="5"/>
                                        </p:tgtEl>
                                        <p:attrNameLst>
                                          <p:attrName>ppt_y</p:attrName>
                                        </p:attrNameLst>
                                      </p:cBhvr>
                                      <p:tavLst>
                                        <p:tav tm="0">
                                          <p:val>
                                            <p:strVal val="ppt_y"/>
                                          </p:val>
                                        </p:tav>
                                        <p:tav tm="100000">
                                          <p:val>
                                            <p:strVal val="ppt_y"/>
                                          </p:val>
                                        </p:tav>
                                      </p:tavLst>
                                    </p:anim>
                                    <p:set>
                                      <p:cBhvr>
                                        <p:cTn id="275" dur="1" fill="hold">
                                          <p:stCondLst>
                                            <p:cond delay="1999"/>
                                          </p:stCondLst>
                                        </p:cTn>
                                        <p:tgtEl>
                                          <p:spTgt spid="5"/>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1+ppt_w/2"/>
                                          </p:val>
                                        </p:tav>
                                      </p:tavLst>
                                    </p:anim>
                                    <p:anim calcmode="lin" valueType="num">
                                      <p:cBhvr additive="base">
                                        <p:cTn id="278" dur="2000"/>
                                        <p:tgtEl>
                                          <p:spTgt spid="7"/>
                                        </p:tgtEl>
                                        <p:attrNameLst>
                                          <p:attrName>ppt_y</p:attrName>
                                        </p:attrNameLst>
                                      </p:cBhvr>
                                      <p:tavLst>
                                        <p:tav tm="0">
                                          <p:val>
                                            <p:strVal val="ppt_y"/>
                                          </p:val>
                                        </p:tav>
                                        <p:tav tm="100000">
                                          <p:val>
                                            <p:strVal val="ppt_y"/>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1+ppt_w/2"/>
                                          </p:val>
                                        </p:tav>
                                      </p:tavLst>
                                    </p:anim>
                                    <p:anim calcmode="lin" valueType="num">
                                      <p:cBhvr additive="base">
                                        <p:cTn id="282" dur="2000"/>
                                        <p:tgtEl>
                                          <p:spTgt spid="9"/>
                                        </p:tgtEl>
                                        <p:attrNameLst>
                                          <p:attrName>ppt_y</p:attrName>
                                        </p:attrNameLst>
                                      </p:cBhvr>
                                      <p:tavLst>
                                        <p:tav tm="0">
                                          <p:val>
                                            <p:strVal val="ppt_y"/>
                                          </p:val>
                                        </p:tav>
                                        <p:tav tm="100000">
                                          <p:val>
                                            <p:strVal val="ppt_y"/>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1"/>
                                        </p:tgtEl>
                                        <p:attrNameLst>
                                          <p:attrName>ppt_x</p:attrName>
                                        </p:attrNameLst>
                                      </p:cBhvr>
                                      <p:tavLst>
                                        <p:tav tm="0">
                                          <p:val>
                                            <p:strVal val="ppt_x"/>
                                          </p:val>
                                        </p:tav>
                                        <p:tav tm="100000">
                                          <p:val>
                                            <p:strVal val="1+ppt_w/2"/>
                                          </p:val>
                                        </p:tav>
                                      </p:tavLst>
                                    </p:anim>
                                    <p:anim calcmode="lin" valueType="num">
                                      <p:cBhvr additive="base">
                                        <p:cTn id="286" dur="2000"/>
                                        <p:tgtEl>
                                          <p:spTgt spid="11"/>
                                        </p:tgtEl>
                                        <p:attrNameLst>
                                          <p:attrName>ppt_y</p:attrName>
                                        </p:attrNameLst>
                                      </p:cBhvr>
                                      <p:tavLst>
                                        <p:tav tm="0">
                                          <p:val>
                                            <p:strVal val="ppt_y"/>
                                          </p:val>
                                        </p:tav>
                                        <p:tav tm="100000">
                                          <p:val>
                                            <p:strVal val="ppt_y"/>
                                          </p:val>
                                        </p:tav>
                                      </p:tavLst>
                                    </p:anim>
                                    <p:set>
                                      <p:cBhvr>
                                        <p:cTn id="287" dur="1" fill="hold">
                                          <p:stCondLst>
                                            <p:cond delay="1999"/>
                                          </p:stCondLst>
                                        </p:cTn>
                                        <p:tgtEl>
                                          <p:spTgt spid="11"/>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1+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1+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ppt_y"/>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1+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1+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ppt_y"/>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0-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0-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0-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0-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0-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0-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0-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0-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0-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0-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0-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0-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0-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3" presetClass="entr" presetSubtype="288"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strVal val="4/3*#ppt_w"/>
                                          </p:val>
                                        </p:tav>
                                        <p:tav tm="100000">
                                          <p:val>
                                            <p:strVal val="#ppt_w"/>
                                          </p:val>
                                        </p:tav>
                                      </p:tavLst>
                                    </p:anim>
                                    <p:anim calcmode="lin" valueType="num">
                                      <p:cBhvr>
                                        <p:cTn id="375" dur="2000" fill="hold"/>
                                        <p:tgtEl>
                                          <p:spTgt spid="2"/>
                                        </p:tgtEl>
                                        <p:attrNameLst>
                                          <p:attrName>ppt_h</p:attrName>
                                        </p:attrNameLst>
                                      </p:cBhvr>
                                      <p:tavLst>
                                        <p:tav tm="0">
                                          <p:val>
                                            <p:strVal val="4/3*#ppt_h"/>
                                          </p:val>
                                        </p:tav>
                                        <p:tav tm="100000">
                                          <p:val>
                                            <p:strVal val="#ppt_h"/>
                                          </p:val>
                                        </p:tav>
                                      </p:tavLst>
                                    </p:anim>
                                  </p:childTnLst>
                                </p:cTn>
                              </p:par>
                              <p:par>
                                <p:cTn id="376" presetID="16" presetClass="entr" presetSubtype="37" fill="hold" nodeType="withEffect">
                                  <p:stCondLst>
                                    <p:cond delay="0"/>
                                  </p:stCondLst>
                                  <p:childTnLst>
                                    <p:set>
                                      <p:cBhvr>
                                        <p:cTn id="377" dur="1" fill="hold">
                                          <p:stCondLst>
                                            <p:cond delay="0"/>
                                          </p:stCondLst>
                                        </p:cTn>
                                        <p:tgtEl>
                                          <p:spTgt spid="2"/>
                                        </p:tgtEl>
                                        <p:attrNameLst>
                                          <p:attrName>style.visibility</p:attrName>
                                        </p:attrNameLst>
                                      </p:cBhvr>
                                      <p:to>
                                        <p:strVal val="visible"/>
                                      </p:to>
                                    </p:set>
                                    <p:animEffect transition="in" filter="barn(outVertical)">
                                      <p:cBhvr>
                                        <p:cTn id="3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509049">
            <a:off x="576910" y="3435103"/>
            <a:ext cx="1867855" cy="1856987"/>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5114422">
            <a:off x="187231" y="-96553"/>
            <a:ext cx="1859903" cy="1857436"/>
          </a:xfrm>
          <a:prstGeom prst="teardrop">
            <a:avLst>
              <a:gd name="adj" fmla="val 175221"/>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2807545">
            <a:off x="47983" y="1620716"/>
            <a:ext cx="1859903" cy="1857436"/>
          </a:xfrm>
          <a:prstGeom prst="teardrop">
            <a:avLst>
              <a:gd name="adj" fmla="val 175577"/>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8124764">
            <a:off x="3384663" y="-400317"/>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0800000">
            <a:off x="7069784" y="-13494"/>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3628221">
            <a:off x="7098520" y="1799926"/>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901982">
            <a:off x="6433747" y="3493664"/>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8771176">
            <a:off x="3455173" y="3599361"/>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1"/>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ppt_x"/>
                                          </p:val>
                                        </p:tav>
                                      </p:tavLst>
                                    </p:anim>
                                    <p:anim calcmode="lin" valueType="num">
                                      <p:cBhvr additive="base">
                                        <p:cTn id="74" dur="2000"/>
                                        <p:tgtEl>
                                          <p:spTgt spid="11"/>
                                        </p:tgtEl>
                                        <p:attrNameLst>
                                          <p:attrName>ppt_y</p:attrName>
                                        </p:attrNameLst>
                                      </p:cBhvr>
                                      <p:tavLst>
                                        <p:tav tm="0">
                                          <p:val>
                                            <p:strVal val="ppt_y"/>
                                          </p:val>
                                        </p:tav>
                                        <p:tav tm="100000">
                                          <p:val>
                                            <p:strVal val="0-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428860" y="1285866"/>
            <a:ext cx="6072214" cy="2862322"/>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Su poder laxante también es destacable, por ello es muy recomendable la ingesta de higos cuando se tienen problemas de estreñimiento o estomacales. Es un buen aliado para recuperar el tránsito intestinal y evitar problemas derivados de su mal funcionamiento. Junto a esto se le achacan propiedades antirreumáticas, por ello es recomendable la ingesta de higos en personas que tienen antecedentes familiares con esta enfermedad, así como aquellas que practican mucho deporte y someten a sus articulaciones a un desgaste elevado.</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8583551">
            <a:off x="7117713" y="-427693"/>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3085248">
            <a:off x="6498345" y="350566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2015495">
            <a:off x="890035" y="-16051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8583551">
            <a:off x="6729684" y="-7052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3085248">
            <a:off x="5783966" y="3005597"/>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9985984">
            <a:off x="833769" y="368202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390101" y="12523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818730" y="41098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333832" y="3467706"/>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803067" y="320357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3085248">
            <a:off x="6872881" y="386388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5355339" y="2719846"/>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8583551">
            <a:off x="6474770" y="14381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086741" y="50097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2015495">
            <a:off x="2247358" y="69673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9985984">
            <a:off x="2191089" y="296764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3085248">
            <a:off x="6141156" y="3291349"/>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8583551">
            <a:off x="5729551" y="71529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19985984">
            <a:off x="2691157" y="2681890"/>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2015495">
            <a:off x="2533108" y="911054"/>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8583551">
            <a:off x="5372361" y="92960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13085248">
            <a:off x="4998146" y="2434092"/>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Rectángulo"/>
          <p:cNvSpPr/>
          <p:nvPr/>
        </p:nvSpPr>
        <p:spPr>
          <a:xfrm>
            <a:off x="-500098" y="-785836"/>
            <a:ext cx="10287072" cy="700092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1"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1"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grpId="1"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1" nodeType="withEffect">
                                  <p:stCondLst>
                                    <p:cond delay="0"/>
                                  </p:stCondLst>
                                  <p:childTnLst>
                                    <p:anim calcmode="lin" valueType="num">
                                      <p:cBhvr additive="base">
                                        <p:cTn id="121" dur="2000"/>
                                        <p:tgtEl>
                                          <p:spTgt spid="19"/>
                                        </p:tgtEl>
                                        <p:attrNameLst>
                                          <p:attrName>ppt_x</p:attrName>
                                        </p:attrNameLst>
                                      </p:cBhvr>
                                      <p:tavLst>
                                        <p:tav tm="0">
                                          <p:val>
                                            <p:strVal val="ppt_x"/>
                                          </p:val>
                                        </p:tav>
                                        <p:tav tm="100000">
                                          <p:val>
                                            <p:strVal val="1+ppt_w/2"/>
                                          </p:val>
                                        </p:tav>
                                      </p:tavLst>
                                    </p:anim>
                                    <p:anim calcmode="lin" valueType="num">
                                      <p:cBhvr additive="base">
                                        <p:cTn id="122" dur="2000"/>
                                        <p:tgtEl>
                                          <p:spTgt spid="19"/>
                                        </p:tgtEl>
                                        <p:attrNameLst>
                                          <p:attrName>ppt_y</p:attrName>
                                        </p:attrNameLst>
                                      </p:cBhvr>
                                      <p:tavLst>
                                        <p:tav tm="0">
                                          <p:val>
                                            <p:strVal val="ppt_y"/>
                                          </p:val>
                                        </p:tav>
                                        <p:tav tm="100000">
                                          <p:val>
                                            <p:strVal val="1+ppt_h/2"/>
                                          </p:val>
                                        </p:tav>
                                      </p:tavLst>
                                    </p:anim>
                                    <p:set>
                                      <p:cBhvr>
                                        <p:cTn id="123" dur="1" fill="hold">
                                          <p:stCondLst>
                                            <p:cond delay="1999"/>
                                          </p:stCondLst>
                                        </p:cTn>
                                        <p:tgtEl>
                                          <p:spTgt spid="19"/>
                                        </p:tgtEl>
                                        <p:attrNameLst>
                                          <p:attrName>style.visibility</p:attrName>
                                        </p:attrNameLst>
                                      </p:cBhvr>
                                      <p:to>
                                        <p:strVal val="hidden"/>
                                      </p:to>
                                    </p:set>
                                  </p:childTnLst>
                                </p:cTn>
                              </p:par>
                              <p:par>
                                <p:cTn id="124" presetID="2" presetClass="exit" presetSubtype="6" fill="hold" grpId="1"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1+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grpId="1"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grpId="1"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grpId="1"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grpId="1"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grpId="1"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1"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1"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1"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2" fill="hold" grpId="1"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3" fill="hold" grpId="1"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1"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1"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1"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1"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500" fill="hold"/>
                                        <p:tgtEl>
                                          <p:spTgt spid="2"/>
                                        </p:tgtEl>
                                        <p:attrNameLst>
                                          <p:attrName>ppt_w</p:attrName>
                                        </p:attrNameLst>
                                      </p:cBhvr>
                                      <p:tavLst>
                                        <p:tav tm="0">
                                          <p:val>
                                            <p:strVal val="2/3*#ppt_w"/>
                                          </p:val>
                                        </p:tav>
                                        <p:tav tm="100000">
                                          <p:val>
                                            <p:strVal val="#ppt_w"/>
                                          </p:val>
                                        </p:tav>
                                      </p:tavLst>
                                    </p:anim>
                                    <p:anim calcmode="lin" valueType="num">
                                      <p:cBhvr>
                                        <p:cTn id="203" dur="5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214290"/>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0" y="4572014"/>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rot="16200000">
            <a:off x="-1964560" y="2536028"/>
            <a:ext cx="5143502" cy="71439"/>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16200000" flipV="1">
            <a:off x="5893621"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0" y="35716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rot="16200000">
            <a:off x="-1857402" y="2500311"/>
            <a:ext cx="5143503"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16200000" flipV="1">
            <a:off x="5786464" y="2500311"/>
            <a:ext cx="5143501" cy="142874"/>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0" y="442913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50004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rot="16200000">
            <a:off x="-1714527" y="2500307"/>
            <a:ext cx="5143504"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0" y="428626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rot="16200000" flipV="1">
            <a:off x="5679304"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64291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rot="16200000">
            <a:off x="-1643088" y="2500312"/>
            <a:ext cx="5143504" cy="142871"/>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16200000" flipV="1">
            <a:off x="5572150" y="2500311"/>
            <a:ext cx="5143501"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0" y="414338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4"/>
                                        </p:tgtEl>
                                      </p:cBhvr>
                                    </p:animEffect>
                                    <p:set>
                                      <p:cBhvr>
                                        <p:cTn id="74" dur="1" fill="hold">
                                          <p:stCondLst>
                                            <p:cond delay="1999"/>
                                          </p:stCondLst>
                                        </p:cTn>
                                        <p:tgtEl>
                                          <p:spTgt spid="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12"/>
                                        </p:tgtEl>
                                      </p:cBhvr>
                                    </p:animEffect>
                                    <p:set>
                                      <p:cBhvr>
                                        <p:cTn id="80" dur="1" fill="hold">
                                          <p:stCondLst>
                                            <p:cond delay="1999"/>
                                          </p:stCondLst>
                                        </p:cTn>
                                        <p:tgtEl>
                                          <p:spTgt spid="12"/>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16"/>
                                        </p:tgtEl>
                                      </p:cBhvr>
                                    </p:animEffect>
                                    <p:set>
                                      <p:cBhvr>
                                        <p:cTn id="83" dur="1" fill="hold">
                                          <p:stCondLst>
                                            <p:cond delay="1999"/>
                                          </p:stCondLst>
                                        </p:cTn>
                                        <p:tgtEl>
                                          <p:spTgt spid="16"/>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5"/>
                                        </p:tgtEl>
                                      </p:cBhvr>
                                    </p:animEffect>
                                    <p:set>
                                      <p:cBhvr>
                                        <p:cTn id="86" dur="1" fill="hold">
                                          <p:stCondLst>
                                            <p:cond delay="1999"/>
                                          </p:stCondLst>
                                        </p:cTn>
                                        <p:tgtEl>
                                          <p:spTgt spid="5"/>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11"/>
                                        </p:tgtEl>
                                      </p:cBhvr>
                                    </p:animEffect>
                                    <p:set>
                                      <p:cBhvr>
                                        <p:cTn id="89" dur="1" fill="hold">
                                          <p:stCondLst>
                                            <p:cond delay="1999"/>
                                          </p:stCondLst>
                                        </p:cTn>
                                        <p:tgtEl>
                                          <p:spTgt spid="11"/>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14"/>
                                        </p:tgtEl>
                                      </p:cBhvr>
                                    </p:animEffect>
                                    <p:set>
                                      <p:cBhvr>
                                        <p:cTn id="92" dur="1" fill="hold">
                                          <p:stCondLst>
                                            <p:cond delay="1999"/>
                                          </p:stCondLst>
                                        </p:cTn>
                                        <p:tgtEl>
                                          <p:spTgt spid="14"/>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19"/>
                                        </p:tgtEl>
                                      </p:cBhvr>
                                    </p:animEffect>
                                    <p:set>
                                      <p:cBhvr>
                                        <p:cTn id="95" dur="1" fill="hold">
                                          <p:stCondLst>
                                            <p:cond delay="1999"/>
                                          </p:stCondLst>
                                        </p:cTn>
                                        <p:tgtEl>
                                          <p:spTgt spid="19"/>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9"/>
                                        </p:tgtEl>
                                      </p:cBhvr>
                                    </p:animEffect>
                                    <p:set>
                                      <p:cBhvr>
                                        <p:cTn id="101" dur="1" fill="hold">
                                          <p:stCondLst>
                                            <p:cond delay="1999"/>
                                          </p:stCondLst>
                                        </p:cTn>
                                        <p:tgtEl>
                                          <p:spTgt spid="9"/>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17"/>
                                        </p:tgtEl>
                                      </p:cBhvr>
                                    </p:animEffect>
                                    <p:set>
                                      <p:cBhvr>
                                        <p:cTn id="107" dur="1" fill="hold">
                                          <p:stCondLst>
                                            <p:cond delay="1999"/>
                                          </p:stCondLst>
                                        </p:cTn>
                                        <p:tgtEl>
                                          <p:spTgt spid="17"/>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10"/>
                                        </p:tgtEl>
                                      </p:cBhvr>
                                    </p:animEffect>
                                    <p:set>
                                      <p:cBhvr>
                                        <p:cTn id="113" dur="1" fill="hold">
                                          <p:stCondLst>
                                            <p:cond delay="1999"/>
                                          </p:stCondLst>
                                        </p:cTn>
                                        <p:tgtEl>
                                          <p:spTgt spid="10"/>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15"/>
                                        </p:tgtEl>
                                      </p:cBhvr>
                                    </p:animEffect>
                                    <p:set>
                                      <p:cBhvr>
                                        <p:cTn id="116" dur="1" fill="hold">
                                          <p:stCondLst>
                                            <p:cond delay="1999"/>
                                          </p:stCondLst>
                                        </p:cTn>
                                        <p:tgtEl>
                                          <p:spTgt spid="15"/>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18"/>
                                        </p:tgtEl>
                                      </p:cBhvr>
                                    </p:animEffect>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ppt_x"/>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ppt_x"/>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ppt_x"/>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ppt_x"/>
                                          </p:val>
                                        </p:tav>
                                      </p:tavLst>
                                    </p:anim>
                                    <p:anim calcmode="lin" valueType="num">
                                      <p:cBhvr additive="base">
                                        <p:cTn id="178" dur="2000"/>
                                        <p:tgtEl>
                                          <p:spTgt spid="14"/>
                                        </p:tgtEl>
                                        <p:attrNameLst>
                                          <p:attrName>ppt_y</p:attrName>
                                        </p:attrNameLst>
                                      </p:cBhvr>
                                      <p:tavLst>
                                        <p:tav tm="0">
                                          <p:val>
                                            <p:strVal val="ppt_y"/>
                                          </p:val>
                                        </p:tav>
                                        <p:tav tm="100000">
                                          <p:val>
                                            <p:strVal val="0-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schemeClr val="accent4">
                <a:shade val="45000"/>
                <a:satMod val="135000"/>
              </a:schemeClr>
              <a:prstClr val="white"/>
            </a:duotone>
          </a:blip>
          <a:stretch>
            <a:fillRect/>
          </a:stretch>
        </p:blipFill>
        <p:spPr>
          <a:xfrm>
            <a:off x="0" y="0"/>
            <a:ext cx="9141767" cy="5143500"/>
          </a:xfrm>
          <a:prstGeom prst="rect">
            <a:avLst/>
          </a:prstGeom>
        </p:spPr>
      </p:pic>
      <p:pic>
        <p:nvPicPr>
          <p:cNvPr id="1028" name="Picture 4" descr="Resultado de imagen de figues png"/>
          <p:cNvPicPr>
            <a:picLocks noChangeAspect="1" noChangeArrowheads="1"/>
          </p:cNvPicPr>
          <p:nvPr/>
        </p:nvPicPr>
        <p:blipFill>
          <a:blip r:embed="rId3">
            <a:lum bright="-10000" contrast="20000"/>
          </a:blip>
          <a:srcRect l="20625" t="-1916" r="23124"/>
          <a:stretch>
            <a:fillRect/>
          </a:stretch>
        </p:blipFill>
        <p:spPr bwMode="auto">
          <a:xfrm rot="21161667">
            <a:off x="285720" y="2357436"/>
            <a:ext cx="2143140" cy="2786064"/>
          </a:xfrm>
          <a:prstGeom prst="rect">
            <a:avLst/>
          </a:prstGeom>
          <a:noFill/>
        </p:spPr>
      </p:pic>
      <p:sp>
        <p:nvSpPr>
          <p:cNvPr id="4" name="3 Rectángulo"/>
          <p:cNvSpPr/>
          <p:nvPr/>
        </p:nvSpPr>
        <p:spPr>
          <a:xfrm>
            <a:off x="2286000" y="1140589"/>
            <a:ext cx="6072214" cy="2308324"/>
          </a:xfrm>
          <a:prstGeom prst="rect">
            <a:avLst/>
          </a:prstGeom>
        </p:spPr>
        <p:txBody>
          <a:bodyPr wrap="square">
            <a:spAutoFit/>
          </a:bodyPr>
          <a:lstStyle/>
          <a:p>
            <a:r>
              <a:rPr lang="es-PE" b="1" dirty="0" smtClean="0">
                <a:ln w="3175">
                  <a:solidFill>
                    <a:sysClr val="windowText" lastClr="000000"/>
                  </a:solidFill>
                </a:ln>
                <a:solidFill>
                  <a:schemeClr val="bg1"/>
                </a:solidFill>
                <a:effectLst>
                  <a:outerShdw blurRad="38100" dist="38100" dir="2700000" algn="tl">
                    <a:srgbClr val="000000">
                      <a:alpha val="43137"/>
                    </a:srgbClr>
                  </a:outerShdw>
                </a:effectLst>
              </a:rPr>
              <a:t>Todo el mundo puede comer higos, de hecho es recomendable que los incluyamos en nuestra dieta, ya que se trata de un alimento fácilmente digerible, que además de asimilarse con mucha rapidez hace que nuestro estómago esté protegido, evitando así la aparición de desajustes gástricos y estomacales como la acidez, el reflujo... Comer este alimento nos ayudará a mejorar las digestiones y con ello el estado general del organismo.</a:t>
            </a:r>
            <a:endParaRPr lang="es-PE" b="1" dirty="0">
              <a:ln w="3175">
                <a:solidFill>
                  <a:sysClr val="windowText" lastClr="000000"/>
                </a:solidFill>
              </a:ln>
              <a:solidFill>
                <a:schemeClr val="bg1"/>
              </a:solidFill>
              <a:effectLst>
                <a:outerShdw blurRad="38100" dist="38100" dir="2700000" algn="tl">
                  <a:srgbClr val="000000">
                    <a:alpha val="43137"/>
                  </a:srgbClr>
                </a:outerShdw>
              </a:effectLst>
            </a:endParaRPr>
          </a:p>
        </p:txBody>
      </p:sp>
      <p:sp>
        <p:nvSpPr>
          <p:cNvPr id="5" name="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16200000" scaled="0"/>
          <a:tileRect/>
        </a:gra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gradFill flip="none" rotWithShape="1">
            <a:gsLst>
              <a:gs pos="0">
                <a:schemeClr val="bg1"/>
              </a:gs>
              <a:gs pos="50000">
                <a:srgbClr val="9CB86E"/>
              </a:gs>
              <a:gs pos="100000">
                <a:srgbClr val="156B13"/>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428646"/>
            <a:ext cx="10287072" cy="7572428"/>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16200000" scaled="0"/>
          <a:tileRect/>
        </a:gra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9" name="8 Luna"/>
          <p:cNvSpPr/>
          <p:nvPr/>
        </p:nvSpPr>
        <p:spPr>
          <a:xfrm rot="16200000">
            <a:off x="3643319" y="3571863"/>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6200000">
            <a:off x="3643319" y="2643169"/>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rot="16200000">
            <a:off x="3643319" y="1643037"/>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rot="16200000">
            <a:off x="3643319" y="642905"/>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una"/>
          <p:cNvSpPr/>
          <p:nvPr/>
        </p:nvSpPr>
        <p:spPr>
          <a:xfrm rot="16200000">
            <a:off x="3643319" y="-285789"/>
            <a:ext cx="1857363"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rot="16200000">
            <a:off x="3679026" y="-1250190"/>
            <a:ext cx="1785950" cy="2857521"/>
          </a:xfrm>
          <a:prstGeom prst="moon">
            <a:avLst>
              <a:gd name="adj" fmla="val 47081"/>
            </a:avLst>
          </a:prstGeom>
          <a:gradFill flip="none" rotWithShape="1">
            <a:gsLst>
              <a:gs pos="31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500098" y="-714398"/>
            <a:ext cx="10287072" cy="6572296"/>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barn(inVertical)">
                                      <p:cBhvr>
                                        <p:cTn id="9" dur="3000"/>
                                        <p:tgtEl>
                                          <p:spTgt spid="9"/>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3000" fill="hold"/>
                                        <p:tgtEl>
                                          <p:spTgt spid="9"/>
                                        </p:tgtEl>
                                        <p:attrNameLst>
                                          <p:attrName>ppt_x</p:attrName>
                                        </p:attrNameLst>
                                      </p:cBhvr>
                                      <p:tavLst>
                                        <p:tav tm="0">
                                          <p:val>
                                            <p:strVal val="#ppt_x"/>
                                          </p:val>
                                        </p:tav>
                                        <p:tav tm="100000">
                                          <p:val>
                                            <p:strVal val="#ppt_x"/>
                                          </p:val>
                                        </p:tav>
                                      </p:tavLst>
                                    </p:anim>
                                    <p:anim calcmode="lin" valueType="num">
                                      <p:cBhvr additive="base">
                                        <p:cTn id="13" dur="3000" fill="hold"/>
                                        <p:tgtEl>
                                          <p:spTgt spid="9"/>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3000"/>
                                        <p:tgtEl>
                                          <p:spTgt spid="10"/>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3000"/>
                                        <p:tgtEl>
                                          <p:spTgt spid="11"/>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3000"/>
                                        <p:tgtEl>
                                          <p:spTgt spid="12"/>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ppt_x"/>
                                          </p:val>
                                        </p:tav>
                                        <p:tav tm="100000">
                                          <p:val>
                                            <p:strVal val="#ppt_x"/>
                                          </p:val>
                                        </p:tav>
                                      </p:tavLst>
                                    </p:anim>
                                    <p:anim calcmode="lin" valueType="num">
                                      <p:cBhvr additive="base">
                                        <p:cTn id="34" dur="3000" fill="hold"/>
                                        <p:tgtEl>
                                          <p:spTgt spid="12"/>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3000"/>
                                        <p:tgtEl>
                                          <p:spTgt spid="13"/>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3000" fill="hold"/>
                                        <p:tgtEl>
                                          <p:spTgt spid="13"/>
                                        </p:tgtEl>
                                        <p:attrNameLst>
                                          <p:attrName>ppt_x</p:attrName>
                                        </p:attrNameLst>
                                      </p:cBhvr>
                                      <p:tavLst>
                                        <p:tav tm="0">
                                          <p:val>
                                            <p:strVal val="#ppt_x"/>
                                          </p:val>
                                        </p:tav>
                                        <p:tav tm="100000">
                                          <p:val>
                                            <p:strVal val="#ppt_x"/>
                                          </p:val>
                                        </p:tav>
                                      </p:tavLst>
                                    </p:anim>
                                    <p:anim calcmode="lin" valueType="num">
                                      <p:cBhvr additive="base">
                                        <p:cTn id="41" dur="3000" fill="hold"/>
                                        <p:tgtEl>
                                          <p:spTgt spid="13"/>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3000"/>
                                        <p:tgtEl>
                                          <p:spTgt spid="14"/>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ppt_x"/>
                                          </p:val>
                                        </p:tav>
                                        <p:tav tm="100000">
                                          <p:val>
                                            <p:strVal val="#ppt_x"/>
                                          </p:val>
                                        </p:tav>
                                      </p:tavLst>
                                    </p:anim>
                                    <p:anim calcmode="lin" valueType="num">
                                      <p:cBhvr additive="base">
                                        <p:cTn id="48" dur="3000" fill="hold"/>
                                        <p:tgtEl>
                                          <p:spTgt spid="14"/>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11"/>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12"/>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14"/>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3000"/>
                                        <p:tgtEl>
                                          <p:spTgt spid="12"/>
                                        </p:tgtEl>
                                        <p:attrNameLst>
                                          <p:attrName>ppt_x</p:attrName>
                                        </p:attrNameLst>
                                      </p:cBhvr>
                                      <p:tavLst>
                                        <p:tav tm="0">
                                          <p:val>
                                            <p:strVal val="ppt_x"/>
                                          </p:val>
                                        </p:tav>
                                        <p:tav tm="100000">
                                          <p:val>
                                            <p:strVal val="ppt_x"/>
                                          </p:val>
                                        </p:tav>
                                      </p:tavLst>
                                    </p:anim>
                                    <p:anim calcmode="lin" valueType="num">
                                      <p:cBhvr additive="base">
                                        <p:cTn id="75" dur="3000"/>
                                        <p:tgtEl>
                                          <p:spTgt spid="12"/>
                                        </p:tgtEl>
                                        <p:attrNameLst>
                                          <p:attrName>ppt_y</p:attrName>
                                        </p:attrNameLst>
                                      </p:cBhvr>
                                      <p:tavLst>
                                        <p:tav tm="0">
                                          <p:val>
                                            <p:strVal val="ppt_y"/>
                                          </p:val>
                                        </p:tav>
                                        <p:tav tm="100000">
                                          <p:val>
                                            <p:strVal val="0-ppt_h/2"/>
                                          </p:val>
                                        </p:tav>
                                      </p:tavLst>
                                    </p:anim>
                                    <p:set>
                                      <p:cBhvr>
                                        <p:cTn id="76" dur="1" fill="hold">
                                          <p:stCondLst>
                                            <p:cond delay="2999"/>
                                          </p:stCondLst>
                                        </p:cTn>
                                        <p:tgtEl>
                                          <p:spTgt spid="12"/>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ppt_x"/>
                                          </p:val>
                                        </p:tav>
                                      </p:tavLst>
                                    </p:anim>
                                    <p:anim calcmode="lin" valueType="num">
                                      <p:cBhvr additive="base">
                                        <p:cTn id="79" dur="3000"/>
                                        <p:tgtEl>
                                          <p:spTgt spid="13"/>
                                        </p:tgtEl>
                                        <p:attrNameLst>
                                          <p:attrName>ppt_y</p:attrName>
                                        </p:attrNameLst>
                                      </p:cBhvr>
                                      <p:tavLst>
                                        <p:tav tm="0">
                                          <p:val>
                                            <p:strVal val="ppt_y"/>
                                          </p:val>
                                        </p:tav>
                                        <p:tav tm="100000">
                                          <p:val>
                                            <p:strVal val="0-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3000"/>
                                        <p:tgtEl>
                                          <p:spTgt spid="14"/>
                                        </p:tgtEl>
                                        <p:attrNameLst>
                                          <p:attrName>ppt_x</p:attrName>
                                        </p:attrNameLst>
                                      </p:cBhvr>
                                      <p:tavLst>
                                        <p:tav tm="0">
                                          <p:val>
                                            <p:strVal val="ppt_x"/>
                                          </p:val>
                                        </p:tav>
                                        <p:tav tm="100000">
                                          <p:val>
                                            <p:strVal val="ppt_x"/>
                                          </p:val>
                                        </p:tav>
                                      </p:tavLst>
                                    </p:anim>
                                    <p:anim calcmode="lin" valueType="num">
                                      <p:cBhvr additive="base">
                                        <p:cTn id="83" dur="3000"/>
                                        <p:tgtEl>
                                          <p:spTgt spid="14"/>
                                        </p:tgtEl>
                                        <p:attrNameLst>
                                          <p:attrName>ppt_y</p:attrName>
                                        </p:attrNameLst>
                                      </p:cBhvr>
                                      <p:tavLst>
                                        <p:tav tm="0">
                                          <p:val>
                                            <p:strVal val="ppt_y"/>
                                          </p:val>
                                        </p:tav>
                                        <p:tav tm="100000">
                                          <p:val>
                                            <p:strVal val="0-ppt_h/2"/>
                                          </p:val>
                                        </p:tav>
                                      </p:tavLst>
                                    </p:anim>
                                    <p:set>
                                      <p:cBhvr>
                                        <p:cTn id="84" dur="1" fill="hold">
                                          <p:stCondLst>
                                            <p:cond delay="2999"/>
                                          </p:stCondLst>
                                        </p:cTn>
                                        <p:tgtEl>
                                          <p:spTgt spid="14"/>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3000" fill="hold"/>
                                        <p:tgtEl>
                                          <p:spTgt spid="2"/>
                                        </p:tgtEl>
                                        <p:attrNameLst>
                                          <p:attrName>ppt_x</p:attrName>
                                        </p:attrNameLst>
                                      </p:cBhvr>
                                      <p:tavLst>
                                        <p:tav tm="0">
                                          <p:val>
                                            <p:strVal val="#ppt_x"/>
                                          </p:val>
                                        </p:tav>
                                        <p:tav tm="100000">
                                          <p:val>
                                            <p:strVal val="#ppt_x"/>
                                          </p:val>
                                        </p:tav>
                                      </p:tavLst>
                                    </p:anim>
                                    <p:anim calcmode="lin" valueType="num">
                                      <p:cBhvr>
                                        <p:cTn id="88" dur="3000" fill="hold"/>
                                        <p:tgtEl>
                                          <p:spTgt spid="2"/>
                                        </p:tgtEl>
                                        <p:attrNameLst>
                                          <p:attrName>ppt_y</p:attrName>
                                        </p:attrNameLst>
                                      </p:cBhvr>
                                      <p:tavLst>
                                        <p:tav tm="0">
                                          <p:val>
                                            <p:strVal val="#ppt_y+#ppt_h/2"/>
                                          </p:val>
                                        </p:tav>
                                        <p:tav tm="100000">
                                          <p:val>
                                            <p:strVal val="#ppt_y"/>
                                          </p:val>
                                        </p:tav>
                                      </p:tavLst>
                                    </p:anim>
                                    <p:anim calcmode="lin" valueType="num">
                                      <p:cBhvr>
                                        <p:cTn id="89" dur="3000" fill="hold"/>
                                        <p:tgtEl>
                                          <p:spTgt spid="2"/>
                                        </p:tgtEl>
                                        <p:attrNameLst>
                                          <p:attrName>ppt_w</p:attrName>
                                        </p:attrNameLst>
                                      </p:cBhvr>
                                      <p:tavLst>
                                        <p:tav tm="0">
                                          <p:val>
                                            <p:strVal val="#ppt_w"/>
                                          </p:val>
                                        </p:tav>
                                        <p:tav tm="100000">
                                          <p:val>
                                            <p:strVal val="#ppt_w"/>
                                          </p:val>
                                        </p:tav>
                                      </p:tavLst>
                                    </p:anim>
                                    <p:anim calcmode="lin" valueType="num">
                                      <p:cBhvr>
                                        <p:cTn id="9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flipH="1">
            <a:off x="7072298" y="714362"/>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1000100"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6143636" y="714362"/>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2000232"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5286380" y="714362"/>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857488" y="785800"/>
            <a:ext cx="2071670"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4357686" y="785800"/>
            <a:ext cx="2071702" cy="3571876"/>
          </a:xfrm>
          <a:prstGeom prst="moon">
            <a:avLst>
              <a:gd name="adj" fmla="val 37126"/>
            </a:avLst>
          </a:prstGeom>
          <a:gradFill flip="none" rotWithShape="1">
            <a:gsLst>
              <a:gs pos="0">
                <a:schemeClr val="accent6">
                  <a:lumMod val="50000"/>
                </a:schemeClr>
              </a:gs>
              <a:gs pos="64999">
                <a:srgbClr val="F0EBD5"/>
              </a:gs>
              <a:gs pos="100000">
                <a:srgbClr val="D1C39F"/>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428646"/>
            <a:ext cx="10287072" cy="7500990"/>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37"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Vertic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14362"/>
            <a:ext cx="285720" cy="385765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8858280" y="642924"/>
            <a:ext cx="285720" cy="385765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357158" y="1000114"/>
            <a:ext cx="285752" cy="335758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8501090" y="928676"/>
            <a:ext cx="285752" cy="335758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85786" y="1142990"/>
            <a:ext cx="285752" cy="307183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8072462" y="1142990"/>
            <a:ext cx="285752" cy="300039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1142976" y="1285866"/>
            <a:ext cx="285752" cy="271464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7643834" y="1357304"/>
            <a:ext cx="285752" cy="264320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571604" y="1428742"/>
            <a:ext cx="285752" cy="235745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215206" y="1500180"/>
            <a:ext cx="285752" cy="235745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928794" y="1571618"/>
            <a:ext cx="276228" cy="207170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6858016" y="1643056"/>
            <a:ext cx="285752" cy="200026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285984" y="1643056"/>
            <a:ext cx="285752" cy="1857388"/>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6500826" y="1785932"/>
            <a:ext cx="285752" cy="164307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643174" y="1785932"/>
            <a:ext cx="285752" cy="157163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143636" y="1857370"/>
            <a:ext cx="214314" cy="1428760"/>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071802" y="2000246"/>
            <a:ext cx="214314" cy="1214446"/>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786446" y="2000246"/>
            <a:ext cx="214314" cy="1143008"/>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357554" y="2071684"/>
            <a:ext cx="214314" cy="100013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5500694" y="2071684"/>
            <a:ext cx="214314" cy="928694"/>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3714744"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5214942"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4000496"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857752"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286248"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572000" y="2214560"/>
            <a:ext cx="214314" cy="642942"/>
          </a:xfrm>
          <a:prstGeom prst="rect">
            <a:avLst/>
          </a:prstGeom>
          <a:gradFill flip="none" rotWithShape="1">
            <a:gsLst>
              <a:gs pos="0">
                <a:schemeClr val="accent4">
                  <a:lumMod val="50000"/>
                </a:schemeClr>
              </a:gs>
              <a:gs pos="50000">
                <a:schemeClr val="accent4">
                  <a:lumMod val="75000"/>
                  <a:tint val="44500"/>
                  <a:satMod val="160000"/>
                </a:schemeClr>
              </a:gs>
              <a:gs pos="100000">
                <a:schemeClr val="accent4">
                  <a:lumMod val="75000"/>
                  <a:tint val="23500"/>
                  <a:satMod val="160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3"/>
                                        </p:tgtEl>
                                        <p:attrNameLst>
                                          <p:attrName>style.visibility</p:attrName>
                                        </p:attrNameLst>
                                      </p:cBhvr>
                                      <p:to>
                                        <p:strVal val="visible"/>
                                      </p:to>
                                    </p:set>
                                    <p:animEffect transition="in" filter="plus(in)">
                                      <p:cBhvr>
                                        <p:cTn id="113" dur="2000"/>
                                        <p:tgtEl>
                                          <p:spTgt spid="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plus(in)">
                                      <p:cBhvr>
                                        <p:cTn id="116" dur="2000"/>
                                        <p:tgtEl>
                                          <p:spTgt spid="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plus(in)">
                                      <p:cBhvr>
                                        <p:cTn id="119" dur="2000"/>
                                        <p:tgtEl>
                                          <p:spTgt spid="7"/>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plus(in)">
                                      <p:cBhvr>
                                        <p:cTn id="122" dur="2000"/>
                                        <p:tgtEl>
                                          <p:spTgt spid="9"/>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plus(in)">
                                      <p:cBhvr>
                                        <p:cTn id="125" dur="2000"/>
                                        <p:tgtEl>
                                          <p:spTgt spid="1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plus(in)">
                                      <p:cBhvr>
                                        <p:cTn id="128" dur="2000"/>
                                        <p:tgtEl>
                                          <p:spTgt spid="13"/>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5"/>
                                        </p:tgtEl>
                                        <p:attrNameLst>
                                          <p:attrName>style.visibility</p:attrName>
                                        </p:attrNameLst>
                                      </p:cBhvr>
                                      <p:to>
                                        <p:strVal val="visible"/>
                                      </p:to>
                                    </p:set>
                                    <p:animEffect transition="in" filter="plus(in)">
                                      <p:cBhvr>
                                        <p:cTn id="131" dur="2000"/>
                                        <p:tgtEl>
                                          <p:spTgt spid="15"/>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plus(in)">
                                      <p:cBhvr>
                                        <p:cTn id="134" dur="2000"/>
                                        <p:tgtEl>
                                          <p:spTgt spid="17"/>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2000"/>
                                        <p:tgtEl>
                                          <p:spTgt spid="19"/>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3"/>
                                        </p:tgtEl>
                                        <p:attrNameLst>
                                          <p:attrName>style.visibility</p:attrName>
                                        </p:attrNameLst>
                                      </p:cBhvr>
                                      <p:to>
                                        <p:strVal val="visible"/>
                                      </p:to>
                                    </p:set>
                                    <p:animEffect transition="in" filter="plus(in)">
                                      <p:cBhvr>
                                        <p:cTn id="143" dur="2000"/>
                                        <p:tgtEl>
                                          <p:spTgt spid="2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plus(in)">
                                      <p:cBhvr>
                                        <p:cTn id="146" dur="2000"/>
                                        <p:tgtEl>
                                          <p:spTgt spid="2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plus(in)">
                                      <p:cBhvr>
                                        <p:cTn id="149" dur="2000"/>
                                        <p:tgtEl>
                                          <p:spTgt spid="2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plus(in)">
                                      <p:cBhvr>
                                        <p:cTn id="152" dur="2000"/>
                                        <p:tgtEl>
                                          <p:spTgt spid="4"/>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6"/>
                                        </p:tgtEl>
                                        <p:attrNameLst>
                                          <p:attrName>style.visibility</p:attrName>
                                        </p:attrNameLst>
                                      </p:cBhvr>
                                      <p:to>
                                        <p:strVal val="visible"/>
                                      </p:to>
                                    </p:set>
                                    <p:animEffect transition="in" filter="plus(in)">
                                      <p:cBhvr>
                                        <p:cTn id="155" dur="2000"/>
                                        <p:tgtEl>
                                          <p:spTgt spid="6"/>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Effect transition="in" filter="plus(in)">
                                      <p:cBhvr>
                                        <p:cTn id="158" dur="2000"/>
                                        <p:tgtEl>
                                          <p:spTgt spid="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plus(in)">
                                      <p:cBhvr>
                                        <p:cTn id="161" dur="2000"/>
                                        <p:tgtEl>
                                          <p:spTgt spid="1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plus(in)">
                                      <p:cBhvr>
                                        <p:cTn id="170" dur="2000"/>
                                        <p:tgtEl>
                                          <p:spTgt spid="16"/>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plus(in)">
                                      <p:cBhvr>
                                        <p:cTn id="173" dur="2000"/>
                                        <p:tgtEl>
                                          <p:spTgt spid="18"/>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Effect transition="in" filter="plus(in)">
                                      <p:cBhvr>
                                        <p:cTn id="176" dur="2000"/>
                                        <p:tgtEl>
                                          <p:spTgt spid="20"/>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plus(in)">
                                      <p:cBhvr>
                                        <p:cTn id="179" dur="2000"/>
                                        <p:tgtEl>
                                          <p:spTgt spid="22"/>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plus(in)">
                                      <p:cBhvr>
                                        <p:cTn id="182" dur="2000"/>
                                        <p:tgtEl>
                                          <p:spTgt spid="24"/>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plus(in)">
                                      <p:cBhvr>
                                        <p:cTn id="185" dur="2000"/>
                                        <p:tgtEl>
                                          <p:spTgt spid="26"/>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2000"/>
                                        <p:tgtEl>
                                          <p:spTgt spid="28"/>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3"/>
                                        </p:tgtEl>
                                      </p:cBhvr>
                                    </p:animEffect>
                                    <p:set>
                                      <p:cBhvr>
                                        <p:cTn id="192" dur="1" fill="hold">
                                          <p:stCondLst>
                                            <p:cond delay="1999"/>
                                          </p:stCondLst>
                                        </p:cTn>
                                        <p:tgtEl>
                                          <p:spTgt spid="3"/>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5"/>
                                        </p:tgtEl>
                                      </p:cBhvr>
                                    </p:animEffect>
                                    <p:set>
                                      <p:cBhvr>
                                        <p:cTn id="195" dur="1" fill="hold">
                                          <p:stCondLst>
                                            <p:cond delay="1999"/>
                                          </p:stCondLst>
                                        </p:cTn>
                                        <p:tgtEl>
                                          <p:spTgt spid="5"/>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3"/>
                                        </p:tgtEl>
                                      </p:cBhvr>
                                    </p:animEffect>
                                    <p:set>
                                      <p:cBhvr>
                                        <p:cTn id="207" dur="1" fill="hold">
                                          <p:stCondLst>
                                            <p:cond delay="1999"/>
                                          </p:stCondLst>
                                        </p:cTn>
                                        <p:tgtEl>
                                          <p:spTgt spid="13"/>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5"/>
                                        </p:tgtEl>
                                      </p:cBhvr>
                                    </p:animEffect>
                                    <p:set>
                                      <p:cBhvr>
                                        <p:cTn id="210" dur="1" fill="hold">
                                          <p:stCondLst>
                                            <p:cond delay="1999"/>
                                          </p:stCondLst>
                                        </p:cTn>
                                        <p:tgtEl>
                                          <p:spTgt spid="15"/>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7"/>
                                        </p:tgtEl>
                                      </p:cBhvr>
                                    </p:animEffect>
                                    <p:set>
                                      <p:cBhvr>
                                        <p:cTn id="213" dur="1" fill="hold">
                                          <p:stCondLst>
                                            <p:cond delay="1999"/>
                                          </p:stCondLst>
                                        </p:cTn>
                                        <p:tgtEl>
                                          <p:spTgt spid="17"/>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19"/>
                                        </p:tgtEl>
                                      </p:cBhvr>
                                    </p:animEffect>
                                    <p:set>
                                      <p:cBhvr>
                                        <p:cTn id="216" dur="1" fill="hold">
                                          <p:stCondLst>
                                            <p:cond delay="1999"/>
                                          </p:stCondLst>
                                        </p:cTn>
                                        <p:tgtEl>
                                          <p:spTgt spid="19"/>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1"/>
                                        </p:tgtEl>
                                      </p:cBhvr>
                                    </p:animEffect>
                                    <p:set>
                                      <p:cBhvr>
                                        <p:cTn id="219" dur="1" fill="hold">
                                          <p:stCondLst>
                                            <p:cond delay="1999"/>
                                          </p:stCondLst>
                                        </p:cTn>
                                        <p:tgtEl>
                                          <p:spTgt spid="21"/>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3"/>
                                        </p:tgtEl>
                                      </p:cBhvr>
                                    </p:animEffect>
                                    <p:set>
                                      <p:cBhvr>
                                        <p:cTn id="222" dur="1" fill="hold">
                                          <p:stCondLst>
                                            <p:cond delay="1999"/>
                                          </p:stCondLst>
                                        </p:cTn>
                                        <p:tgtEl>
                                          <p:spTgt spid="23"/>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5"/>
                                        </p:tgtEl>
                                      </p:cBhvr>
                                    </p:animEffect>
                                    <p:set>
                                      <p:cBhvr>
                                        <p:cTn id="225" dur="1" fill="hold">
                                          <p:stCondLst>
                                            <p:cond delay="1999"/>
                                          </p:stCondLst>
                                        </p:cTn>
                                        <p:tgtEl>
                                          <p:spTgt spid="25"/>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7"/>
                                        </p:tgtEl>
                                      </p:cBhvr>
                                    </p:animEffect>
                                    <p:set>
                                      <p:cBhvr>
                                        <p:cTn id="228" dur="1" fill="hold">
                                          <p:stCondLst>
                                            <p:cond delay="1999"/>
                                          </p:stCondLst>
                                        </p:cTn>
                                        <p:tgtEl>
                                          <p:spTgt spid="27"/>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4"/>
                                        </p:tgtEl>
                                      </p:cBhvr>
                                    </p:animEffect>
                                    <p:set>
                                      <p:cBhvr>
                                        <p:cTn id="231" dur="1" fill="hold">
                                          <p:stCondLst>
                                            <p:cond delay="1999"/>
                                          </p:stCondLst>
                                        </p:cTn>
                                        <p:tgtEl>
                                          <p:spTgt spid="4"/>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6"/>
                                        </p:tgtEl>
                                      </p:cBhvr>
                                    </p:animEffect>
                                    <p:set>
                                      <p:cBhvr>
                                        <p:cTn id="234" dur="1" fill="hold">
                                          <p:stCondLst>
                                            <p:cond delay="1999"/>
                                          </p:stCondLst>
                                        </p:cTn>
                                        <p:tgtEl>
                                          <p:spTgt spid="6"/>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8"/>
                                        </p:tgtEl>
                                      </p:cBhvr>
                                    </p:animEffect>
                                    <p:set>
                                      <p:cBhvr>
                                        <p:cTn id="237" dur="1" fill="hold">
                                          <p:stCondLst>
                                            <p:cond delay="1999"/>
                                          </p:stCondLst>
                                        </p:cTn>
                                        <p:tgtEl>
                                          <p:spTgt spid="8"/>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2"/>
                                        </p:tgtEl>
                                      </p:cBhvr>
                                    </p:animEffect>
                                    <p:set>
                                      <p:cBhvr>
                                        <p:cTn id="243" dur="1" fill="hold">
                                          <p:stCondLst>
                                            <p:cond delay="1999"/>
                                          </p:stCondLst>
                                        </p:cTn>
                                        <p:tgtEl>
                                          <p:spTgt spid="12"/>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4"/>
                                        </p:tgtEl>
                                      </p:cBhvr>
                                    </p:animEffect>
                                    <p:set>
                                      <p:cBhvr>
                                        <p:cTn id="246" dur="1" fill="hold">
                                          <p:stCondLst>
                                            <p:cond delay="1999"/>
                                          </p:stCondLst>
                                        </p:cTn>
                                        <p:tgtEl>
                                          <p:spTgt spid="14"/>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6"/>
                                        </p:tgtEl>
                                      </p:cBhvr>
                                    </p:animEffect>
                                    <p:set>
                                      <p:cBhvr>
                                        <p:cTn id="249" dur="1" fill="hold">
                                          <p:stCondLst>
                                            <p:cond delay="1999"/>
                                          </p:stCondLst>
                                        </p:cTn>
                                        <p:tgtEl>
                                          <p:spTgt spid="16"/>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8"/>
                                        </p:tgtEl>
                                      </p:cBhvr>
                                    </p:animEffect>
                                    <p:set>
                                      <p:cBhvr>
                                        <p:cTn id="252" dur="1" fill="hold">
                                          <p:stCondLst>
                                            <p:cond delay="1999"/>
                                          </p:stCondLst>
                                        </p:cTn>
                                        <p:tgtEl>
                                          <p:spTgt spid="18"/>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0"/>
                                        </p:tgtEl>
                                      </p:cBhvr>
                                    </p:animEffect>
                                    <p:set>
                                      <p:cBhvr>
                                        <p:cTn id="255" dur="1" fill="hold">
                                          <p:stCondLst>
                                            <p:cond delay="1999"/>
                                          </p:stCondLst>
                                        </p:cTn>
                                        <p:tgtEl>
                                          <p:spTgt spid="20"/>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2"/>
                                        </p:tgtEl>
                                      </p:cBhvr>
                                    </p:animEffect>
                                    <p:set>
                                      <p:cBhvr>
                                        <p:cTn id="258" dur="1" fill="hold">
                                          <p:stCondLst>
                                            <p:cond delay="1999"/>
                                          </p:stCondLst>
                                        </p:cTn>
                                        <p:tgtEl>
                                          <p:spTgt spid="22"/>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4"/>
                                        </p:tgtEl>
                                      </p:cBhvr>
                                    </p:animEffect>
                                    <p:set>
                                      <p:cBhvr>
                                        <p:cTn id="261" dur="1" fill="hold">
                                          <p:stCondLst>
                                            <p:cond delay="1999"/>
                                          </p:stCondLst>
                                        </p:cTn>
                                        <p:tgtEl>
                                          <p:spTgt spid="24"/>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6"/>
                                        </p:tgtEl>
                                      </p:cBhvr>
                                    </p:animEffect>
                                    <p:set>
                                      <p:cBhvr>
                                        <p:cTn id="264" dur="1" fill="hold">
                                          <p:stCondLst>
                                            <p:cond delay="1999"/>
                                          </p:stCondLst>
                                        </p:cTn>
                                        <p:tgtEl>
                                          <p:spTgt spid="26"/>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8"/>
                                        </p:tgtEl>
                                      </p:cBhvr>
                                    </p:animEffect>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5"/>
                                        </p:tgtEl>
                                        <p:attrNameLst>
                                          <p:attrName>ppt_x</p:attrName>
                                        </p:attrNameLst>
                                      </p:cBhvr>
                                      <p:tavLst>
                                        <p:tav tm="0">
                                          <p:val>
                                            <p:strVal val="ppt_x"/>
                                          </p:val>
                                        </p:tav>
                                        <p:tav tm="100000">
                                          <p:val>
                                            <p:strVal val="1+ppt_w/2"/>
                                          </p:val>
                                        </p:tav>
                                      </p:tavLst>
                                    </p:anim>
                                    <p:anim calcmode="lin" valueType="num">
                                      <p:cBhvr additive="base">
                                        <p:cTn id="274" dur="2000"/>
                                        <p:tgtEl>
                                          <p:spTgt spid="5"/>
                                        </p:tgtEl>
                                        <p:attrNameLst>
                                          <p:attrName>ppt_y</p:attrName>
                                        </p:attrNameLst>
                                      </p:cBhvr>
                                      <p:tavLst>
                                        <p:tav tm="0">
                                          <p:val>
                                            <p:strVal val="ppt_y"/>
                                          </p:val>
                                        </p:tav>
                                        <p:tav tm="100000">
                                          <p:val>
                                            <p:strVal val="ppt_y"/>
                                          </p:val>
                                        </p:tav>
                                      </p:tavLst>
                                    </p:anim>
                                    <p:set>
                                      <p:cBhvr>
                                        <p:cTn id="275" dur="1" fill="hold">
                                          <p:stCondLst>
                                            <p:cond delay="1999"/>
                                          </p:stCondLst>
                                        </p:cTn>
                                        <p:tgtEl>
                                          <p:spTgt spid="5"/>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1+ppt_w/2"/>
                                          </p:val>
                                        </p:tav>
                                      </p:tavLst>
                                    </p:anim>
                                    <p:anim calcmode="lin" valueType="num">
                                      <p:cBhvr additive="base">
                                        <p:cTn id="278" dur="2000"/>
                                        <p:tgtEl>
                                          <p:spTgt spid="7"/>
                                        </p:tgtEl>
                                        <p:attrNameLst>
                                          <p:attrName>ppt_y</p:attrName>
                                        </p:attrNameLst>
                                      </p:cBhvr>
                                      <p:tavLst>
                                        <p:tav tm="0">
                                          <p:val>
                                            <p:strVal val="ppt_y"/>
                                          </p:val>
                                        </p:tav>
                                        <p:tav tm="100000">
                                          <p:val>
                                            <p:strVal val="ppt_y"/>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1+ppt_w/2"/>
                                          </p:val>
                                        </p:tav>
                                      </p:tavLst>
                                    </p:anim>
                                    <p:anim calcmode="lin" valueType="num">
                                      <p:cBhvr additive="base">
                                        <p:cTn id="282" dur="2000"/>
                                        <p:tgtEl>
                                          <p:spTgt spid="9"/>
                                        </p:tgtEl>
                                        <p:attrNameLst>
                                          <p:attrName>ppt_y</p:attrName>
                                        </p:attrNameLst>
                                      </p:cBhvr>
                                      <p:tavLst>
                                        <p:tav tm="0">
                                          <p:val>
                                            <p:strVal val="ppt_y"/>
                                          </p:val>
                                        </p:tav>
                                        <p:tav tm="100000">
                                          <p:val>
                                            <p:strVal val="ppt_y"/>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1"/>
                                        </p:tgtEl>
                                        <p:attrNameLst>
                                          <p:attrName>ppt_x</p:attrName>
                                        </p:attrNameLst>
                                      </p:cBhvr>
                                      <p:tavLst>
                                        <p:tav tm="0">
                                          <p:val>
                                            <p:strVal val="ppt_x"/>
                                          </p:val>
                                        </p:tav>
                                        <p:tav tm="100000">
                                          <p:val>
                                            <p:strVal val="1+ppt_w/2"/>
                                          </p:val>
                                        </p:tav>
                                      </p:tavLst>
                                    </p:anim>
                                    <p:anim calcmode="lin" valueType="num">
                                      <p:cBhvr additive="base">
                                        <p:cTn id="286" dur="2000"/>
                                        <p:tgtEl>
                                          <p:spTgt spid="11"/>
                                        </p:tgtEl>
                                        <p:attrNameLst>
                                          <p:attrName>ppt_y</p:attrName>
                                        </p:attrNameLst>
                                      </p:cBhvr>
                                      <p:tavLst>
                                        <p:tav tm="0">
                                          <p:val>
                                            <p:strVal val="ppt_y"/>
                                          </p:val>
                                        </p:tav>
                                        <p:tav tm="100000">
                                          <p:val>
                                            <p:strVal val="ppt_y"/>
                                          </p:val>
                                        </p:tav>
                                      </p:tavLst>
                                    </p:anim>
                                    <p:set>
                                      <p:cBhvr>
                                        <p:cTn id="287" dur="1" fill="hold">
                                          <p:stCondLst>
                                            <p:cond delay="1999"/>
                                          </p:stCondLst>
                                        </p:cTn>
                                        <p:tgtEl>
                                          <p:spTgt spid="11"/>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1+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1+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ppt_y"/>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1+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1+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ppt_y"/>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0-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0-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0-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0-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0-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0-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0-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0-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0-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0-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0-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0-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0-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3" presetClass="entr" presetSubtype="288"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strVal val="4/3*#ppt_w"/>
                                          </p:val>
                                        </p:tav>
                                        <p:tav tm="100000">
                                          <p:val>
                                            <p:strVal val="#ppt_w"/>
                                          </p:val>
                                        </p:tav>
                                      </p:tavLst>
                                    </p:anim>
                                    <p:anim calcmode="lin" valueType="num">
                                      <p:cBhvr>
                                        <p:cTn id="375" dur="2000" fill="hold"/>
                                        <p:tgtEl>
                                          <p:spTgt spid="2"/>
                                        </p:tgtEl>
                                        <p:attrNameLst>
                                          <p:attrName>ppt_h</p:attrName>
                                        </p:attrNameLst>
                                      </p:cBhvr>
                                      <p:tavLst>
                                        <p:tav tm="0">
                                          <p:val>
                                            <p:strVal val="4/3*#ppt_h"/>
                                          </p:val>
                                        </p:tav>
                                        <p:tav tm="100000">
                                          <p:val>
                                            <p:strVal val="#ppt_h"/>
                                          </p:val>
                                        </p:tav>
                                      </p:tavLst>
                                    </p:anim>
                                  </p:childTnLst>
                                </p:cTn>
                              </p:par>
                              <p:par>
                                <p:cTn id="376" presetID="16" presetClass="entr" presetSubtype="37" fill="hold" nodeType="withEffect">
                                  <p:stCondLst>
                                    <p:cond delay="0"/>
                                  </p:stCondLst>
                                  <p:childTnLst>
                                    <p:set>
                                      <p:cBhvr>
                                        <p:cTn id="377" dur="1" fill="hold">
                                          <p:stCondLst>
                                            <p:cond delay="0"/>
                                          </p:stCondLst>
                                        </p:cTn>
                                        <p:tgtEl>
                                          <p:spTgt spid="2"/>
                                        </p:tgtEl>
                                        <p:attrNameLst>
                                          <p:attrName>style.visibility</p:attrName>
                                        </p:attrNameLst>
                                      </p:cBhvr>
                                      <p:to>
                                        <p:strVal val="visible"/>
                                      </p:to>
                                    </p:set>
                                    <p:animEffect transition="in" filter="barn(outVertical)">
                                      <p:cBhvr>
                                        <p:cTn id="3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509049">
            <a:off x="576910" y="3435103"/>
            <a:ext cx="1867855" cy="1856987"/>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5114422">
            <a:off x="187231" y="-96553"/>
            <a:ext cx="1859903" cy="1857436"/>
          </a:xfrm>
          <a:prstGeom prst="teardrop">
            <a:avLst>
              <a:gd name="adj" fmla="val 175221"/>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2807545">
            <a:off x="47983" y="1620716"/>
            <a:ext cx="1859903" cy="1857436"/>
          </a:xfrm>
          <a:prstGeom prst="teardrop">
            <a:avLst>
              <a:gd name="adj" fmla="val 175577"/>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8124764">
            <a:off x="3384663" y="-400317"/>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0800000">
            <a:off x="7069784" y="-13494"/>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3628221">
            <a:off x="7098520" y="1799926"/>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901982">
            <a:off x="6433747" y="3493664"/>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8771176">
            <a:off x="3455173" y="3599361"/>
            <a:ext cx="1859903" cy="1857436"/>
          </a:xfrm>
          <a:prstGeom prst="teardrop">
            <a:avLst>
              <a:gd name="adj" fmla="val 155446"/>
            </a:avLst>
          </a:prstGeom>
          <a:gradFill flip="none" rotWithShape="1">
            <a:gsLst>
              <a:gs pos="46000">
                <a:schemeClr val="bg1">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1"/>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ppt_x"/>
                                          </p:val>
                                        </p:tav>
                                      </p:tavLst>
                                    </p:anim>
                                    <p:anim calcmode="lin" valueType="num">
                                      <p:cBhvr additive="base">
                                        <p:cTn id="74" dur="2000"/>
                                        <p:tgtEl>
                                          <p:spTgt spid="11"/>
                                        </p:tgtEl>
                                        <p:attrNameLst>
                                          <p:attrName>ppt_y</p:attrName>
                                        </p:attrNameLst>
                                      </p:cBhvr>
                                      <p:tavLst>
                                        <p:tav tm="0">
                                          <p:val>
                                            <p:strVal val="ppt_y"/>
                                          </p:val>
                                        </p:tav>
                                        <p:tav tm="100000">
                                          <p:val>
                                            <p:strVal val="0-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8583551">
            <a:off x="7117713" y="-427693"/>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3085248">
            <a:off x="6498345" y="350566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2015495">
            <a:off x="890035" y="-16051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8583551">
            <a:off x="6729684" y="-7052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3085248">
            <a:off x="5783966" y="3005597"/>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9985984">
            <a:off x="833769" y="368202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390101" y="12523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818730" y="41098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333832" y="3467706"/>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803067" y="320357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3085248">
            <a:off x="6872881" y="386388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5355339" y="2719846"/>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8583551">
            <a:off x="6474770" y="14381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086741" y="50097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2015495">
            <a:off x="2247358" y="69673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9985984">
            <a:off x="2191089" y="296764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3085248">
            <a:off x="6141156" y="3291349"/>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8583551">
            <a:off x="5729551" y="71529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19985984">
            <a:off x="2691157" y="2681890"/>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2015495">
            <a:off x="2533108" y="911054"/>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8583551">
            <a:off x="5372361" y="92960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13085248">
            <a:off x="4998146" y="2434092"/>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Rectángulo"/>
          <p:cNvSpPr/>
          <p:nvPr/>
        </p:nvSpPr>
        <p:spPr>
          <a:xfrm>
            <a:off x="-500098" y="-785836"/>
            <a:ext cx="10287072" cy="7143800"/>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1"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1"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grpId="1"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1" nodeType="withEffect">
                                  <p:stCondLst>
                                    <p:cond delay="0"/>
                                  </p:stCondLst>
                                  <p:childTnLst>
                                    <p:anim calcmode="lin" valueType="num">
                                      <p:cBhvr additive="base">
                                        <p:cTn id="121" dur="2000"/>
                                        <p:tgtEl>
                                          <p:spTgt spid="19"/>
                                        </p:tgtEl>
                                        <p:attrNameLst>
                                          <p:attrName>ppt_x</p:attrName>
                                        </p:attrNameLst>
                                      </p:cBhvr>
                                      <p:tavLst>
                                        <p:tav tm="0">
                                          <p:val>
                                            <p:strVal val="ppt_x"/>
                                          </p:val>
                                        </p:tav>
                                        <p:tav tm="100000">
                                          <p:val>
                                            <p:strVal val="1+ppt_w/2"/>
                                          </p:val>
                                        </p:tav>
                                      </p:tavLst>
                                    </p:anim>
                                    <p:anim calcmode="lin" valueType="num">
                                      <p:cBhvr additive="base">
                                        <p:cTn id="122" dur="2000"/>
                                        <p:tgtEl>
                                          <p:spTgt spid="19"/>
                                        </p:tgtEl>
                                        <p:attrNameLst>
                                          <p:attrName>ppt_y</p:attrName>
                                        </p:attrNameLst>
                                      </p:cBhvr>
                                      <p:tavLst>
                                        <p:tav tm="0">
                                          <p:val>
                                            <p:strVal val="ppt_y"/>
                                          </p:val>
                                        </p:tav>
                                        <p:tav tm="100000">
                                          <p:val>
                                            <p:strVal val="1+ppt_h/2"/>
                                          </p:val>
                                        </p:tav>
                                      </p:tavLst>
                                    </p:anim>
                                    <p:set>
                                      <p:cBhvr>
                                        <p:cTn id="123" dur="1" fill="hold">
                                          <p:stCondLst>
                                            <p:cond delay="1999"/>
                                          </p:stCondLst>
                                        </p:cTn>
                                        <p:tgtEl>
                                          <p:spTgt spid="19"/>
                                        </p:tgtEl>
                                        <p:attrNameLst>
                                          <p:attrName>style.visibility</p:attrName>
                                        </p:attrNameLst>
                                      </p:cBhvr>
                                      <p:to>
                                        <p:strVal val="hidden"/>
                                      </p:to>
                                    </p:set>
                                  </p:childTnLst>
                                </p:cTn>
                              </p:par>
                              <p:par>
                                <p:cTn id="124" presetID="2" presetClass="exit" presetSubtype="6" fill="hold" grpId="1"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1+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grpId="1"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grpId="1"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grpId="1"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grpId="1"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grpId="1"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1"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1"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1"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2" fill="hold" grpId="1"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3" fill="hold" grpId="1"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1"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1"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1"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1"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1" name="20 Rectángulo"/>
          <p:cNvSpPr/>
          <p:nvPr/>
        </p:nvSpPr>
        <p:spPr>
          <a:xfrm>
            <a:off x="0" y="214290"/>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0" y="4572014"/>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rot="16200000">
            <a:off x="-1964560" y="2536028"/>
            <a:ext cx="5143502" cy="71439"/>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rot="16200000" flipV="1">
            <a:off x="5893621" y="2536028"/>
            <a:ext cx="5143501" cy="7143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0" y="357166"/>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rot="16200000">
            <a:off x="-1857402" y="2500311"/>
            <a:ext cx="5143503" cy="142877"/>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rot="16200000" flipV="1">
            <a:off x="5786464" y="2500311"/>
            <a:ext cx="5143501" cy="142874"/>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0" y="4429138"/>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0" y="500042"/>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rot="16200000">
            <a:off x="-1714527" y="2500307"/>
            <a:ext cx="5143504" cy="142877"/>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ectángulo"/>
          <p:cNvSpPr/>
          <p:nvPr/>
        </p:nvSpPr>
        <p:spPr>
          <a:xfrm>
            <a:off x="0" y="4286262"/>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Rectángulo"/>
          <p:cNvSpPr/>
          <p:nvPr/>
        </p:nvSpPr>
        <p:spPr>
          <a:xfrm rot="16200000" flipV="1">
            <a:off x="5679304" y="2536028"/>
            <a:ext cx="5143501" cy="7143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Rectángulo"/>
          <p:cNvSpPr/>
          <p:nvPr/>
        </p:nvSpPr>
        <p:spPr>
          <a:xfrm>
            <a:off x="0" y="642918"/>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Rectángulo"/>
          <p:cNvSpPr/>
          <p:nvPr/>
        </p:nvSpPr>
        <p:spPr>
          <a:xfrm rot="16200000">
            <a:off x="-1643088" y="2500312"/>
            <a:ext cx="5143504" cy="142871"/>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Rectángulo"/>
          <p:cNvSpPr/>
          <p:nvPr/>
        </p:nvSpPr>
        <p:spPr>
          <a:xfrm rot="16200000" flipV="1">
            <a:off x="5572150" y="2500311"/>
            <a:ext cx="5143501"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Rectángulo"/>
          <p:cNvSpPr/>
          <p:nvPr/>
        </p:nvSpPr>
        <p:spPr>
          <a:xfrm>
            <a:off x="0" y="4143386"/>
            <a:ext cx="9144000" cy="142876"/>
          </a:xfrm>
          <a:prstGeom prst="rect">
            <a:avLst/>
          </a:prstGeom>
          <a:gradFill flip="none" rotWithShape="1">
            <a:gsLst>
              <a:gs pos="0">
                <a:srgbClr val="00480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0-#ppt_w/2"/>
                                          </p:val>
                                        </p:tav>
                                        <p:tav tm="100000">
                                          <p:val>
                                            <p:strVal val="#ppt_x"/>
                                          </p:val>
                                        </p:tav>
                                      </p:tavLst>
                                    </p:anim>
                                    <p:anim calcmode="lin" valueType="num">
                                      <p:cBhvr additive="base">
                                        <p:cTn id="10" dur="2000" fill="hold"/>
                                        <p:tgtEl>
                                          <p:spTgt spid="21"/>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1+#ppt_w/2"/>
                                          </p:val>
                                        </p:tav>
                                        <p:tav tm="100000">
                                          <p:val>
                                            <p:strVal val="#ppt_x"/>
                                          </p:val>
                                        </p:tav>
                                      </p:tavLst>
                                    </p:anim>
                                    <p:anim calcmode="lin" valueType="num">
                                      <p:cBhvr additive="base">
                                        <p:cTn id="14" dur="2000" fill="hold"/>
                                        <p:tgtEl>
                                          <p:spTgt spid="22"/>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ppt_x"/>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ppt_x"/>
                                          </p:val>
                                        </p:tav>
                                        <p:tav tm="100000">
                                          <p:val>
                                            <p:strVal val="#ppt_x"/>
                                          </p:val>
                                        </p:tav>
                                      </p:tavLst>
                                    </p:anim>
                                    <p:anim calcmode="lin" valueType="num">
                                      <p:cBhvr additive="base">
                                        <p:cTn id="22" dur="2000" fill="hold"/>
                                        <p:tgtEl>
                                          <p:spTgt spid="24"/>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1+#ppt_w/2"/>
                                          </p:val>
                                        </p:tav>
                                        <p:tav tm="100000">
                                          <p:val>
                                            <p:strVal val="#ppt_x"/>
                                          </p:val>
                                        </p:tav>
                                      </p:tavLst>
                                    </p:anim>
                                    <p:anim calcmode="lin" valueType="num">
                                      <p:cBhvr additive="base">
                                        <p:cTn id="26" dur="2000" fill="hold"/>
                                        <p:tgtEl>
                                          <p:spTgt spid="25"/>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ppt_x"/>
                                          </p:val>
                                        </p:tav>
                                        <p:tav tm="100000">
                                          <p:val>
                                            <p:strVal val="#ppt_x"/>
                                          </p:val>
                                        </p:tav>
                                      </p:tavLst>
                                    </p:anim>
                                    <p:anim calcmode="lin" valueType="num">
                                      <p:cBhvr additive="base">
                                        <p:cTn id="30" dur="2000" fill="hold"/>
                                        <p:tgtEl>
                                          <p:spTgt spid="26"/>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ppt_x"/>
                                          </p:val>
                                        </p:tav>
                                        <p:tav tm="100000">
                                          <p:val>
                                            <p:strVal val="#ppt_x"/>
                                          </p:val>
                                        </p:tav>
                                      </p:tavLst>
                                    </p:anim>
                                    <p:anim calcmode="lin" valueType="num">
                                      <p:cBhvr additive="base">
                                        <p:cTn id="34" dur="2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000" fill="hold"/>
                                        <p:tgtEl>
                                          <p:spTgt spid="28"/>
                                        </p:tgtEl>
                                        <p:attrNameLst>
                                          <p:attrName>ppt_x</p:attrName>
                                        </p:attrNameLst>
                                      </p:cBhvr>
                                      <p:tavLst>
                                        <p:tav tm="0">
                                          <p:val>
                                            <p:strVal val="0-#ppt_w/2"/>
                                          </p:val>
                                        </p:tav>
                                        <p:tav tm="100000">
                                          <p:val>
                                            <p:strVal val="#ppt_x"/>
                                          </p:val>
                                        </p:tav>
                                      </p:tavLst>
                                    </p:anim>
                                    <p:anim calcmode="lin" valueType="num">
                                      <p:cBhvr additive="base">
                                        <p:cTn id="38" dur="2000" fill="hold"/>
                                        <p:tgtEl>
                                          <p:spTgt spid="2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0-#ppt_w/2"/>
                                          </p:val>
                                        </p:tav>
                                        <p:tav tm="100000">
                                          <p:val>
                                            <p:strVal val="#ppt_x"/>
                                          </p:val>
                                        </p:tav>
                                      </p:tavLst>
                                    </p:anim>
                                    <p:anim calcmode="lin" valueType="num">
                                      <p:cBhvr additive="base">
                                        <p:cTn id="42" dur="2000" fill="hold"/>
                                        <p:tgtEl>
                                          <p:spTgt spid="29"/>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2000" fill="hold"/>
                                        <p:tgtEl>
                                          <p:spTgt spid="30"/>
                                        </p:tgtEl>
                                        <p:attrNameLst>
                                          <p:attrName>ppt_x</p:attrName>
                                        </p:attrNameLst>
                                      </p:cBhvr>
                                      <p:tavLst>
                                        <p:tav tm="0">
                                          <p:val>
                                            <p:strVal val="#ppt_x"/>
                                          </p:val>
                                        </p:tav>
                                        <p:tav tm="100000">
                                          <p:val>
                                            <p:strVal val="#ppt_x"/>
                                          </p:val>
                                        </p:tav>
                                      </p:tavLst>
                                    </p:anim>
                                    <p:anim calcmode="lin" valueType="num">
                                      <p:cBhvr additive="base">
                                        <p:cTn id="46" dur="20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1+#ppt_w/2"/>
                                          </p:val>
                                        </p:tav>
                                        <p:tav tm="100000">
                                          <p:val>
                                            <p:strVal val="#ppt_x"/>
                                          </p:val>
                                        </p:tav>
                                      </p:tavLst>
                                    </p:anim>
                                    <p:anim calcmode="lin" valueType="num">
                                      <p:cBhvr additive="base">
                                        <p:cTn id="50" dur="2000" fill="hold"/>
                                        <p:tgtEl>
                                          <p:spTgt spid="31"/>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2000" fill="hold"/>
                                        <p:tgtEl>
                                          <p:spTgt spid="32"/>
                                        </p:tgtEl>
                                        <p:attrNameLst>
                                          <p:attrName>ppt_x</p:attrName>
                                        </p:attrNameLst>
                                      </p:cBhvr>
                                      <p:tavLst>
                                        <p:tav tm="0">
                                          <p:val>
                                            <p:strVal val="#ppt_x"/>
                                          </p:val>
                                        </p:tav>
                                        <p:tav tm="100000">
                                          <p:val>
                                            <p:strVal val="#ppt_x"/>
                                          </p:val>
                                        </p:tav>
                                      </p:tavLst>
                                    </p:anim>
                                    <p:anim calcmode="lin" valueType="num">
                                      <p:cBhvr additive="base">
                                        <p:cTn id="54" dur="2000" fill="hold"/>
                                        <p:tgtEl>
                                          <p:spTgt spid="32"/>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1+#ppt_w/2"/>
                                          </p:val>
                                        </p:tav>
                                        <p:tav tm="100000">
                                          <p:val>
                                            <p:strVal val="#ppt_x"/>
                                          </p:val>
                                        </p:tav>
                                      </p:tavLst>
                                    </p:anim>
                                    <p:anim calcmode="lin" valueType="num">
                                      <p:cBhvr additive="base">
                                        <p:cTn id="58" dur="2000" fill="hold"/>
                                        <p:tgtEl>
                                          <p:spTgt spid="33"/>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2000" fill="hold"/>
                                        <p:tgtEl>
                                          <p:spTgt spid="34"/>
                                        </p:tgtEl>
                                        <p:attrNameLst>
                                          <p:attrName>ppt_x</p:attrName>
                                        </p:attrNameLst>
                                      </p:cBhvr>
                                      <p:tavLst>
                                        <p:tav tm="0">
                                          <p:val>
                                            <p:strVal val="#ppt_x"/>
                                          </p:val>
                                        </p:tav>
                                        <p:tav tm="100000">
                                          <p:val>
                                            <p:strVal val="#ppt_x"/>
                                          </p:val>
                                        </p:tav>
                                      </p:tavLst>
                                    </p:anim>
                                    <p:anim calcmode="lin" valueType="num">
                                      <p:cBhvr additive="base">
                                        <p:cTn id="62" dur="2000" fill="hold"/>
                                        <p:tgtEl>
                                          <p:spTgt spid="34"/>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2000" fill="hold"/>
                                        <p:tgtEl>
                                          <p:spTgt spid="35"/>
                                        </p:tgtEl>
                                        <p:attrNameLst>
                                          <p:attrName>ppt_x</p:attrName>
                                        </p:attrNameLst>
                                      </p:cBhvr>
                                      <p:tavLst>
                                        <p:tav tm="0">
                                          <p:val>
                                            <p:strVal val="#ppt_x"/>
                                          </p:val>
                                        </p:tav>
                                        <p:tav tm="100000">
                                          <p:val>
                                            <p:strVal val="#ppt_x"/>
                                          </p:val>
                                        </p:tav>
                                      </p:tavLst>
                                    </p:anim>
                                    <p:anim calcmode="lin" valueType="num">
                                      <p:cBhvr additive="base">
                                        <p:cTn id="66" dur="2000" fill="hold"/>
                                        <p:tgtEl>
                                          <p:spTgt spid="35"/>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0-#ppt_w/2"/>
                                          </p:val>
                                        </p:tav>
                                        <p:tav tm="100000">
                                          <p:val>
                                            <p:strVal val="#ppt_x"/>
                                          </p:val>
                                        </p:tav>
                                      </p:tavLst>
                                    </p:anim>
                                    <p:anim calcmode="lin" valueType="num">
                                      <p:cBhvr additive="base">
                                        <p:cTn id="70" dur="2000" fill="hold"/>
                                        <p:tgtEl>
                                          <p:spTgt spid="36"/>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21"/>
                                        </p:tgtEl>
                                      </p:cBhvr>
                                    </p:animEffect>
                                    <p:set>
                                      <p:cBhvr>
                                        <p:cTn id="74" dur="1" fill="hold">
                                          <p:stCondLst>
                                            <p:cond delay="1999"/>
                                          </p:stCondLst>
                                        </p:cTn>
                                        <p:tgtEl>
                                          <p:spTgt spid="21"/>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25"/>
                                        </p:tgtEl>
                                      </p:cBhvr>
                                    </p:animEffect>
                                    <p:set>
                                      <p:cBhvr>
                                        <p:cTn id="77" dur="1" fill="hold">
                                          <p:stCondLst>
                                            <p:cond delay="1999"/>
                                          </p:stCondLst>
                                        </p:cTn>
                                        <p:tgtEl>
                                          <p:spTgt spid="25"/>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29"/>
                                        </p:tgtEl>
                                      </p:cBhvr>
                                    </p:animEffect>
                                    <p:set>
                                      <p:cBhvr>
                                        <p:cTn id="80" dur="1" fill="hold">
                                          <p:stCondLst>
                                            <p:cond delay="1999"/>
                                          </p:stCondLst>
                                        </p:cTn>
                                        <p:tgtEl>
                                          <p:spTgt spid="29"/>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33"/>
                                        </p:tgtEl>
                                      </p:cBhvr>
                                    </p:animEffect>
                                    <p:set>
                                      <p:cBhvr>
                                        <p:cTn id="83" dur="1" fill="hold">
                                          <p:stCondLst>
                                            <p:cond delay="1999"/>
                                          </p:stCondLst>
                                        </p:cTn>
                                        <p:tgtEl>
                                          <p:spTgt spid="33"/>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22"/>
                                        </p:tgtEl>
                                      </p:cBhvr>
                                    </p:animEffect>
                                    <p:set>
                                      <p:cBhvr>
                                        <p:cTn id="86" dur="1" fill="hold">
                                          <p:stCondLst>
                                            <p:cond delay="1999"/>
                                          </p:stCondLst>
                                        </p:cTn>
                                        <p:tgtEl>
                                          <p:spTgt spid="22"/>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28"/>
                                        </p:tgtEl>
                                      </p:cBhvr>
                                    </p:animEffect>
                                    <p:set>
                                      <p:cBhvr>
                                        <p:cTn id="89" dur="1" fill="hold">
                                          <p:stCondLst>
                                            <p:cond delay="1999"/>
                                          </p:stCondLst>
                                        </p:cTn>
                                        <p:tgtEl>
                                          <p:spTgt spid="28"/>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31"/>
                                        </p:tgtEl>
                                      </p:cBhvr>
                                    </p:animEffect>
                                    <p:set>
                                      <p:cBhvr>
                                        <p:cTn id="92" dur="1" fill="hold">
                                          <p:stCondLst>
                                            <p:cond delay="1999"/>
                                          </p:stCondLst>
                                        </p:cTn>
                                        <p:tgtEl>
                                          <p:spTgt spid="31"/>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36"/>
                                        </p:tgtEl>
                                      </p:cBhvr>
                                    </p:animEffect>
                                    <p:set>
                                      <p:cBhvr>
                                        <p:cTn id="95" dur="1" fill="hold">
                                          <p:stCondLst>
                                            <p:cond delay="1999"/>
                                          </p:stCondLst>
                                        </p:cTn>
                                        <p:tgtEl>
                                          <p:spTgt spid="36"/>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23"/>
                                        </p:tgtEl>
                                      </p:cBhvr>
                                    </p:animEffect>
                                    <p:set>
                                      <p:cBhvr>
                                        <p:cTn id="98" dur="1" fill="hold">
                                          <p:stCondLst>
                                            <p:cond delay="1999"/>
                                          </p:stCondLst>
                                        </p:cTn>
                                        <p:tgtEl>
                                          <p:spTgt spid="23"/>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26"/>
                                        </p:tgtEl>
                                      </p:cBhvr>
                                    </p:animEffect>
                                    <p:set>
                                      <p:cBhvr>
                                        <p:cTn id="101" dur="1" fill="hold">
                                          <p:stCondLst>
                                            <p:cond delay="1999"/>
                                          </p:stCondLst>
                                        </p:cTn>
                                        <p:tgtEl>
                                          <p:spTgt spid="26"/>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30"/>
                                        </p:tgtEl>
                                      </p:cBhvr>
                                    </p:animEffect>
                                    <p:set>
                                      <p:cBhvr>
                                        <p:cTn id="104" dur="1" fill="hold">
                                          <p:stCondLst>
                                            <p:cond delay="1999"/>
                                          </p:stCondLst>
                                        </p:cTn>
                                        <p:tgtEl>
                                          <p:spTgt spid="30"/>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34"/>
                                        </p:tgtEl>
                                      </p:cBhvr>
                                    </p:animEffect>
                                    <p:set>
                                      <p:cBhvr>
                                        <p:cTn id="107" dur="1" fill="hold">
                                          <p:stCondLst>
                                            <p:cond delay="1999"/>
                                          </p:stCondLst>
                                        </p:cTn>
                                        <p:tgtEl>
                                          <p:spTgt spid="34"/>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24"/>
                                        </p:tgtEl>
                                      </p:cBhvr>
                                    </p:animEffect>
                                    <p:set>
                                      <p:cBhvr>
                                        <p:cTn id="110" dur="1" fill="hold">
                                          <p:stCondLst>
                                            <p:cond delay="1999"/>
                                          </p:stCondLst>
                                        </p:cTn>
                                        <p:tgtEl>
                                          <p:spTgt spid="24"/>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27"/>
                                        </p:tgtEl>
                                      </p:cBhvr>
                                    </p:animEffect>
                                    <p:set>
                                      <p:cBhvr>
                                        <p:cTn id="113" dur="1" fill="hold">
                                          <p:stCondLst>
                                            <p:cond delay="1999"/>
                                          </p:stCondLst>
                                        </p:cTn>
                                        <p:tgtEl>
                                          <p:spTgt spid="27"/>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32"/>
                                        </p:tgtEl>
                                      </p:cBhvr>
                                    </p:animEffect>
                                    <p:set>
                                      <p:cBhvr>
                                        <p:cTn id="116" dur="1" fill="hold">
                                          <p:stCondLst>
                                            <p:cond delay="1999"/>
                                          </p:stCondLst>
                                        </p:cTn>
                                        <p:tgtEl>
                                          <p:spTgt spid="32"/>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35"/>
                                        </p:tgtEl>
                                      </p:cBhvr>
                                    </p:animEffect>
                                    <p:set>
                                      <p:cBhvr>
                                        <p:cTn id="119" dur="1" fill="hold">
                                          <p:stCondLst>
                                            <p:cond delay="1999"/>
                                          </p:stCondLst>
                                        </p:cTn>
                                        <p:tgtEl>
                                          <p:spTgt spid="3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23"/>
                                        </p:tgtEl>
                                        <p:attrNameLst>
                                          <p:attrName>ppt_x</p:attrName>
                                        </p:attrNameLst>
                                      </p:cBhvr>
                                      <p:tavLst>
                                        <p:tav tm="0">
                                          <p:val>
                                            <p:strVal val="ppt_x"/>
                                          </p:val>
                                        </p:tav>
                                        <p:tav tm="100000">
                                          <p:val>
                                            <p:strVal val="1+ppt_w/2"/>
                                          </p:val>
                                        </p:tav>
                                      </p:tavLst>
                                    </p:anim>
                                    <p:anim calcmode="lin" valueType="num">
                                      <p:cBhvr additive="base">
                                        <p:cTn id="122" dur="2000"/>
                                        <p:tgtEl>
                                          <p:spTgt spid="23"/>
                                        </p:tgtEl>
                                        <p:attrNameLst>
                                          <p:attrName>ppt_y</p:attrName>
                                        </p:attrNameLst>
                                      </p:cBhvr>
                                      <p:tavLst>
                                        <p:tav tm="0">
                                          <p:val>
                                            <p:strVal val="ppt_y"/>
                                          </p:val>
                                        </p:tav>
                                        <p:tav tm="100000">
                                          <p:val>
                                            <p:strVal val="ppt_y"/>
                                          </p:val>
                                        </p:tav>
                                      </p:tavLst>
                                    </p:anim>
                                    <p:set>
                                      <p:cBhvr>
                                        <p:cTn id="123" dur="1" fill="hold">
                                          <p:stCondLst>
                                            <p:cond delay="1999"/>
                                          </p:stCondLst>
                                        </p:cTn>
                                        <p:tgtEl>
                                          <p:spTgt spid="2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26"/>
                                        </p:tgtEl>
                                        <p:attrNameLst>
                                          <p:attrName>ppt_x</p:attrName>
                                        </p:attrNameLst>
                                      </p:cBhvr>
                                      <p:tavLst>
                                        <p:tav tm="0">
                                          <p:val>
                                            <p:strVal val="ppt_x"/>
                                          </p:val>
                                        </p:tav>
                                        <p:tav tm="100000">
                                          <p:val>
                                            <p:strVal val="1+ppt_w/2"/>
                                          </p:val>
                                        </p:tav>
                                      </p:tavLst>
                                    </p:anim>
                                    <p:anim calcmode="lin" valueType="num">
                                      <p:cBhvr additive="base">
                                        <p:cTn id="126" dur="2000"/>
                                        <p:tgtEl>
                                          <p:spTgt spid="26"/>
                                        </p:tgtEl>
                                        <p:attrNameLst>
                                          <p:attrName>ppt_y</p:attrName>
                                        </p:attrNameLst>
                                      </p:cBhvr>
                                      <p:tavLst>
                                        <p:tav tm="0">
                                          <p:val>
                                            <p:strVal val="ppt_y"/>
                                          </p:val>
                                        </p:tav>
                                        <p:tav tm="100000">
                                          <p:val>
                                            <p:strVal val="ppt_y"/>
                                          </p:val>
                                        </p:tav>
                                      </p:tavLst>
                                    </p:anim>
                                    <p:set>
                                      <p:cBhvr>
                                        <p:cTn id="127" dur="1" fill="hold">
                                          <p:stCondLst>
                                            <p:cond delay="1999"/>
                                          </p:stCondLst>
                                        </p:cTn>
                                        <p:tgtEl>
                                          <p:spTgt spid="26"/>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30"/>
                                        </p:tgtEl>
                                        <p:attrNameLst>
                                          <p:attrName>ppt_x</p:attrName>
                                        </p:attrNameLst>
                                      </p:cBhvr>
                                      <p:tavLst>
                                        <p:tav tm="0">
                                          <p:val>
                                            <p:strVal val="ppt_x"/>
                                          </p:val>
                                        </p:tav>
                                        <p:tav tm="100000">
                                          <p:val>
                                            <p:strVal val="1+ppt_w/2"/>
                                          </p:val>
                                        </p:tav>
                                      </p:tavLst>
                                    </p:anim>
                                    <p:anim calcmode="lin" valueType="num">
                                      <p:cBhvr additive="base">
                                        <p:cTn id="130" dur="2000"/>
                                        <p:tgtEl>
                                          <p:spTgt spid="30"/>
                                        </p:tgtEl>
                                        <p:attrNameLst>
                                          <p:attrName>ppt_y</p:attrName>
                                        </p:attrNameLst>
                                      </p:cBhvr>
                                      <p:tavLst>
                                        <p:tav tm="0">
                                          <p:val>
                                            <p:strVal val="ppt_y"/>
                                          </p:val>
                                        </p:tav>
                                        <p:tav tm="100000">
                                          <p:val>
                                            <p:strVal val="ppt_y"/>
                                          </p:val>
                                        </p:tav>
                                      </p:tavLst>
                                    </p:anim>
                                    <p:set>
                                      <p:cBhvr>
                                        <p:cTn id="131" dur="1" fill="hold">
                                          <p:stCondLst>
                                            <p:cond delay="1999"/>
                                          </p:stCondLst>
                                        </p:cTn>
                                        <p:tgtEl>
                                          <p:spTgt spid="3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34"/>
                                        </p:tgtEl>
                                        <p:attrNameLst>
                                          <p:attrName>ppt_x</p:attrName>
                                        </p:attrNameLst>
                                      </p:cBhvr>
                                      <p:tavLst>
                                        <p:tav tm="0">
                                          <p:val>
                                            <p:strVal val="ppt_x"/>
                                          </p:val>
                                        </p:tav>
                                        <p:tav tm="100000">
                                          <p:val>
                                            <p:strVal val="1+ppt_w/2"/>
                                          </p:val>
                                        </p:tav>
                                      </p:tavLst>
                                    </p:anim>
                                    <p:anim calcmode="lin" valueType="num">
                                      <p:cBhvr additive="base">
                                        <p:cTn id="134" dur="2000"/>
                                        <p:tgtEl>
                                          <p:spTgt spid="34"/>
                                        </p:tgtEl>
                                        <p:attrNameLst>
                                          <p:attrName>ppt_y</p:attrName>
                                        </p:attrNameLst>
                                      </p:cBhvr>
                                      <p:tavLst>
                                        <p:tav tm="0">
                                          <p:val>
                                            <p:strVal val="ppt_y"/>
                                          </p:val>
                                        </p:tav>
                                        <p:tav tm="100000">
                                          <p:val>
                                            <p:strVal val="ppt_y"/>
                                          </p:val>
                                        </p:tav>
                                      </p:tavLst>
                                    </p:anim>
                                    <p:set>
                                      <p:cBhvr>
                                        <p:cTn id="135" dur="1" fill="hold">
                                          <p:stCondLst>
                                            <p:cond delay="1999"/>
                                          </p:stCondLst>
                                        </p:cTn>
                                        <p:tgtEl>
                                          <p:spTgt spid="34"/>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24"/>
                                        </p:tgtEl>
                                        <p:attrNameLst>
                                          <p:attrName>ppt_x</p:attrName>
                                        </p:attrNameLst>
                                      </p:cBhvr>
                                      <p:tavLst>
                                        <p:tav tm="0">
                                          <p:val>
                                            <p:strVal val="ppt_x"/>
                                          </p:val>
                                        </p:tav>
                                        <p:tav tm="100000">
                                          <p:val>
                                            <p:strVal val="0-ppt_w/2"/>
                                          </p:val>
                                        </p:tav>
                                      </p:tavLst>
                                    </p:anim>
                                    <p:anim calcmode="lin" valueType="num">
                                      <p:cBhvr additive="base">
                                        <p:cTn id="138" dur="2000"/>
                                        <p:tgtEl>
                                          <p:spTgt spid="24"/>
                                        </p:tgtEl>
                                        <p:attrNameLst>
                                          <p:attrName>ppt_y</p:attrName>
                                        </p:attrNameLst>
                                      </p:cBhvr>
                                      <p:tavLst>
                                        <p:tav tm="0">
                                          <p:val>
                                            <p:strVal val="ppt_y"/>
                                          </p:val>
                                        </p:tav>
                                        <p:tav tm="100000">
                                          <p:val>
                                            <p:strVal val="ppt_y"/>
                                          </p:val>
                                        </p:tav>
                                      </p:tavLst>
                                    </p:anim>
                                    <p:set>
                                      <p:cBhvr>
                                        <p:cTn id="139" dur="1" fill="hold">
                                          <p:stCondLst>
                                            <p:cond delay="1999"/>
                                          </p:stCondLst>
                                        </p:cTn>
                                        <p:tgtEl>
                                          <p:spTgt spid="24"/>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27"/>
                                        </p:tgtEl>
                                        <p:attrNameLst>
                                          <p:attrName>ppt_x</p:attrName>
                                        </p:attrNameLst>
                                      </p:cBhvr>
                                      <p:tavLst>
                                        <p:tav tm="0">
                                          <p:val>
                                            <p:strVal val="ppt_x"/>
                                          </p:val>
                                        </p:tav>
                                        <p:tav tm="100000">
                                          <p:val>
                                            <p:strVal val="0-ppt_w/2"/>
                                          </p:val>
                                        </p:tav>
                                      </p:tavLst>
                                    </p:anim>
                                    <p:anim calcmode="lin" valueType="num">
                                      <p:cBhvr additive="base">
                                        <p:cTn id="142" dur="2000"/>
                                        <p:tgtEl>
                                          <p:spTgt spid="27"/>
                                        </p:tgtEl>
                                        <p:attrNameLst>
                                          <p:attrName>ppt_y</p:attrName>
                                        </p:attrNameLst>
                                      </p:cBhvr>
                                      <p:tavLst>
                                        <p:tav tm="0">
                                          <p:val>
                                            <p:strVal val="ppt_y"/>
                                          </p:val>
                                        </p:tav>
                                        <p:tav tm="100000">
                                          <p:val>
                                            <p:strVal val="ppt_y"/>
                                          </p:val>
                                        </p:tav>
                                      </p:tavLst>
                                    </p:anim>
                                    <p:set>
                                      <p:cBhvr>
                                        <p:cTn id="143" dur="1" fill="hold">
                                          <p:stCondLst>
                                            <p:cond delay="1999"/>
                                          </p:stCondLst>
                                        </p:cTn>
                                        <p:tgtEl>
                                          <p:spTgt spid="27"/>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32"/>
                                        </p:tgtEl>
                                        <p:attrNameLst>
                                          <p:attrName>ppt_x</p:attrName>
                                        </p:attrNameLst>
                                      </p:cBhvr>
                                      <p:tavLst>
                                        <p:tav tm="0">
                                          <p:val>
                                            <p:strVal val="ppt_x"/>
                                          </p:val>
                                        </p:tav>
                                        <p:tav tm="100000">
                                          <p:val>
                                            <p:strVal val="0-ppt_w/2"/>
                                          </p:val>
                                        </p:tav>
                                      </p:tavLst>
                                    </p:anim>
                                    <p:anim calcmode="lin" valueType="num">
                                      <p:cBhvr additive="base">
                                        <p:cTn id="146" dur="2000"/>
                                        <p:tgtEl>
                                          <p:spTgt spid="32"/>
                                        </p:tgtEl>
                                        <p:attrNameLst>
                                          <p:attrName>ppt_y</p:attrName>
                                        </p:attrNameLst>
                                      </p:cBhvr>
                                      <p:tavLst>
                                        <p:tav tm="0">
                                          <p:val>
                                            <p:strVal val="ppt_y"/>
                                          </p:val>
                                        </p:tav>
                                        <p:tav tm="100000">
                                          <p:val>
                                            <p:strVal val="ppt_y"/>
                                          </p:val>
                                        </p:tav>
                                      </p:tavLst>
                                    </p:anim>
                                    <p:set>
                                      <p:cBhvr>
                                        <p:cTn id="147" dur="1" fill="hold">
                                          <p:stCondLst>
                                            <p:cond delay="1999"/>
                                          </p:stCondLst>
                                        </p:cTn>
                                        <p:tgtEl>
                                          <p:spTgt spid="3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35"/>
                                        </p:tgtEl>
                                        <p:attrNameLst>
                                          <p:attrName>ppt_x</p:attrName>
                                        </p:attrNameLst>
                                      </p:cBhvr>
                                      <p:tavLst>
                                        <p:tav tm="0">
                                          <p:val>
                                            <p:strVal val="ppt_x"/>
                                          </p:val>
                                        </p:tav>
                                        <p:tav tm="100000">
                                          <p:val>
                                            <p:strVal val="0-ppt_w/2"/>
                                          </p:val>
                                        </p:tav>
                                      </p:tavLst>
                                    </p:anim>
                                    <p:anim calcmode="lin" valueType="num">
                                      <p:cBhvr additive="base">
                                        <p:cTn id="150" dur="2000"/>
                                        <p:tgtEl>
                                          <p:spTgt spid="35"/>
                                        </p:tgtEl>
                                        <p:attrNameLst>
                                          <p:attrName>ppt_y</p:attrName>
                                        </p:attrNameLst>
                                      </p:cBhvr>
                                      <p:tavLst>
                                        <p:tav tm="0">
                                          <p:val>
                                            <p:strVal val="ppt_y"/>
                                          </p:val>
                                        </p:tav>
                                        <p:tav tm="100000">
                                          <p:val>
                                            <p:strVal val="ppt_y"/>
                                          </p:val>
                                        </p:tav>
                                      </p:tavLst>
                                    </p:anim>
                                    <p:set>
                                      <p:cBhvr>
                                        <p:cTn id="151" dur="1" fill="hold">
                                          <p:stCondLst>
                                            <p:cond delay="1999"/>
                                          </p:stCondLst>
                                        </p:cTn>
                                        <p:tgtEl>
                                          <p:spTgt spid="35"/>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21"/>
                                        </p:tgtEl>
                                        <p:attrNameLst>
                                          <p:attrName>ppt_x</p:attrName>
                                        </p:attrNameLst>
                                      </p:cBhvr>
                                      <p:tavLst>
                                        <p:tav tm="0">
                                          <p:val>
                                            <p:strVal val="ppt_x"/>
                                          </p:val>
                                        </p:tav>
                                        <p:tav tm="100000">
                                          <p:val>
                                            <p:strVal val="ppt_x"/>
                                          </p:val>
                                        </p:tav>
                                      </p:tavLst>
                                    </p:anim>
                                    <p:anim calcmode="lin" valueType="num">
                                      <p:cBhvr additive="base">
                                        <p:cTn id="154" dur="2000"/>
                                        <p:tgtEl>
                                          <p:spTgt spid="21"/>
                                        </p:tgtEl>
                                        <p:attrNameLst>
                                          <p:attrName>ppt_y</p:attrName>
                                        </p:attrNameLst>
                                      </p:cBhvr>
                                      <p:tavLst>
                                        <p:tav tm="0">
                                          <p:val>
                                            <p:strVal val="ppt_y"/>
                                          </p:val>
                                        </p:tav>
                                        <p:tav tm="100000">
                                          <p:val>
                                            <p:strVal val="1+ppt_h/2"/>
                                          </p:val>
                                        </p:tav>
                                      </p:tavLst>
                                    </p:anim>
                                    <p:set>
                                      <p:cBhvr>
                                        <p:cTn id="155" dur="1" fill="hold">
                                          <p:stCondLst>
                                            <p:cond delay="1999"/>
                                          </p:stCondLst>
                                        </p:cTn>
                                        <p:tgtEl>
                                          <p:spTgt spid="21"/>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25"/>
                                        </p:tgtEl>
                                        <p:attrNameLst>
                                          <p:attrName>ppt_x</p:attrName>
                                        </p:attrNameLst>
                                      </p:cBhvr>
                                      <p:tavLst>
                                        <p:tav tm="0">
                                          <p:val>
                                            <p:strVal val="ppt_x"/>
                                          </p:val>
                                        </p:tav>
                                        <p:tav tm="100000">
                                          <p:val>
                                            <p:strVal val="ppt_x"/>
                                          </p:val>
                                        </p:tav>
                                      </p:tavLst>
                                    </p:anim>
                                    <p:anim calcmode="lin" valueType="num">
                                      <p:cBhvr additive="base">
                                        <p:cTn id="158" dur="2000"/>
                                        <p:tgtEl>
                                          <p:spTgt spid="25"/>
                                        </p:tgtEl>
                                        <p:attrNameLst>
                                          <p:attrName>ppt_y</p:attrName>
                                        </p:attrNameLst>
                                      </p:cBhvr>
                                      <p:tavLst>
                                        <p:tav tm="0">
                                          <p:val>
                                            <p:strVal val="ppt_y"/>
                                          </p:val>
                                        </p:tav>
                                        <p:tav tm="100000">
                                          <p:val>
                                            <p:strVal val="1+ppt_h/2"/>
                                          </p:val>
                                        </p:tav>
                                      </p:tavLst>
                                    </p:anim>
                                    <p:set>
                                      <p:cBhvr>
                                        <p:cTn id="159" dur="1" fill="hold">
                                          <p:stCondLst>
                                            <p:cond delay="1999"/>
                                          </p:stCondLst>
                                        </p:cTn>
                                        <p:tgtEl>
                                          <p:spTgt spid="25"/>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29"/>
                                        </p:tgtEl>
                                        <p:attrNameLst>
                                          <p:attrName>ppt_x</p:attrName>
                                        </p:attrNameLst>
                                      </p:cBhvr>
                                      <p:tavLst>
                                        <p:tav tm="0">
                                          <p:val>
                                            <p:strVal val="ppt_x"/>
                                          </p:val>
                                        </p:tav>
                                        <p:tav tm="100000">
                                          <p:val>
                                            <p:strVal val="ppt_x"/>
                                          </p:val>
                                        </p:tav>
                                      </p:tavLst>
                                    </p:anim>
                                    <p:anim calcmode="lin" valueType="num">
                                      <p:cBhvr additive="base">
                                        <p:cTn id="162" dur="2000"/>
                                        <p:tgtEl>
                                          <p:spTgt spid="29"/>
                                        </p:tgtEl>
                                        <p:attrNameLst>
                                          <p:attrName>ppt_y</p:attrName>
                                        </p:attrNameLst>
                                      </p:cBhvr>
                                      <p:tavLst>
                                        <p:tav tm="0">
                                          <p:val>
                                            <p:strVal val="ppt_y"/>
                                          </p:val>
                                        </p:tav>
                                        <p:tav tm="100000">
                                          <p:val>
                                            <p:strVal val="1+ppt_h/2"/>
                                          </p:val>
                                        </p:tav>
                                      </p:tavLst>
                                    </p:anim>
                                    <p:set>
                                      <p:cBhvr>
                                        <p:cTn id="163" dur="1" fill="hold">
                                          <p:stCondLst>
                                            <p:cond delay="1999"/>
                                          </p:stCondLst>
                                        </p:cTn>
                                        <p:tgtEl>
                                          <p:spTgt spid="29"/>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33"/>
                                        </p:tgtEl>
                                        <p:attrNameLst>
                                          <p:attrName>ppt_x</p:attrName>
                                        </p:attrNameLst>
                                      </p:cBhvr>
                                      <p:tavLst>
                                        <p:tav tm="0">
                                          <p:val>
                                            <p:strVal val="ppt_x"/>
                                          </p:val>
                                        </p:tav>
                                        <p:tav tm="100000">
                                          <p:val>
                                            <p:strVal val="ppt_x"/>
                                          </p:val>
                                        </p:tav>
                                      </p:tavLst>
                                    </p:anim>
                                    <p:anim calcmode="lin" valueType="num">
                                      <p:cBhvr additive="base">
                                        <p:cTn id="166" dur="2000"/>
                                        <p:tgtEl>
                                          <p:spTgt spid="33"/>
                                        </p:tgtEl>
                                        <p:attrNameLst>
                                          <p:attrName>ppt_y</p:attrName>
                                        </p:attrNameLst>
                                      </p:cBhvr>
                                      <p:tavLst>
                                        <p:tav tm="0">
                                          <p:val>
                                            <p:strVal val="ppt_y"/>
                                          </p:val>
                                        </p:tav>
                                        <p:tav tm="100000">
                                          <p:val>
                                            <p:strVal val="1+ppt_h/2"/>
                                          </p:val>
                                        </p:tav>
                                      </p:tavLst>
                                    </p:anim>
                                    <p:set>
                                      <p:cBhvr>
                                        <p:cTn id="167" dur="1" fill="hold">
                                          <p:stCondLst>
                                            <p:cond delay="1999"/>
                                          </p:stCondLst>
                                        </p:cTn>
                                        <p:tgtEl>
                                          <p:spTgt spid="33"/>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ppt_x"/>
                                          </p:val>
                                        </p:tav>
                                      </p:tavLst>
                                    </p:anim>
                                    <p:anim calcmode="lin" valueType="num">
                                      <p:cBhvr additive="base">
                                        <p:cTn id="170" dur="2000"/>
                                        <p:tgtEl>
                                          <p:spTgt spid="22"/>
                                        </p:tgtEl>
                                        <p:attrNameLst>
                                          <p:attrName>ppt_y</p:attrName>
                                        </p:attrNameLst>
                                      </p:cBhvr>
                                      <p:tavLst>
                                        <p:tav tm="0">
                                          <p:val>
                                            <p:strVal val="ppt_y"/>
                                          </p:val>
                                        </p:tav>
                                        <p:tav tm="100000">
                                          <p:val>
                                            <p:strVal val="0-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28"/>
                                        </p:tgtEl>
                                        <p:attrNameLst>
                                          <p:attrName>ppt_x</p:attrName>
                                        </p:attrNameLst>
                                      </p:cBhvr>
                                      <p:tavLst>
                                        <p:tav tm="0">
                                          <p:val>
                                            <p:strVal val="ppt_x"/>
                                          </p:val>
                                        </p:tav>
                                        <p:tav tm="100000">
                                          <p:val>
                                            <p:strVal val="ppt_x"/>
                                          </p:val>
                                        </p:tav>
                                      </p:tavLst>
                                    </p:anim>
                                    <p:anim calcmode="lin" valueType="num">
                                      <p:cBhvr additive="base">
                                        <p:cTn id="174" dur="2000"/>
                                        <p:tgtEl>
                                          <p:spTgt spid="28"/>
                                        </p:tgtEl>
                                        <p:attrNameLst>
                                          <p:attrName>ppt_y</p:attrName>
                                        </p:attrNameLst>
                                      </p:cBhvr>
                                      <p:tavLst>
                                        <p:tav tm="0">
                                          <p:val>
                                            <p:strVal val="ppt_y"/>
                                          </p:val>
                                        </p:tav>
                                        <p:tav tm="100000">
                                          <p:val>
                                            <p:strVal val="0-ppt_h/2"/>
                                          </p:val>
                                        </p:tav>
                                      </p:tavLst>
                                    </p:anim>
                                    <p:set>
                                      <p:cBhvr>
                                        <p:cTn id="175" dur="1" fill="hold">
                                          <p:stCondLst>
                                            <p:cond delay="1999"/>
                                          </p:stCondLst>
                                        </p:cTn>
                                        <p:tgtEl>
                                          <p:spTgt spid="28"/>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31"/>
                                        </p:tgtEl>
                                        <p:attrNameLst>
                                          <p:attrName>ppt_x</p:attrName>
                                        </p:attrNameLst>
                                      </p:cBhvr>
                                      <p:tavLst>
                                        <p:tav tm="0">
                                          <p:val>
                                            <p:strVal val="ppt_x"/>
                                          </p:val>
                                        </p:tav>
                                        <p:tav tm="100000">
                                          <p:val>
                                            <p:strVal val="ppt_x"/>
                                          </p:val>
                                        </p:tav>
                                      </p:tavLst>
                                    </p:anim>
                                    <p:anim calcmode="lin" valueType="num">
                                      <p:cBhvr additive="base">
                                        <p:cTn id="178" dur="2000"/>
                                        <p:tgtEl>
                                          <p:spTgt spid="31"/>
                                        </p:tgtEl>
                                        <p:attrNameLst>
                                          <p:attrName>ppt_y</p:attrName>
                                        </p:attrNameLst>
                                      </p:cBhvr>
                                      <p:tavLst>
                                        <p:tav tm="0">
                                          <p:val>
                                            <p:strVal val="ppt_y"/>
                                          </p:val>
                                        </p:tav>
                                        <p:tav tm="100000">
                                          <p:val>
                                            <p:strVal val="0-ppt_h/2"/>
                                          </p:val>
                                        </p:tav>
                                      </p:tavLst>
                                    </p:anim>
                                    <p:set>
                                      <p:cBhvr>
                                        <p:cTn id="179" dur="1" fill="hold">
                                          <p:stCondLst>
                                            <p:cond delay="1999"/>
                                          </p:stCondLst>
                                        </p:cTn>
                                        <p:tgtEl>
                                          <p:spTgt spid="31"/>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36"/>
                                        </p:tgtEl>
                                        <p:attrNameLst>
                                          <p:attrName>ppt_x</p:attrName>
                                        </p:attrNameLst>
                                      </p:cBhvr>
                                      <p:tavLst>
                                        <p:tav tm="0">
                                          <p:val>
                                            <p:strVal val="ppt_x"/>
                                          </p:val>
                                        </p:tav>
                                        <p:tav tm="100000">
                                          <p:val>
                                            <p:strVal val="ppt_x"/>
                                          </p:val>
                                        </p:tav>
                                      </p:tavLst>
                                    </p:anim>
                                    <p:anim calcmode="lin" valueType="num">
                                      <p:cBhvr additive="base">
                                        <p:cTn id="182" dur="2000"/>
                                        <p:tgtEl>
                                          <p:spTgt spid="36"/>
                                        </p:tgtEl>
                                        <p:attrNameLst>
                                          <p:attrName>ppt_y</p:attrName>
                                        </p:attrNameLst>
                                      </p:cBhvr>
                                      <p:tavLst>
                                        <p:tav tm="0">
                                          <p:val>
                                            <p:strVal val="ppt_y"/>
                                          </p:val>
                                        </p:tav>
                                        <p:tav tm="100000">
                                          <p:val>
                                            <p:strVal val="0-ppt_h/2"/>
                                          </p:val>
                                        </p:tav>
                                      </p:tavLst>
                                    </p:anim>
                                    <p:set>
                                      <p:cBhvr>
                                        <p:cTn id="183" dur="1" fill="hold">
                                          <p:stCondLst>
                                            <p:cond delay="1999"/>
                                          </p:stCondLst>
                                        </p:cTn>
                                        <p:tgtEl>
                                          <p:spTgt spid="36"/>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gradFill flip="none" rotWithShape="1">
            <a:gsLst>
              <a:gs pos="24000">
                <a:schemeClr val="bg1">
                  <a:lumMod val="95000"/>
                </a:schemeClr>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428646"/>
            <a:ext cx="10287072" cy="735811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643319" y="3571863"/>
            <a:ext cx="1857363" cy="2857521"/>
          </a:xfrm>
          <a:prstGeom prst="moon">
            <a:avLst>
              <a:gd name="adj" fmla="val 47081"/>
            </a:avLst>
          </a:prstGeom>
          <a:gradFill flip="none" rotWithShape="1">
            <a:gsLst>
              <a:gs pos="52000">
                <a:srgbClr val="9A0000">
                  <a:shade val="30000"/>
                  <a:satMod val="115000"/>
                  <a:alpha val="0"/>
                </a:srgbClr>
              </a:gs>
              <a:gs pos="50000">
                <a:srgbClr val="9A0000">
                  <a:shade val="67500"/>
                  <a:satMod val="115000"/>
                </a:srgbClr>
              </a:gs>
              <a:gs pos="100000">
                <a:srgbClr val="9A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6200000">
            <a:off x="3643319" y="2643169"/>
            <a:ext cx="1857363" cy="2857521"/>
          </a:xfrm>
          <a:prstGeom prst="moon">
            <a:avLst>
              <a:gd name="adj" fmla="val 47081"/>
            </a:avLst>
          </a:prstGeom>
          <a:gradFill flip="none" rotWithShape="1">
            <a:gsLst>
              <a:gs pos="52000">
                <a:srgbClr val="9A0000">
                  <a:shade val="30000"/>
                  <a:satMod val="115000"/>
                  <a:alpha val="0"/>
                </a:srgbClr>
              </a:gs>
              <a:gs pos="50000">
                <a:srgbClr val="9A0000">
                  <a:shade val="67500"/>
                  <a:satMod val="115000"/>
                </a:srgbClr>
              </a:gs>
              <a:gs pos="100000">
                <a:srgbClr val="9A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1643037"/>
            <a:ext cx="1857363" cy="2857521"/>
          </a:xfrm>
          <a:prstGeom prst="moon">
            <a:avLst>
              <a:gd name="adj" fmla="val 47081"/>
            </a:avLst>
          </a:prstGeom>
          <a:gradFill flip="none" rotWithShape="1">
            <a:gsLst>
              <a:gs pos="52000">
                <a:srgbClr val="9A0000">
                  <a:shade val="30000"/>
                  <a:satMod val="115000"/>
                  <a:alpha val="0"/>
                </a:srgbClr>
              </a:gs>
              <a:gs pos="50000">
                <a:srgbClr val="9A0000">
                  <a:shade val="67500"/>
                  <a:satMod val="115000"/>
                </a:srgbClr>
              </a:gs>
              <a:gs pos="100000">
                <a:srgbClr val="9A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642905"/>
            <a:ext cx="1857363" cy="2857521"/>
          </a:xfrm>
          <a:prstGeom prst="moon">
            <a:avLst>
              <a:gd name="adj" fmla="val 47081"/>
            </a:avLst>
          </a:prstGeom>
          <a:gradFill flip="none" rotWithShape="1">
            <a:gsLst>
              <a:gs pos="52000">
                <a:srgbClr val="9A0000">
                  <a:shade val="30000"/>
                  <a:satMod val="115000"/>
                  <a:alpha val="0"/>
                </a:srgbClr>
              </a:gs>
              <a:gs pos="50000">
                <a:srgbClr val="9A0000">
                  <a:shade val="67500"/>
                  <a:satMod val="115000"/>
                </a:srgbClr>
              </a:gs>
              <a:gs pos="100000">
                <a:srgbClr val="9A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285789"/>
            <a:ext cx="1857363" cy="2857521"/>
          </a:xfrm>
          <a:prstGeom prst="moon">
            <a:avLst>
              <a:gd name="adj" fmla="val 47081"/>
            </a:avLst>
          </a:prstGeom>
          <a:gradFill flip="none" rotWithShape="1">
            <a:gsLst>
              <a:gs pos="52000">
                <a:srgbClr val="9A0000">
                  <a:shade val="30000"/>
                  <a:satMod val="115000"/>
                  <a:alpha val="0"/>
                </a:srgbClr>
              </a:gs>
              <a:gs pos="50000">
                <a:srgbClr val="9A0000">
                  <a:shade val="67500"/>
                  <a:satMod val="115000"/>
                </a:srgbClr>
              </a:gs>
              <a:gs pos="100000">
                <a:srgbClr val="9A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79026" y="-1250190"/>
            <a:ext cx="1785950" cy="2857521"/>
          </a:xfrm>
          <a:prstGeom prst="moon">
            <a:avLst>
              <a:gd name="adj" fmla="val 47081"/>
            </a:avLst>
          </a:prstGeom>
          <a:gradFill flip="none" rotWithShape="1">
            <a:gsLst>
              <a:gs pos="52000">
                <a:srgbClr val="9A0000">
                  <a:shade val="30000"/>
                  <a:satMod val="115000"/>
                  <a:alpha val="0"/>
                </a:srgbClr>
              </a:gs>
              <a:gs pos="50000">
                <a:srgbClr val="9A0000">
                  <a:shade val="67500"/>
                  <a:satMod val="115000"/>
                </a:srgbClr>
              </a:gs>
              <a:gs pos="100000">
                <a:srgbClr val="9A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00098" y="-785836"/>
            <a:ext cx="10287072" cy="664373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Vertical)">
                                      <p:cBhvr>
                                        <p:cTn id="9" dur="3000"/>
                                        <p:tgtEl>
                                          <p:spTgt spid="3"/>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3000"/>
                                        <p:tgtEl>
                                          <p:spTgt spid="4"/>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3000"/>
                                        <p:tgtEl>
                                          <p:spTgt spid="5"/>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3000"/>
                                        <p:tgtEl>
                                          <p:spTgt spid="6"/>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ppt_x"/>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3000"/>
                                        <p:tgtEl>
                                          <p:spTgt spid="7"/>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ppt_x"/>
                                          </p:val>
                                        </p:tav>
                                        <p:tav tm="100000">
                                          <p:val>
                                            <p:strVal val="#ppt_x"/>
                                          </p:val>
                                        </p:tav>
                                      </p:tavLst>
                                    </p:anim>
                                    <p:anim calcmode="lin" valueType="num">
                                      <p:cBhvr additive="base">
                                        <p:cTn id="41" dur="3000" fill="hold"/>
                                        <p:tgtEl>
                                          <p:spTgt spid="7"/>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3000"/>
                                        <p:tgtEl>
                                          <p:spTgt spid="8"/>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ppt_x"/>
                                          </p:val>
                                        </p:tav>
                                        <p:tav tm="100000">
                                          <p:val>
                                            <p:strVal val="#ppt_x"/>
                                          </p:val>
                                        </p:tav>
                                      </p:tavLst>
                                    </p:anim>
                                    <p:anim calcmode="lin" valueType="num">
                                      <p:cBhvr additive="base">
                                        <p:cTn id="48" dur="3000" fill="hold"/>
                                        <p:tgtEl>
                                          <p:spTgt spid="8"/>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3000" fill="hold"/>
                                        <p:tgtEl>
                                          <p:spTgt spid="3"/>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8"/>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ppt_x"/>
                                          </p:val>
                                        </p:tav>
                                      </p:tavLst>
                                    </p:anim>
                                    <p:anim calcmode="lin" valueType="num">
                                      <p:cBhvr additive="base">
                                        <p:cTn id="63" dur="3000"/>
                                        <p:tgtEl>
                                          <p:spTgt spid="3"/>
                                        </p:tgtEl>
                                        <p:attrNameLst>
                                          <p:attrName>ppt_y</p:attrName>
                                        </p:attrNameLst>
                                      </p:cBhvr>
                                      <p:tavLst>
                                        <p:tav tm="0">
                                          <p:val>
                                            <p:strVal val="ppt_y"/>
                                          </p:val>
                                        </p:tav>
                                        <p:tav tm="100000">
                                          <p:val>
                                            <p:strVal val="0-ppt_h/2"/>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3000"/>
                                        <p:tgtEl>
                                          <p:spTgt spid="4"/>
                                        </p:tgtEl>
                                        <p:attrNameLst>
                                          <p:attrName>ppt_x</p:attrName>
                                        </p:attrNameLst>
                                      </p:cBhvr>
                                      <p:tavLst>
                                        <p:tav tm="0">
                                          <p:val>
                                            <p:strVal val="ppt_x"/>
                                          </p:val>
                                        </p:tav>
                                        <p:tav tm="100000">
                                          <p:val>
                                            <p:strVal val="ppt_x"/>
                                          </p:val>
                                        </p:tav>
                                      </p:tavLst>
                                    </p:anim>
                                    <p:anim calcmode="lin" valueType="num">
                                      <p:cBhvr additive="base">
                                        <p:cTn id="67" dur="3000"/>
                                        <p:tgtEl>
                                          <p:spTgt spid="4"/>
                                        </p:tgtEl>
                                        <p:attrNameLst>
                                          <p:attrName>ppt_y</p:attrName>
                                        </p:attrNameLst>
                                      </p:cBhvr>
                                      <p:tavLst>
                                        <p:tav tm="0">
                                          <p:val>
                                            <p:strVal val="ppt_y"/>
                                          </p:val>
                                        </p:tav>
                                        <p:tav tm="100000">
                                          <p:val>
                                            <p:strVal val="0-ppt_h/2"/>
                                          </p:val>
                                        </p:tav>
                                      </p:tavLst>
                                    </p:anim>
                                    <p:set>
                                      <p:cBhvr>
                                        <p:cTn id="68" dur="1" fill="hold">
                                          <p:stCondLst>
                                            <p:cond delay="2999"/>
                                          </p:stCondLst>
                                        </p:cTn>
                                        <p:tgtEl>
                                          <p:spTgt spid="4"/>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3000" fill="hold"/>
                                        <p:tgtEl>
                                          <p:spTgt spid="2"/>
                                        </p:tgtEl>
                                        <p:attrNameLst>
                                          <p:attrName>ppt_x</p:attrName>
                                        </p:attrNameLst>
                                      </p:cBhvr>
                                      <p:tavLst>
                                        <p:tav tm="0">
                                          <p:val>
                                            <p:strVal val="#ppt_x"/>
                                          </p:val>
                                        </p:tav>
                                        <p:tav tm="100000">
                                          <p:val>
                                            <p:strVal val="#ppt_x"/>
                                          </p:val>
                                        </p:tav>
                                      </p:tavLst>
                                    </p:anim>
                                    <p:anim calcmode="lin" valueType="num">
                                      <p:cBhvr>
                                        <p:cTn id="88" dur="3000" fill="hold"/>
                                        <p:tgtEl>
                                          <p:spTgt spid="2"/>
                                        </p:tgtEl>
                                        <p:attrNameLst>
                                          <p:attrName>ppt_y</p:attrName>
                                        </p:attrNameLst>
                                      </p:cBhvr>
                                      <p:tavLst>
                                        <p:tav tm="0">
                                          <p:val>
                                            <p:strVal val="#ppt_y+#ppt_h/2"/>
                                          </p:val>
                                        </p:tav>
                                        <p:tav tm="100000">
                                          <p:val>
                                            <p:strVal val="#ppt_y"/>
                                          </p:val>
                                        </p:tav>
                                      </p:tavLst>
                                    </p:anim>
                                    <p:anim calcmode="lin" valueType="num">
                                      <p:cBhvr>
                                        <p:cTn id="89" dur="3000" fill="hold"/>
                                        <p:tgtEl>
                                          <p:spTgt spid="2"/>
                                        </p:tgtEl>
                                        <p:attrNameLst>
                                          <p:attrName>ppt_w</p:attrName>
                                        </p:attrNameLst>
                                      </p:cBhvr>
                                      <p:tavLst>
                                        <p:tav tm="0">
                                          <p:val>
                                            <p:strVal val="#ppt_w"/>
                                          </p:val>
                                        </p:tav>
                                        <p:tav tm="100000">
                                          <p:val>
                                            <p:strVal val="#ppt_w"/>
                                          </p:val>
                                        </p:tav>
                                      </p:tavLst>
                                    </p:anim>
                                    <p:anim calcmode="lin" valueType="num">
                                      <p:cBhvr>
                                        <p:cTn id="9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16200000" scaled="0"/>
          <a:tileRect/>
        </a:gra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785800"/>
            <a:ext cx="2071670"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flipH="1">
            <a:off x="7072298" y="714362"/>
            <a:ext cx="2071702"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1000100" y="785800"/>
            <a:ext cx="2071670"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6143636" y="714362"/>
            <a:ext cx="2071702"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2000232" y="785800"/>
            <a:ext cx="2071670"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5286380" y="714362"/>
            <a:ext cx="2071702"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857488" y="785800"/>
            <a:ext cx="2071670"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4357686" y="785800"/>
            <a:ext cx="2071702" cy="3571876"/>
          </a:xfrm>
          <a:prstGeom prst="moon">
            <a:avLst>
              <a:gd name="adj" fmla="val 37126"/>
            </a:avLst>
          </a:prstGeom>
          <a:gradFill flip="none" rotWithShape="1">
            <a:gsLst>
              <a:gs pos="63000">
                <a:srgbClr val="004800"/>
              </a:gs>
              <a:gs pos="50000">
                <a:srgbClr val="006600">
                  <a:tint val="44500"/>
                  <a:satMod val="160000"/>
                </a:srgbClr>
              </a:gs>
              <a:gs pos="100000">
                <a:srgbClr val="006600">
                  <a:tint val="23500"/>
                  <a:satMod val="160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428646"/>
            <a:ext cx="10287072" cy="7143800"/>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37"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Vertic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20000">
              <a:srgbClr val="000040"/>
            </a:gs>
            <a:gs pos="50000">
              <a:srgbClr val="400040"/>
            </a:gs>
            <a:gs pos="75000">
              <a:srgbClr val="8F0040"/>
            </a:gs>
            <a:gs pos="89999">
              <a:srgbClr val="F27300"/>
            </a:gs>
            <a:gs pos="100000">
              <a:srgbClr val="FFBF00"/>
            </a:gs>
          </a:gsLst>
          <a:lin ang="16200000" scaled="0"/>
          <a:tileRect/>
        </a:gradFill>
        <a:effectLst/>
      </p:bgPr>
    </p:bg>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14362"/>
            <a:ext cx="285720" cy="385765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8858280" y="642924"/>
            <a:ext cx="285720" cy="385765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357158" y="1000114"/>
            <a:ext cx="285752" cy="3357586"/>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8501090" y="928676"/>
            <a:ext cx="285752" cy="3357586"/>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85786" y="1142990"/>
            <a:ext cx="285752" cy="307183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8072462" y="1142990"/>
            <a:ext cx="285752" cy="3000396"/>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1142976" y="1285866"/>
            <a:ext cx="285752" cy="271464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7643834" y="1357304"/>
            <a:ext cx="285752" cy="2643206"/>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571604" y="1428742"/>
            <a:ext cx="285752" cy="235745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215206" y="1500180"/>
            <a:ext cx="285752" cy="235745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928794" y="1571618"/>
            <a:ext cx="276228" cy="207170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6858016" y="1643056"/>
            <a:ext cx="285752" cy="200026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285984" y="1643056"/>
            <a:ext cx="285752" cy="1857388"/>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6500826" y="1785932"/>
            <a:ext cx="285752" cy="164307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643174" y="1785932"/>
            <a:ext cx="285752" cy="1571636"/>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143636" y="1857370"/>
            <a:ext cx="214314" cy="1428760"/>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071802" y="2000246"/>
            <a:ext cx="214314" cy="1214446"/>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786446" y="2000246"/>
            <a:ext cx="214314" cy="1143008"/>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357554" y="2071684"/>
            <a:ext cx="214314" cy="100013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5500694" y="2071684"/>
            <a:ext cx="214314" cy="928694"/>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3714744" y="2214560"/>
            <a:ext cx="214314" cy="64294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5214942" y="2214560"/>
            <a:ext cx="214314" cy="64294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4000496" y="2214560"/>
            <a:ext cx="214314" cy="64294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857752" y="2214560"/>
            <a:ext cx="214314" cy="64294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286248" y="2214560"/>
            <a:ext cx="214314" cy="64294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572000" y="2214560"/>
            <a:ext cx="214314" cy="642942"/>
          </a:xfrm>
          <a:prstGeom prst="rect">
            <a:avLst/>
          </a:prstGeom>
          <a:gradFill flip="none" rotWithShape="1">
            <a:gsLst>
              <a:gs pos="0">
                <a:schemeClr val="bg2"/>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3"/>
                                        </p:tgtEl>
                                        <p:attrNameLst>
                                          <p:attrName>style.visibility</p:attrName>
                                        </p:attrNameLst>
                                      </p:cBhvr>
                                      <p:to>
                                        <p:strVal val="visible"/>
                                      </p:to>
                                    </p:set>
                                    <p:animEffect transition="in" filter="plus(in)">
                                      <p:cBhvr>
                                        <p:cTn id="113" dur="2000"/>
                                        <p:tgtEl>
                                          <p:spTgt spid="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plus(in)">
                                      <p:cBhvr>
                                        <p:cTn id="116" dur="2000"/>
                                        <p:tgtEl>
                                          <p:spTgt spid="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plus(in)">
                                      <p:cBhvr>
                                        <p:cTn id="119" dur="2000"/>
                                        <p:tgtEl>
                                          <p:spTgt spid="7"/>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plus(in)">
                                      <p:cBhvr>
                                        <p:cTn id="122" dur="2000"/>
                                        <p:tgtEl>
                                          <p:spTgt spid="9"/>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plus(in)">
                                      <p:cBhvr>
                                        <p:cTn id="125" dur="2000"/>
                                        <p:tgtEl>
                                          <p:spTgt spid="1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plus(in)">
                                      <p:cBhvr>
                                        <p:cTn id="128" dur="2000"/>
                                        <p:tgtEl>
                                          <p:spTgt spid="13"/>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5"/>
                                        </p:tgtEl>
                                        <p:attrNameLst>
                                          <p:attrName>style.visibility</p:attrName>
                                        </p:attrNameLst>
                                      </p:cBhvr>
                                      <p:to>
                                        <p:strVal val="visible"/>
                                      </p:to>
                                    </p:set>
                                    <p:animEffect transition="in" filter="plus(in)">
                                      <p:cBhvr>
                                        <p:cTn id="131" dur="2000"/>
                                        <p:tgtEl>
                                          <p:spTgt spid="15"/>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plus(in)">
                                      <p:cBhvr>
                                        <p:cTn id="134" dur="2000"/>
                                        <p:tgtEl>
                                          <p:spTgt spid="17"/>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2000"/>
                                        <p:tgtEl>
                                          <p:spTgt spid="19"/>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3"/>
                                        </p:tgtEl>
                                        <p:attrNameLst>
                                          <p:attrName>style.visibility</p:attrName>
                                        </p:attrNameLst>
                                      </p:cBhvr>
                                      <p:to>
                                        <p:strVal val="visible"/>
                                      </p:to>
                                    </p:set>
                                    <p:animEffect transition="in" filter="plus(in)">
                                      <p:cBhvr>
                                        <p:cTn id="143" dur="2000"/>
                                        <p:tgtEl>
                                          <p:spTgt spid="2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plus(in)">
                                      <p:cBhvr>
                                        <p:cTn id="146" dur="2000"/>
                                        <p:tgtEl>
                                          <p:spTgt spid="2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plus(in)">
                                      <p:cBhvr>
                                        <p:cTn id="149" dur="2000"/>
                                        <p:tgtEl>
                                          <p:spTgt spid="2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plus(in)">
                                      <p:cBhvr>
                                        <p:cTn id="152" dur="2000"/>
                                        <p:tgtEl>
                                          <p:spTgt spid="4"/>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6"/>
                                        </p:tgtEl>
                                        <p:attrNameLst>
                                          <p:attrName>style.visibility</p:attrName>
                                        </p:attrNameLst>
                                      </p:cBhvr>
                                      <p:to>
                                        <p:strVal val="visible"/>
                                      </p:to>
                                    </p:set>
                                    <p:animEffect transition="in" filter="plus(in)">
                                      <p:cBhvr>
                                        <p:cTn id="155" dur="2000"/>
                                        <p:tgtEl>
                                          <p:spTgt spid="6"/>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Effect transition="in" filter="plus(in)">
                                      <p:cBhvr>
                                        <p:cTn id="158" dur="2000"/>
                                        <p:tgtEl>
                                          <p:spTgt spid="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plus(in)">
                                      <p:cBhvr>
                                        <p:cTn id="161" dur="2000"/>
                                        <p:tgtEl>
                                          <p:spTgt spid="1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plus(in)">
                                      <p:cBhvr>
                                        <p:cTn id="170" dur="2000"/>
                                        <p:tgtEl>
                                          <p:spTgt spid="16"/>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plus(in)">
                                      <p:cBhvr>
                                        <p:cTn id="173" dur="2000"/>
                                        <p:tgtEl>
                                          <p:spTgt spid="18"/>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Effect transition="in" filter="plus(in)">
                                      <p:cBhvr>
                                        <p:cTn id="176" dur="2000"/>
                                        <p:tgtEl>
                                          <p:spTgt spid="20"/>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plus(in)">
                                      <p:cBhvr>
                                        <p:cTn id="179" dur="2000"/>
                                        <p:tgtEl>
                                          <p:spTgt spid="22"/>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plus(in)">
                                      <p:cBhvr>
                                        <p:cTn id="182" dur="2000"/>
                                        <p:tgtEl>
                                          <p:spTgt spid="24"/>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plus(in)">
                                      <p:cBhvr>
                                        <p:cTn id="185" dur="2000"/>
                                        <p:tgtEl>
                                          <p:spTgt spid="26"/>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2000"/>
                                        <p:tgtEl>
                                          <p:spTgt spid="28"/>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3"/>
                                        </p:tgtEl>
                                      </p:cBhvr>
                                    </p:animEffect>
                                    <p:set>
                                      <p:cBhvr>
                                        <p:cTn id="192" dur="1" fill="hold">
                                          <p:stCondLst>
                                            <p:cond delay="1999"/>
                                          </p:stCondLst>
                                        </p:cTn>
                                        <p:tgtEl>
                                          <p:spTgt spid="3"/>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5"/>
                                        </p:tgtEl>
                                      </p:cBhvr>
                                    </p:animEffect>
                                    <p:set>
                                      <p:cBhvr>
                                        <p:cTn id="195" dur="1" fill="hold">
                                          <p:stCondLst>
                                            <p:cond delay="1999"/>
                                          </p:stCondLst>
                                        </p:cTn>
                                        <p:tgtEl>
                                          <p:spTgt spid="5"/>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3"/>
                                        </p:tgtEl>
                                      </p:cBhvr>
                                    </p:animEffect>
                                    <p:set>
                                      <p:cBhvr>
                                        <p:cTn id="207" dur="1" fill="hold">
                                          <p:stCondLst>
                                            <p:cond delay="1999"/>
                                          </p:stCondLst>
                                        </p:cTn>
                                        <p:tgtEl>
                                          <p:spTgt spid="13"/>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5"/>
                                        </p:tgtEl>
                                      </p:cBhvr>
                                    </p:animEffect>
                                    <p:set>
                                      <p:cBhvr>
                                        <p:cTn id="210" dur="1" fill="hold">
                                          <p:stCondLst>
                                            <p:cond delay="1999"/>
                                          </p:stCondLst>
                                        </p:cTn>
                                        <p:tgtEl>
                                          <p:spTgt spid="15"/>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7"/>
                                        </p:tgtEl>
                                      </p:cBhvr>
                                    </p:animEffect>
                                    <p:set>
                                      <p:cBhvr>
                                        <p:cTn id="213" dur="1" fill="hold">
                                          <p:stCondLst>
                                            <p:cond delay="1999"/>
                                          </p:stCondLst>
                                        </p:cTn>
                                        <p:tgtEl>
                                          <p:spTgt spid="17"/>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19"/>
                                        </p:tgtEl>
                                      </p:cBhvr>
                                    </p:animEffect>
                                    <p:set>
                                      <p:cBhvr>
                                        <p:cTn id="216" dur="1" fill="hold">
                                          <p:stCondLst>
                                            <p:cond delay="1999"/>
                                          </p:stCondLst>
                                        </p:cTn>
                                        <p:tgtEl>
                                          <p:spTgt spid="19"/>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1"/>
                                        </p:tgtEl>
                                      </p:cBhvr>
                                    </p:animEffect>
                                    <p:set>
                                      <p:cBhvr>
                                        <p:cTn id="219" dur="1" fill="hold">
                                          <p:stCondLst>
                                            <p:cond delay="1999"/>
                                          </p:stCondLst>
                                        </p:cTn>
                                        <p:tgtEl>
                                          <p:spTgt spid="21"/>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3"/>
                                        </p:tgtEl>
                                      </p:cBhvr>
                                    </p:animEffect>
                                    <p:set>
                                      <p:cBhvr>
                                        <p:cTn id="222" dur="1" fill="hold">
                                          <p:stCondLst>
                                            <p:cond delay="1999"/>
                                          </p:stCondLst>
                                        </p:cTn>
                                        <p:tgtEl>
                                          <p:spTgt spid="23"/>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5"/>
                                        </p:tgtEl>
                                      </p:cBhvr>
                                    </p:animEffect>
                                    <p:set>
                                      <p:cBhvr>
                                        <p:cTn id="225" dur="1" fill="hold">
                                          <p:stCondLst>
                                            <p:cond delay="1999"/>
                                          </p:stCondLst>
                                        </p:cTn>
                                        <p:tgtEl>
                                          <p:spTgt spid="25"/>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7"/>
                                        </p:tgtEl>
                                      </p:cBhvr>
                                    </p:animEffect>
                                    <p:set>
                                      <p:cBhvr>
                                        <p:cTn id="228" dur="1" fill="hold">
                                          <p:stCondLst>
                                            <p:cond delay="1999"/>
                                          </p:stCondLst>
                                        </p:cTn>
                                        <p:tgtEl>
                                          <p:spTgt spid="27"/>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4"/>
                                        </p:tgtEl>
                                      </p:cBhvr>
                                    </p:animEffect>
                                    <p:set>
                                      <p:cBhvr>
                                        <p:cTn id="231" dur="1" fill="hold">
                                          <p:stCondLst>
                                            <p:cond delay="1999"/>
                                          </p:stCondLst>
                                        </p:cTn>
                                        <p:tgtEl>
                                          <p:spTgt spid="4"/>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6"/>
                                        </p:tgtEl>
                                      </p:cBhvr>
                                    </p:animEffect>
                                    <p:set>
                                      <p:cBhvr>
                                        <p:cTn id="234" dur="1" fill="hold">
                                          <p:stCondLst>
                                            <p:cond delay="1999"/>
                                          </p:stCondLst>
                                        </p:cTn>
                                        <p:tgtEl>
                                          <p:spTgt spid="6"/>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8"/>
                                        </p:tgtEl>
                                      </p:cBhvr>
                                    </p:animEffect>
                                    <p:set>
                                      <p:cBhvr>
                                        <p:cTn id="237" dur="1" fill="hold">
                                          <p:stCondLst>
                                            <p:cond delay="1999"/>
                                          </p:stCondLst>
                                        </p:cTn>
                                        <p:tgtEl>
                                          <p:spTgt spid="8"/>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2"/>
                                        </p:tgtEl>
                                      </p:cBhvr>
                                    </p:animEffect>
                                    <p:set>
                                      <p:cBhvr>
                                        <p:cTn id="243" dur="1" fill="hold">
                                          <p:stCondLst>
                                            <p:cond delay="1999"/>
                                          </p:stCondLst>
                                        </p:cTn>
                                        <p:tgtEl>
                                          <p:spTgt spid="12"/>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4"/>
                                        </p:tgtEl>
                                      </p:cBhvr>
                                    </p:animEffect>
                                    <p:set>
                                      <p:cBhvr>
                                        <p:cTn id="246" dur="1" fill="hold">
                                          <p:stCondLst>
                                            <p:cond delay="1999"/>
                                          </p:stCondLst>
                                        </p:cTn>
                                        <p:tgtEl>
                                          <p:spTgt spid="14"/>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6"/>
                                        </p:tgtEl>
                                      </p:cBhvr>
                                    </p:animEffect>
                                    <p:set>
                                      <p:cBhvr>
                                        <p:cTn id="249" dur="1" fill="hold">
                                          <p:stCondLst>
                                            <p:cond delay="1999"/>
                                          </p:stCondLst>
                                        </p:cTn>
                                        <p:tgtEl>
                                          <p:spTgt spid="16"/>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8"/>
                                        </p:tgtEl>
                                      </p:cBhvr>
                                    </p:animEffect>
                                    <p:set>
                                      <p:cBhvr>
                                        <p:cTn id="252" dur="1" fill="hold">
                                          <p:stCondLst>
                                            <p:cond delay="1999"/>
                                          </p:stCondLst>
                                        </p:cTn>
                                        <p:tgtEl>
                                          <p:spTgt spid="18"/>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0"/>
                                        </p:tgtEl>
                                      </p:cBhvr>
                                    </p:animEffect>
                                    <p:set>
                                      <p:cBhvr>
                                        <p:cTn id="255" dur="1" fill="hold">
                                          <p:stCondLst>
                                            <p:cond delay="1999"/>
                                          </p:stCondLst>
                                        </p:cTn>
                                        <p:tgtEl>
                                          <p:spTgt spid="20"/>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2"/>
                                        </p:tgtEl>
                                      </p:cBhvr>
                                    </p:animEffect>
                                    <p:set>
                                      <p:cBhvr>
                                        <p:cTn id="258" dur="1" fill="hold">
                                          <p:stCondLst>
                                            <p:cond delay="1999"/>
                                          </p:stCondLst>
                                        </p:cTn>
                                        <p:tgtEl>
                                          <p:spTgt spid="22"/>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4"/>
                                        </p:tgtEl>
                                      </p:cBhvr>
                                    </p:animEffect>
                                    <p:set>
                                      <p:cBhvr>
                                        <p:cTn id="261" dur="1" fill="hold">
                                          <p:stCondLst>
                                            <p:cond delay="1999"/>
                                          </p:stCondLst>
                                        </p:cTn>
                                        <p:tgtEl>
                                          <p:spTgt spid="24"/>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6"/>
                                        </p:tgtEl>
                                      </p:cBhvr>
                                    </p:animEffect>
                                    <p:set>
                                      <p:cBhvr>
                                        <p:cTn id="264" dur="1" fill="hold">
                                          <p:stCondLst>
                                            <p:cond delay="1999"/>
                                          </p:stCondLst>
                                        </p:cTn>
                                        <p:tgtEl>
                                          <p:spTgt spid="26"/>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8"/>
                                        </p:tgtEl>
                                      </p:cBhvr>
                                    </p:animEffect>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5"/>
                                        </p:tgtEl>
                                        <p:attrNameLst>
                                          <p:attrName>ppt_x</p:attrName>
                                        </p:attrNameLst>
                                      </p:cBhvr>
                                      <p:tavLst>
                                        <p:tav tm="0">
                                          <p:val>
                                            <p:strVal val="ppt_x"/>
                                          </p:val>
                                        </p:tav>
                                        <p:tav tm="100000">
                                          <p:val>
                                            <p:strVal val="1+ppt_w/2"/>
                                          </p:val>
                                        </p:tav>
                                      </p:tavLst>
                                    </p:anim>
                                    <p:anim calcmode="lin" valueType="num">
                                      <p:cBhvr additive="base">
                                        <p:cTn id="274" dur="2000"/>
                                        <p:tgtEl>
                                          <p:spTgt spid="5"/>
                                        </p:tgtEl>
                                        <p:attrNameLst>
                                          <p:attrName>ppt_y</p:attrName>
                                        </p:attrNameLst>
                                      </p:cBhvr>
                                      <p:tavLst>
                                        <p:tav tm="0">
                                          <p:val>
                                            <p:strVal val="ppt_y"/>
                                          </p:val>
                                        </p:tav>
                                        <p:tav tm="100000">
                                          <p:val>
                                            <p:strVal val="ppt_y"/>
                                          </p:val>
                                        </p:tav>
                                      </p:tavLst>
                                    </p:anim>
                                    <p:set>
                                      <p:cBhvr>
                                        <p:cTn id="275" dur="1" fill="hold">
                                          <p:stCondLst>
                                            <p:cond delay="1999"/>
                                          </p:stCondLst>
                                        </p:cTn>
                                        <p:tgtEl>
                                          <p:spTgt spid="5"/>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1+ppt_w/2"/>
                                          </p:val>
                                        </p:tav>
                                      </p:tavLst>
                                    </p:anim>
                                    <p:anim calcmode="lin" valueType="num">
                                      <p:cBhvr additive="base">
                                        <p:cTn id="278" dur="2000"/>
                                        <p:tgtEl>
                                          <p:spTgt spid="7"/>
                                        </p:tgtEl>
                                        <p:attrNameLst>
                                          <p:attrName>ppt_y</p:attrName>
                                        </p:attrNameLst>
                                      </p:cBhvr>
                                      <p:tavLst>
                                        <p:tav tm="0">
                                          <p:val>
                                            <p:strVal val="ppt_y"/>
                                          </p:val>
                                        </p:tav>
                                        <p:tav tm="100000">
                                          <p:val>
                                            <p:strVal val="ppt_y"/>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1+ppt_w/2"/>
                                          </p:val>
                                        </p:tav>
                                      </p:tavLst>
                                    </p:anim>
                                    <p:anim calcmode="lin" valueType="num">
                                      <p:cBhvr additive="base">
                                        <p:cTn id="282" dur="2000"/>
                                        <p:tgtEl>
                                          <p:spTgt spid="9"/>
                                        </p:tgtEl>
                                        <p:attrNameLst>
                                          <p:attrName>ppt_y</p:attrName>
                                        </p:attrNameLst>
                                      </p:cBhvr>
                                      <p:tavLst>
                                        <p:tav tm="0">
                                          <p:val>
                                            <p:strVal val="ppt_y"/>
                                          </p:val>
                                        </p:tav>
                                        <p:tav tm="100000">
                                          <p:val>
                                            <p:strVal val="ppt_y"/>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1"/>
                                        </p:tgtEl>
                                        <p:attrNameLst>
                                          <p:attrName>ppt_x</p:attrName>
                                        </p:attrNameLst>
                                      </p:cBhvr>
                                      <p:tavLst>
                                        <p:tav tm="0">
                                          <p:val>
                                            <p:strVal val="ppt_x"/>
                                          </p:val>
                                        </p:tav>
                                        <p:tav tm="100000">
                                          <p:val>
                                            <p:strVal val="1+ppt_w/2"/>
                                          </p:val>
                                        </p:tav>
                                      </p:tavLst>
                                    </p:anim>
                                    <p:anim calcmode="lin" valueType="num">
                                      <p:cBhvr additive="base">
                                        <p:cTn id="286" dur="2000"/>
                                        <p:tgtEl>
                                          <p:spTgt spid="11"/>
                                        </p:tgtEl>
                                        <p:attrNameLst>
                                          <p:attrName>ppt_y</p:attrName>
                                        </p:attrNameLst>
                                      </p:cBhvr>
                                      <p:tavLst>
                                        <p:tav tm="0">
                                          <p:val>
                                            <p:strVal val="ppt_y"/>
                                          </p:val>
                                        </p:tav>
                                        <p:tav tm="100000">
                                          <p:val>
                                            <p:strVal val="ppt_y"/>
                                          </p:val>
                                        </p:tav>
                                      </p:tavLst>
                                    </p:anim>
                                    <p:set>
                                      <p:cBhvr>
                                        <p:cTn id="287" dur="1" fill="hold">
                                          <p:stCondLst>
                                            <p:cond delay="1999"/>
                                          </p:stCondLst>
                                        </p:cTn>
                                        <p:tgtEl>
                                          <p:spTgt spid="11"/>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1+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1+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ppt_y"/>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1+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1+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ppt_y"/>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0-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0-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0-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0-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0-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0-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0-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0-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0-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0-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0-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0-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0-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3" presetClass="entr" presetSubtype="288"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strVal val="4/3*#ppt_w"/>
                                          </p:val>
                                        </p:tav>
                                        <p:tav tm="100000">
                                          <p:val>
                                            <p:strVal val="#ppt_w"/>
                                          </p:val>
                                        </p:tav>
                                      </p:tavLst>
                                    </p:anim>
                                    <p:anim calcmode="lin" valueType="num">
                                      <p:cBhvr>
                                        <p:cTn id="375" dur="2000" fill="hold"/>
                                        <p:tgtEl>
                                          <p:spTgt spid="2"/>
                                        </p:tgtEl>
                                        <p:attrNameLst>
                                          <p:attrName>ppt_h</p:attrName>
                                        </p:attrNameLst>
                                      </p:cBhvr>
                                      <p:tavLst>
                                        <p:tav tm="0">
                                          <p:val>
                                            <p:strVal val="4/3*#ppt_h"/>
                                          </p:val>
                                        </p:tav>
                                        <p:tav tm="100000">
                                          <p:val>
                                            <p:strVal val="#ppt_h"/>
                                          </p:val>
                                        </p:tav>
                                      </p:tavLst>
                                    </p:anim>
                                  </p:childTnLst>
                                </p:cTn>
                              </p:par>
                              <p:par>
                                <p:cTn id="376" presetID="16" presetClass="entr" presetSubtype="37" fill="hold" nodeType="withEffect">
                                  <p:stCondLst>
                                    <p:cond delay="0"/>
                                  </p:stCondLst>
                                  <p:childTnLst>
                                    <p:set>
                                      <p:cBhvr>
                                        <p:cTn id="377" dur="1" fill="hold">
                                          <p:stCondLst>
                                            <p:cond delay="0"/>
                                          </p:stCondLst>
                                        </p:cTn>
                                        <p:tgtEl>
                                          <p:spTgt spid="2"/>
                                        </p:tgtEl>
                                        <p:attrNameLst>
                                          <p:attrName>style.visibility</p:attrName>
                                        </p:attrNameLst>
                                      </p:cBhvr>
                                      <p:to>
                                        <p:strVal val="visible"/>
                                      </p:to>
                                    </p:set>
                                    <p:animEffect transition="in" filter="barn(outVertical)">
                                      <p:cBhvr>
                                        <p:cTn id="3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509049">
            <a:off x="676688" y="3606744"/>
            <a:ext cx="1867855" cy="1856987"/>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5114422">
            <a:off x="287009" y="75088"/>
            <a:ext cx="1859903" cy="1857436"/>
          </a:xfrm>
          <a:prstGeom prst="teardrop">
            <a:avLst>
              <a:gd name="adj" fmla="val 175221"/>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2807545">
            <a:off x="147761" y="1792357"/>
            <a:ext cx="1859903" cy="1857436"/>
          </a:xfrm>
          <a:prstGeom prst="teardrop">
            <a:avLst>
              <a:gd name="adj" fmla="val 175577"/>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8124764">
            <a:off x="3720301" y="-186003"/>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0800000">
            <a:off x="7262544" y="142874"/>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3628221">
            <a:off x="7291280" y="1956294"/>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901982">
            <a:off x="6626507" y="3650032"/>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8771176">
            <a:off x="3790811" y="3813675"/>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1"/>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ppt_x"/>
                                          </p:val>
                                        </p:tav>
                                      </p:tavLst>
                                    </p:anim>
                                    <p:anim calcmode="lin" valueType="num">
                                      <p:cBhvr additive="base">
                                        <p:cTn id="74" dur="2000"/>
                                        <p:tgtEl>
                                          <p:spTgt spid="11"/>
                                        </p:tgtEl>
                                        <p:attrNameLst>
                                          <p:attrName>ppt_y</p:attrName>
                                        </p:attrNameLst>
                                      </p:cBhvr>
                                      <p:tavLst>
                                        <p:tav tm="0">
                                          <p:val>
                                            <p:strVal val="ppt_y"/>
                                          </p:val>
                                        </p:tav>
                                        <p:tav tm="100000">
                                          <p:val>
                                            <p:strVal val="0-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8583551">
            <a:off x="7117713" y="-427693"/>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3085248">
            <a:off x="6498345" y="350566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2015495">
            <a:off x="890035" y="-16051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8583551">
            <a:off x="6729684" y="-70528"/>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3085248">
            <a:off x="5783966" y="3005597"/>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9985984">
            <a:off x="833769" y="368202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390101" y="12523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818730" y="41098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333832" y="3467706"/>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803067" y="320357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3085248">
            <a:off x="6872881" y="3863883"/>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5355339" y="2719846"/>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8583551">
            <a:off x="6474770" y="143812"/>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086741" y="500977"/>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2015495">
            <a:off x="2247358" y="696739"/>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9985984">
            <a:off x="2191089" y="296764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3085248">
            <a:off x="6141156" y="3291349"/>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8583551">
            <a:off x="5729551" y="715291"/>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19985984">
            <a:off x="2691157" y="2681890"/>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2015495">
            <a:off x="2533108" y="911054"/>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8583551">
            <a:off x="5372361" y="929605"/>
            <a:ext cx="1440248" cy="1955864"/>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13085248">
            <a:off x="4998146" y="2434092"/>
            <a:ext cx="1440248" cy="2110418"/>
          </a:xfrm>
          <a:prstGeom prst="chevron">
            <a:avLst>
              <a:gd name="adj" fmla="val 84428"/>
            </a:avLst>
          </a:prstGeom>
          <a:gradFill flip="none" rotWithShape="1">
            <a:gsLst>
              <a:gs pos="36000">
                <a:schemeClr val="accent4">
                  <a:lumMod val="50000"/>
                </a:schemeClr>
              </a:gs>
              <a:gs pos="50000">
                <a:schemeClr val="accent4">
                  <a:lumMod val="60000"/>
                  <a:lumOff val="40000"/>
                  <a:shade val="67500"/>
                  <a:satMod val="115000"/>
                </a:schemeClr>
              </a:gs>
              <a:gs pos="100000">
                <a:schemeClr val="accent4">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Rectángulo"/>
          <p:cNvSpPr/>
          <p:nvPr/>
        </p:nvSpPr>
        <p:spPr>
          <a:xfrm>
            <a:off x="-428660" y="-857274"/>
            <a:ext cx="10287072" cy="7072362"/>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1"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1"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grpId="1"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1" nodeType="withEffect">
                                  <p:stCondLst>
                                    <p:cond delay="0"/>
                                  </p:stCondLst>
                                  <p:childTnLst>
                                    <p:anim calcmode="lin" valueType="num">
                                      <p:cBhvr additive="base">
                                        <p:cTn id="121" dur="2000"/>
                                        <p:tgtEl>
                                          <p:spTgt spid="19"/>
                                        </p:tgtEl>
                                        <p:attrNameLst>
                                          <p:attrName>ppt_x</p:attrName>
                                        </p:attrNameLst>
                                      </p:cBhvr>
                                      <p:tavLst>
                                        <p:tav tm="0">
                                          <p:val>
                                            <p:strVal val="ppt_x"/>
                                          </p:val>
                                        </p:tav>
                                        <p:tav tm="100000">
                                          <p:val>
                                            <p:strVal val="1+ppt_w/2"/>
                                          </p:val>
                                        </p:tav>
                                      </p:tavLst>
                                    </p:anim>
                                    <p:anim calcmode="lin" valueType="num">
                                      <p:cBhvr additive="base">
                                        <p:cTn id="122" dur="2000"/>
                                        <p:tgtEl>
                                          <p:spTgt spid="19"/>
                                        </p:tgtEl>
                                        <p:attrNameLst>
                                          <p:attrName>ppt_y</p:attrName>
                                        </p:attrNameLst>
                                      </p:cBhvr>
                                      <p:tavLst>
                                        <p:tav tm="0">
                                          <p:val>
                                            <p:strVal val="ppt_y"/>
                                          </p:val>
                                        </p:tav>
                                        <p:tav tm="100000">
                                          <p:val>
                                            <p:strVal val="1+ppt_h/2"/>
                                          </p:val>
                                        </p:tav>
                                      </p:tavLst>
                                    </p:anim>
                                    <p:set>
                                      <p:cBhvr>
                                        <p:cTn id="123" dur="1" fill="hold">
                                          <p:stCondLst>
                                            <p:cond delay="1999"/>
                                          </p:stCondLst>
                                        </p:cTn>
                                        <p:tgtEl>
                                          <p:spTgt spid="19"/>
                                        </p:tgtEl>
                                        <p:attrNameLst>
                                          <p:attrName>style.visibility</p:attrName>
                                        </p:attrNameLst>
                                      </p:cBhvr>
                                      <p:to>
                                        <p:strVal val="hidden"/>
                                      </p:to>
                                    </p:set>
                                  </p:childTnLst>
                                </p:cTn>
                              </p:par>
                              <p:par>
                                <p:cTn id="124" presetID="2" presetClass="exit" presetSubtype="6" fill="hold" grpId="1"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1+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grpId="1"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grpId="1"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grpId="1"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grpId="1"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grpId="1"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1"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1"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1"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2" fill="hold" grpId="1"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3" fill="hold" grpId="1"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1"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1"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1"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1"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214290"/>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0" y="4572014"/>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rot="16200000">
            <a:off x="-1964560" y="2536028"/>
            <a:ext cx="5143502" cy="71439"/>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16200000" flipV="1">
            <a:off x="5893621"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0" y="35716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rot="16200000">
            <a:off x="-1857402" y="2500311"/>
            <a:ext cx="5143503"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16200000" flipV="1">
            <a:off x="5786464" y="2500311"/>
            <a:ext cx="5143501" cy="142874"/>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0" y="442913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50004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rot="16200000">
            <a:off x="-1714527" y="2500307"/>
            <a:ext cx="5143504" cy="142877"/>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0" y="4286262"/>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rot="16200000" flipV="1">
            <a:off x="5679304" y="2536028"/>
            <a:ext cx="5143501" cy="7143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642918"/>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rot="16200000">
            <a:off x="-1643088" y="2500312"/>
            <a:ext cx="5143504" cy="142871"/>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16200000" flipV="1">
            <a:off x="5572150" y="2500311"/>
            <a:ext cx="5143501"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0" y="4143386"/>
            <a:ext cx="9144000" cy="142876"/>
          </a:xfrm>
          <a:prstGeom prst="rect">
            <a:avLst/>
          </a:prstGeom>
          <a:gradFill flip="none" rotWithShape="1">
            <a:gsLst>
              <a:gs pos="45000">
                <a:schemeClr val="accent4">
                  <a:lumMod val="50000"/>
                </a:schemeClr>
              </a:gs>
              <a:gs pos="53000">
                <a:srgbClr val="D4DEFF"/>
              </a:gs>
              <a:gs pos="83000">
                <a:srgbClr val="D4DEFF"/>
              </a:gs>
              <a:gs pos="100000">
                <a:srgbClr val="96AB94"/>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4"/>
                                        </p:tgtEl>
                                      </p:cBhvr>
                                    </p:animEffect>
                                    <p:set>
                                      <p:cBhvr>
                                        <p:cTn id="74" dur="1" fill="hold">
                                          <p:stCondLst>
                                            <p:cond delay="1999"/>
                                          </p:stCondLst>
                                        </p:cTn>
                                        <p:tgtEl>
                                          <p:spTgt spid="4"/>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12"/>
                                        </p:tgtEl>
                                      </p:cBhvr>
                                    </p:animEffect>
                                    <p:set>
                                      <p:cBhvr>
                                        <p:cTn id="80" dur="1" fill="hold">
                                          <p:stCondLst>
                                            <p:cond delay="1999"/>
                                          </p:stCondLst>
                                        </p:cTn>
                                        <p:tgtEl>
                                          <p:spTgt spid="12"/>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16"/>
                                        </p:tgtEl>
                                      </p:cBhvr>
                                    </p:animEffect>
                                    <p:set>
                                      <p:cBhvr>
                                        <p:cTn id="83" dur="1" fill="hold">
                                          <p:stCondLst>
                                            <p:cond delay="1999"/>
                                          </p:stCondLst>
                                        </p:cTn>
                                        <p:tgtEl>
                                          <p:spTgt spid="16"/>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5"/>
                                        </p:tgtEl>
                                      </p:cBhvr>
                                    </p:animEffect>
                                    <p:set>
                                      <p:cBhvr>
                                        <p:cTn id="86" dur="1" fill="hold">
                                          <p:stCondLst>
                                            <p:cond delay="1999"/>
                                          </p:stCondLst>
                                        </p:cTn>
                                        <p:tgtEl>
                                          <p:spTgt spid="5"/>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11"/>
                                        </p:tgtEl>
                                      </p:cBhvr>
                                    </p:animEffect>
                                    <p:set>
                                      <p:cBhvr>
                                        <p:cTn id="89" dur="1" fill="hold">
                                          <p:stCondLst>
                                            <p:cond delay="1999"/>
                                          </p:stCondLst>
                                        </p:cTn>
                                        <p:tgtEl>
                                          <p:spTgt spid="11"/>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14"/>
                                        </p:tgtEl>
                                      </p:cBhvr>
                                    </p:animEffect>
                                    <p:set>
                                      <p:cBhvr>
                                        <p:cTn id="92" dur="1" fill="hold">
                                          <p:stCondLst>
                                            <p:cond delay="1999"/>
                                          </p:stCondLst>
                                        </p:cTn>
                                        <p:tgtEl>
                                          <p:spTgt spid="14"/>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19"/>
                                        </p:tgtEl>
                                      </p:cBhvr>
                                    </p:animEffect>
                                    <p:set>
                                      <p:cBhvr>
                                        <p:cTn id="95" dur="1" fill="hold">
                                          <p:stCondLst>
                                            <p:cond delay="1999"/>
                                          </p:stCondLst>
                                        </p:cTn>
                                        <p:tgtEl>
                                          <p:spTgt spid="19"/>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9"/>
                                        </p:tgtEl>
                                      </p:cBhvr>
                                    </p:animEffect>
                                    <p:set>
                                      <p:cBhvr>
                                        <p:cTn id="101" dur="1" fill="hold">
                                          <p:stCondLst>
                                            <p:cond delay="1999"/>
                                          </p:stCondLst>
                                        </p:cTn>
                                        <p:tgtEl>
                                          <p:spTgt spid="9"/>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17"/>
                                        </p:tgtEl>
                                      </p:cBhvr>
                                    </p:animEffect>
                                    <p:set>
                                      <p:cBhvr>
                                        <p:cTn id="107" dur="1" fill="hold">
                                          <p:stCondLst>
                                            <p:cond delay="1999"/>
                                          </p:stCondLst>
                                        </p:cTn>
                                        <p:tgtEl>
                                          <p:spTgt spid="17"/>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7"/>
                                        </p:tgtEl>
                                      </p:cBhvr>
                                    </p:animEffect>
                                    <p:set>
                                      <p:cBhvr>
                                        <p:cTn id="110" dur="1" fill="hold">
                                          <p:stCondLst>
                                            <p:cond delay="1999"/>
                                          </p:stCondLst>
                                        </p:cTn>
                                        <p:tgtEl>
                                          <p:spTgt spid="7"/>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10"/>
                                        </p:tgtEl>
                                      </p:cBhvr>
                                    </p:animEffect>
                                    <p:set>
                                      <p:cBhvr>
                                        <p:cTn id="113" dur="1" fill="hold">
                                          <p:stCondLst>
                                            <p:cond delay="1999"/>
                                          </p:stCondLst>
                                        </p:cTn>
                                        <p:tgtEl>
                                          <p:spTgt spid="10"/>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15"/>
                                        </p:tgtEl>
                                      </p:cBhvr>
                                    </p:animEffect>
                                    <p:set>
                                      <p:cBhvr>
                                        <p:cTn id="116" dur="1" fill="hold">
                                          <p:stCondLst>
                                            <p:cond delay="1999"/>
                                          </p:stCondLst>
                                        </p:cTn>
                                        <p:tgtEl>
                                          <p:spTgt spid="15"/>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18"/>
                                        </p:tgtEl>
                                      </p:cBhvr>
                                    </p:animEffect>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ppt_x"/>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ppt_x"/>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ppt_x"/>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ppt_x"/>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ppt_x"/>
                                          </p:val>
                                        </p:tav>
                                      </p:tavLst>
                                    </p:anim>
                                    <p:anim calcmode="lin" valueType="num">
                                      <p:cBhvr additive="base">
                                        <p:cTn id="178" dur="2000"/>
                                        <p:tgtEl>
                                          <p:spTgt spid="14"/>
                                        </p:tgtEl>
                                        <p:attrNameLst>
                                          <p:attrName>ppt_y</p:attrName>
                                        </p:attrNameLst>
                                      </p:cBhvr>
                                      <p:tavLst>
                                        <p:tav tm="0">
                                          <p:val>
                                            <p:strVal val="ppt_y"/>
                                          </p:val>
                                        </p:tav>
                                        <p:tav tm="100000">
                                          <p:val>
                                            <p:strVal val="0-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4" presetClass="entr" presetSubtype="3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Effect transition="in" filter="box(out)">
                                      <p:cBhvr>
                                        <p:cTn id="186" dur="2000"/>
                                        <p:tgtEl>
                                          <p:spTgt spid="2"/>
                                        </p:tgtEl>
                                      </p:cBhvr>
                                    </p:animEffect>
                                  </p:childTnLst>
                                </p:cTn>
                              </p:par>
                              <p:par>
                                <p:cTn id="187" presetID="23" presetClass="entr" presetSubtype="272"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2000" fill="hold"/>
                                        <p:tgtEl>
                                          <p:spTgt spid="2"/>
                                        </p:tgtEl>
                                        <p:attrNameLst>
                                          <p:attrName>ppt_w</p:attrName>
                                        </p:attrNameLst>
                                      </p:cBhvr>
                                      <p:tavLst>
                                        <p:tav tm="0">
                                          <p:val>
                                            <p:strVal val="2/3*#ppt_w"/>
                                          </p:val>
                                        </p:tav>
                                        <p:tav tm="100000">
                                          <p:val>
                                            <p:strVal val="#ppt_w"/>
                                          </p:val>
                                        </p:tav>
                                      </p:tavLst>
                                    </p:anim>
                                    <p:anim calcmode="lin" valueType="num">
                                      <p:cBhvr>
                                        <p:cTn id="190"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gradFill flip="none" rotWithShape="1">
            <a:gsLst>
              <a:gs pos="60000">
                <a:schemeClr val="accent2">
                  <a:lumMod val="75000"/>
                </a:schemeClr>
              </a:gs>
              <a:gs pos="50000">
                <a:schemeClr val="accent4">
                  <a:lumMod val="75000"/>
                  <a:shade val="67500"/>
                  <a:satMod val="115000"/>
                </a:schemeClr>
              </a:gs>
              <a:gs pos="100000">
                <a:schemeClr val="accent4">
                  <a:lumMod val="75000"/>
                  <a:shade val="100000"/>
                  <a:satMod val="115000"/>
                </a:schemeClr>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428646"/>
            <a:ext cx="10287072" cy="7572428"/>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006600"/>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gradFill flip="none" rotWithShape="1">
            <a:gsLst>
              <a:gs pos="0">
                <a:schemeClr val="tx1"/>
              </a:gs>
              <a:gs pos="50000">
                <a:srgbClr val="339966">
                  <a:shade val="67500"/>
                  <a:satMod val="115000"/>
                </a:srgbClr>
              </a:gs>
              <a:gs pos="100000">
                <a:srgbClr val="339966">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643319" y="3571863"/>
            <a:ext cx="1857363" cy="2857521"/>
          </a:xfrm>
          <a:prstGeom prst="moon">
            <a:avLst>
              <a:gd name="adj" fmla="val 47081"/>
            </a:avLst>
          </a:prstGeom>
          <a:gradFill flip="none" rotWithShape="1">
            <a:gsLst>
              <a:gs pos="81000">
                <a:schemeClr val="accent4">
                  <a:lumMod val="40000"/>
                  <a:lumOff val="60000"/>
                  <a:alpha val="9500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6200000">
            <a:off x="3643319" y="2643169"/>
            <a:ext cx="1857363" cy="2857521"/>
          </a:xfrm>
          <a:prstGeom prst="moon">
            <a:avLst>
              <a:gd name="adj" fmla="val 47081"/>
            </a:avLst>
          </a:prstGeom>
          <a:gradFill flip="none" rotWithShape="1">
            <a:gsLst>
              <a:gs pos="81000">
                <a:schemeClr val="accent4">
                  <a:lumMod val="40000"/>
                  <a:lumOff val="60000"/>
                  <a:alpha val="9500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1643037"/>
            <a:ext cx="1857363" cy="2857521"/>
          </a:xfrm>
          <a:prstGeom prst="moon">
            <a:avLst>
              <a:gd name="adj" fmla="val 47081"/>
            </a:avLst>
          </a:prstGeom>
          <a:gradFill flip="none" rotWithShape="1">
            <a:gsLst>
              <a:gs pos="81000">
                <a:schemeClr val="accent4">
                  <a:lumMod val="40000"/>
                  <a:lumOff val="60000"/>
                  <a:alpha val="9500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642905"/>
            <a:ext cx="1857363" cy="2857521"/>
          </a:xfrm>
          <a:prstGeom prst="moon">
            <a:avLst>
              <a:gd name="adj" fmla="val 47081"/>
            </a:avLst>
          </a:prstGeom>
          <a:gradFill flip="none" rotWithShape="1">
            <a:gsLst>
              <a:gs pos="81000">
                <a:schemeClr val="accent4">
                  <a:lumMod val="40000"/>
                  <a:lumOff val="60000"/>
                  <a:alpha val="9500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285789"/>
            <a:ext cx="1857363" cy="2857521"/>
          </a:xfrm>
          <a:prstGeom prst="moon">
            <a:avLst>
              <a:gd name="adj" fmla="val 47081"/>
            </a:avLst>
          </a:prstGeom>
          <a:gradFill flip="none" rotWithShape="1">
            <a:gsLst>
              <a:gs pos="81000">
                <a:schemeClr val="accent4">
                  <a:lumMod val="40000"/>
                  <a:lumOff val="60000"/>
                  <a:alpha val="9500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79026" y="-1250190"/>
            <a:ext cx="1785950" cy="2857521"/>
          </a:xfrm>
          <a:prstGeom prst="moon">
            <a:avLst>
              <a:gd name="adj" fmla="val 47081"/>
            </a:avLst>
          </a:prstGeom>
          <a:gradFill flip="none" rotWithShape="1">
            <a:gsLst>
              <a:gs pos="81000">
                <a:schemeClr val="accent4">
                  <a:lumMod val="40000"/>
                  <a:lumOff val="60000"/>
                  <a:alpha val="9500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00098" y="-714398"/>
            <a:ext cx="10287072" cy="6572296"/>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Vertical)">
                                      <p:cBhvr>
                                        <p:cTn id="9" dur="3000"/>
                                        <p:tgtEl>
                                          <p:spTgt spid="3"/>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3000"/>
                                        <p:tgtEl>
                                          <p:spTgt spid="4"/>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3000"/>
                                        <p:tgtEl>
                                          <p:spTgt spid="5"/>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3000"/>
                                        <p:tgtEl>
                                          <p:spTgt spid="6"/>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ppt_x"/>
                                          </p:val>
                                        </p:tav>
                                        <p:tav tm="100000">
                                          <p:val>
                                            <p:strVal val="#ppt_x"/>
                                          </p:val>
                                        </p:tav>
                                      </p:tavLst>
                                    </p:anim>
                                    <p:anim calcmode="lin" valueType="num">
                                      <p:cBhvr additive="base">
                                        <p:cTn id="34" dur="3000" fill="hold"/>
                                        <p:tgtEl>
                                          <p:spTgt spid="6"/>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3000"/>
                                        <p:tgtEl>
                                          <p:spTgt spid="7"/>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ppt_x"/>
                                          </p:val>
                                        </p:tav>
                                        <p:tav tm="100000">
                                          <p:val>
                                            <p:strVal val="#ppt_x"/>
                                          </p:val>
                                        </p:tav>
                                      </p:tavLst>
                                    </p:anim>
                                    <p:anim calcmode="lin" valueType="num">
                                      <p:cBhvr additive="base">
                                        <p:cTn id="41" dur="3000" fill="hold"/>
                                        <p:tgtEl>
                                          <p:spTgt spid="7"/>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3000"/>
                                        <p:tgtEl>
                                          <p:spTgt spid="8"/>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ppt_x"/>
                                          </p:val>
                                        </p:tav>
                                        <p:tav tm="100000">
                                          <p:val>
                                            <p:strVal val="#ppt_x"/>
                                          </p:val>
                                        </p:tav>
                                      </p:tavLst>
                                    </p:anim>
                                    <p:anim calcmode="lin" valueType="num">
                                      <p:cBhvr additive="base">
                                        <p:cTn id="48" dur="3000" fill="hold"/>
                                        <p:tgtEl>
                                          <p:spTgt spid="8"/>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3000" fill="hold"/>
                                        <p:tgtEl>
                                          <p:spTgt spid="3"/>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8"/>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ppt_x"/>
                                          </p:val>
                                        </p:tav>
                                      </p:tavLst>
                                    </p:anim>
                                    <p:anim calcmode="lin" valueType="num">
                                      <p:cBhvr additive="base">
                                        <p:cTn id="63" dur="3000"/>
                                        <p:tgtEl>
                                          <p:spTgt spid="3"/>
                                        </p:tgtEl>
                                        <p:attrNameLst>
                                          <p:attrName>ppt_y</p:attrName>
                                        </p:attrNameLst>
                                      </p:cBhvr>
                                      <p:tavLst>
                                        <p:tav tm="0">
                                          <p:val>
                                            <p:strVal val="ppt_y"/>
                                          </p:val>
                                        </p:tav>
                                        <p:tav tm="100000">
                                          <p:val>
                                            <p:strVal val="0-ppt_h/2"/>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3000"/>
                                        <p:tgtEl>
                                          <p:spTgt spid="4"/>
                                        </p:tgtEl>
                                        <p:attrNameLst>
                                          <p:attrName>ppt_x</p:attrName>
                                        </p:attrNameLst>
                                      </p:cBhvr>
                                      <p:tavLst>
                                        <p:tav tm="0">
                                          <p:val>
                                            <p:strVal val="ppt_x"/>
                                          </p:val>
                                        </p:tav>
                                        <p:tav tm="100000">
                                          <p:val>
                                            <p:strVal val="ppt_x"/>
                                          </p:val>
                                        </p:tav>
                                      </p:tavLst>
                                    </p:anim>
                                    <p:anim calcmode="lin" valueType="num">
                                      <p:cBhvr additive="base">
                                        <p:cTn id="67" dur="3000"/>
                                        <p:tgtEl>
                                          <p:spTgt spid="4"/>
                                        </p:tgtEl>
                                        <p:attrNameLst>
                                          <p:attrName>ppt_y</p:attrName>
                                        </p:attrNameLst>
                                      </p:cBhvr>
                                      <p:tavLst>
                                        <p:tav tm="0">
                                          <p:val>
                                            <p:strVal val="ppt_y"/>
                                          </p:val>
                                        </p:tav>
                                        <p:tav tm="100000">
                                          <p:val>
                                            <p:strVal val="0-ppt_h/2"/>
                                          </p:val>
                                        </p:tav>
                                      </p:tavLst>
                                    </p:anim>
                                    <p:set>
                                      <p:cBhvr>
                                        <p:cTn id="68" dur="1" fill="hold">
                                          <p:stCondLst>
                                            <p:cond delay="2999"/>
                                          </p:stCondLst>
                                        </p:cTn>
                                        <p:tgtEl>
                                          <p:spTgt spid="4"/>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3000" fill="hold"/>
                                        <p:tgtEl>
                                          <p:spTgt spid="2"/>
                                        </p:tgtEl>
                                        <p:attrNameLst>
                                          <p:attrName>ppt_x</p:attrName>
                                        </p:attrNameLst>
                                      </p:cBhvr>
                                      <p:tavLst>
                                        <p:tav tm="0">
                                          <p:val>
                                            <p:strVal val="#ppt_x"/>
                                          </p:val>
                                        </p:tav>
                                        <p:tav tm="100000">
                                          <p:val>
                                            <p:strVal val="#ppt_x"/>
                                          </p:val>
                                        </p:tav>
                                      </p:tavLst>
                                    </p:anim>
                                    <p:anim calcmode="lin" valueType="num">
                                      <p:cBhvr>
                                        <p:cTn id="88" dur="3000" fill="hold"/>
                                        <p:tgtEl>
                                          <p:spTgt spid="2"/>
                                        </p:tgtEl>
                                        <p:attrNameLst>
                                          <p:attrName>ppt_y</p:attrName>
                                        </p:attrNameLst>
                                      </p:cBhvr>
                                      <p:tavLst>
                                        <p:tav tm="0">
                                          <p:val>
                                            <p:strVal val="#ppt_y+#ppt_h/2"/>
                                          </p:val>
                                        </p:tav>
                                        <p:tav tm="100000">
                                          <p:val>
                                            <p:strVal val="#ppt_y"/>
                                          </p:val>
                                        </p:tav>
                                      </p:tavLst>
                                    </p:anim>
                                    <p:anim calcmode="lin" valueType="num">
                                      <p:cBhvr>
                                        <p:cTn id="89" dur="3000" fill="hold"/>
                                        <p:tgtEl>
                                          <p:spTgt spid="2"/>
                                        </p:tgtEl>
                                        <p:attrNameLst>
                                          <p:attrName>ppt_w</p:attrName>
                                        </p:attrNameLst>
                                      </p:cBhvr>
                                      <p:tavLst>
                                        <p:tav tm="0">
                                          <p:val>
                                            <p:strVal val="#ppt_w"/>
                                          </p:val>
                                        </p:tav>
                                        <p:tav tm="100000">
                                          <p:val>
                                            <p:strVal val="#ppt_w"/>
                                          </p:val>
                                        </p:tav>
                                      </p:tavLst>
                                    </p:anim>
                                    <p:anim calcmode="lin" valueType="num">
                                      <p:cBhvr>
                                        <p:cTn id="90"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ruidi_inzir_sta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2" name="11 Lágrima"/>
          <p:cNvSpPr/>
          <p:nvPr/>
        </p:nvSpPr>
        <p:spPr>
          <a:xfrm rot="509049">
            <a:off x="676688" y="3606744"/>
            <a:ext cx="1867855" cy="1856987"/>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5114422">
            <a:off x="287009" y="75088"/>
            <a:ext cx="1859903" cy="1857436"/>
          </a:xfrm>
          <a:prstGeom prst="teardrop">
            <a:avLst>
              <a:gd name="adj" fmla="val 175221"/>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2807545">
            <a:off x="147761" y="1792357"/>
            <a:ext cx="1859903" cy="1857436"/>
          </a:xfrm>
          <a:prstGeom prst="teardrop">
            <a:avLst>
              <a:gd name="adj" fmla="val 175577"/>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8124764">
            <a:off x="3720301" y="-186003"/>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0800000">
            <a:off x="7262544" y="142874"/>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rot="13628221">
            <a:off x="7291280" y="1956294"/>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15901982">
            <a:off x="6626507" y="3650032"/>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rot="18771176">
            <a:off x="3790811" y="3813675"/>
            <a:ext cx="1859903" cy="1857436"/>
          </a:xfrm>
          <a:prstGeom prst="teardrop">
            <a:avLst>
              <a:gd name="adj" fmla="val 155446"/>
            </a:avLst>
          </a:prstGeom>
          <a:gradFill flip="none" rotWithShape="1">
            <a:gsLst>
              <a:gs pos="42000">
                <a:schemeClr val="accent2">
                  <a:lumMod val="75000"/>
                  <a:alpha val="0"/>
                </a:scheme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1+#ppt_w/2"/>
                                          </p:val>
                                        </p:tav>
                                        <p:tav tm="100000">
                                          <p:val>
                                            <p:strVal val="#ppt_x"/>
                                          </p:val>
                                        </p:tav>
                                      </p:tavLst>
                                    </p:anim>
                                    <p:anim calcmode="lin" valueType="num">
                                      <p:cBhvr additive="base">
                                        <p:cTn id="10" dur="2000" fill="hold"/>
                                        <p:tgtEl>
                                          <p:spTgt spid="12"/>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1+#ppt_w/2"/>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12"/>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13"/>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14"/>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9"/>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1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8"/>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1+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ppt_y"/>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15"/>
                                        </p:tgtEl>
                                        <p:attrNameLst>
                                          <p:attrName>ppt_x</p:attrName>
                                        </p:attrNameLst>
                                      </p:cBhvr>
                                      <p:tavLst>
                                        <p:tav tm="0">
                                          <p:val>
                                            <p:strVal val="ppt_x"/>
                                          </p:val>
                                        </p:tav>
                                        <p:tav tm="100000">
                                          <p:val>
                                            <p:strVal val="ppt_x"/>
                                          </p:val>
                                        </p:tav>
                                      </p:tavLst>
                                    </p:anim>
                                    <p:anim calcmode="lin" valueType="num">
                                      <p:cBhvr additive="base">
                                        <p:cTn id="70" dur="2000"/>
                                        <p:tgtEl>
                                          <p:spTgt spid="15"/>
                                        </p:tgtEl>
                                        <p:attrNameLst>
                                          <p:attrName>ppt_y</p:attrName>
                                        </p:attrNameLst>
                                      </p:cBhvr>
                                      <p:tavLst>
                                        <p:tav tm="0">
                                          <p:val>
                                            <p:strVal val="ppt_y"/>
                                          </p:val>
                                        </p:tav>
                                        <p:tav tm="100000">
                                          <p:val>
                                            <p:strVal val="1+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9"/>
                                        </p:tgtEl>
                                        <p:attrNameLst>
                                          <p:attrName>ppt_x</p:attrName>
                                        </p:attrNameLst>
                                      </p:cBhvr>
                                      <p:tavLst>
                                        <p:tav tm="0">
                                          <p:val>
                                            <p:strVal val="ppt_x"/>
                                          </p:val>
                                        </p:tav>
                                        <p:tav tm="100000">
                                          <p:val>
                                            <p:strVal val="ppt_x"/>
                                          </p:val>
                                        </p:tav>
                                      </p:tavLst>
                                    </p:anim>
                                    <p:anim calcmode="lin" valueType="num">
                                      <p:cBhvr additive="base">
                                        <p:cTn id="74" dur="2000"/>
                                        <p:tgtEl>
                                          <p:spTgt spid="19"/>
                                        </p:tgtEl>
                                        <p:attrNameLst>
                                          <p:attrName>ppt_y</p:attrName>
                                        </p:attrNameLst>
                                      </p:cBhvr>
                                      <p:tavLst>
                                        <p:tav tm="0">
                                          <p:val>
                                            <p:strVal val="ppt_y"/>
                                          </p:val>
                                        </p:tav>
                                        <p:tav tm="100000">
                                          <p:val>
                                            <p:strVal val="0-ppt_h/2"/>
                                          </p:val>
                                        </p:tav>
                                      </p:tavLst>
                                    </p:anim>
                                    <p:set>
                                      <p:cBhvr>
                                        <p:cTn id="75" dur="1" fill="hold">
                                          <p:stCondLst>
                                            <p:cond delay="1999"/>
                                          </p:stCondLst>
                                        </p:cTn>
                                        <p:tgtEl>
                                          <p:spTgt spid="19"/>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16"/>
                                        </p:tgtEl>
                                        <p:attrNameLst>
                                          <p:attrName>ppt_x</p:attrName>
                                        </p:attrNameLst>
                                      </p:cBhvr>
                                      <p:tavLst>
                                        <p:tav tm="0">
                                          <p:val>
                                            <p:strVal val="ppt_x"/>
                                          </p:val>
                                        </p:tav>
                                        <p:tav tm="100000">
                                          <p:val>
                                            <p:strVal val="0-ppt_w/2"/>
                                          </p:val>
                                        </p:tav>
                                      </p:tavLst>
                                    </p:anim>
                                    <p:anim calcmode="lin" valueType="num">
                                      <p:cBhvr additive="base">
                                        <p:cTn id="78" dur="2000"/>
                                        <p:tgtEl>
                                          <p:spTgt spid="16"/>
                                        </p:tgtEl>
                                        <p:attrNameLst>
                                          <p:attrName>ppt_y</p:attrName>
                                        </p:attrNameLst>
                                      </p:cBhvr>
                                      <p:tavLst>
                                        <p:tav tm="0">
                                          <p:val>
                                            <p:strVal val="ppt_y"/>
                                          </p:val>
                                        </p:tav>
                                        <p:tav tm="100000">
                                          <p:val>
                                            <p:strVal val="1+ppt_h/2"/>
                                          </p:val>
                                        </p:tav>
                                      </p:tavLst>
                                    </p:anim>
                                    <p:set>
                                      <p:cBhvr>
                                        <p:cTn id="79" dur="1" fill="hold">
                                          <p:stCondLst>
                                            <p:cond delay="1999"/>
                                          </p:stCondLst>
                                        </p:cTn>
                                        <p:tgtEl>
                                          <p:spTgt spid="1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17"/>
                                        </p:tgtEl>
                                        <p:attrNameLst>
                                          <p:attrName>ppt_x</p:attrName>
                                        </p:attrNameLst>
                                      </p:cBhvr>
                                      <p:tavLst>
                                        <p:tav tm="0">
                                          <p:val>
                                            <p:strVal val="ppt_x"/>
                                          </p:val>
                                        </p:tav>
                                        <p:tav tm="100000">
                                          <p:val>
                                            <p:strVal val="0-ppt_w/2"/>
                                          </p:val>
                                        </p:tav>
                                      </p:tavLst>
                                    </p:anim>
                                    <p:anim calcmode="lin" valueType="num">
                                      <p:cBhvr additive="base">
                                        <p:cTn id="82" dur="2000"/>
                                        <p:tgtEl>
                                          <p:spTgt spid="17"/>
                                        </p:tgtEl>
                                        <p:attrNameLst>
                                          <p:attrName>ppt_y</p:attrName>
                                        </p:attrNameLst>
                                      </p:cBhvr>
                                      <p:tavLst>
                                        <p:tav tm="0">
                                          <p:val>
                                            <p:strVal val="ppt_y"/>
                                          </p:val>
                                        </p:tav>
                                        <p:tav tm="100000">
                                          <p:val>
                                            <p:strVal val="ppt_y"/>
                                          </p:val>
                                        </p:tav>
                                      </p:tavLst>
                                    </p:anim>
                                    <p:set>
                                      <p:cBhvr>
                                        <p:cTn id="83" dur="1" fill="hold">
                                          <p:stCondLst>
                                            <p:cond delay="1999"/>
                                          </p:stCondLst>
                                        </p:cTn>
                                        <p:tgtEl>
                                          <p:spTgt spid="17"/>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8"/>
                                        </p:tgtEl>
                                        <p:attrNameLst>
                                          <p:attrName>ppt_x</p:attrName>
                                        </p:attrNameLst>
                                      </p:cBhvr>
                                      <p:tavLst>
                                        <p:tav tm="0">
                                          <p:val>
                                            <p:strVal val="ppt_x"/>
                                          </p:val>
                                        </p:tav>
                                        <p:tav tm="100000">
                                          <p:val>
                                            <p:strVal val="0-ppt_w/2"/>
                                          </p:val>
                                        </p:tav>
                                      </p:tavLst>
                                    </p:anim>
                                    <p:anim calcmode="lin" valueType="num">
                                      <p:cBhvr additive="base">
                                        <p:cTn id="86" dur="2000"/>
                                        <p:tgtEl>
                                          <p:spTgt spid="18"/>
                                        </p:tgtEl>
                                        <p:attrNameLst>
                                          <p:attrName>ppt_y</p:attrName>
                                        </p:attrNameLst>
                                      </p:cBhvr>
                                      <p:tavLst>
                                        <p:tav tm="0">
                                          <p:val>
                                            <p:strVal val="ppt_y"/>
                                          </p:val>
                                        </p:tav>
                                        <p:tav tm="100000">
                                          <p:val>
                                            <p:strVal val="0-ppt_h/2"/>
                                          </p:val>
                                        </p:tav>
                                      </p:tavLst>
                                    </p:anim>
                                    <p:set>
                                      <p:cBhvr>
                                        <p:cTn id="87" dur="1" fill="hold">
                                          <p:stCondLst>
                                            <p:cond delay="1999"/>
                                          </p:stCondLst>
                                        </p:cTn>
                                        <p:tgtEl>
                                          <p:spTgt spid="18"/>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accent3">
                <a:lumMod val="50000"/>
              </a:schemeClr>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714362"/>
            <a:ext cx="285720" cy="385765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8858280" y="642924"/>
            <a:ext cx="285720" cy="385765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357158" y="1000114"/>
            <a:ext cx="285752" cy="3357586"/>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8501090" y="928676"/>
            <a:ext cx="285752" cy="3357586"/>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85786" y="1142990"/>
            <a:ext cx="285752" cy="307183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8072462" y="1142990"/>
            <a:ext cx="285752" cy="3000396"/>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1142976" y="1285866"/>
            <a:ext cx="285752" cy="271464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7643834" y="1357304"/>
            <a:ext cx="285752" cy="2643206"/>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571604" y="1428742"/>
            <a:ext cx="285752" cy="235745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215206" y="1500180"/>
            <a:ext cx="285752" cy="235745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928794" y="1571618"/>
            <a:ext cx="276228" cy="207170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6858016" y="1643056"/>
            <a:ext cx="285752" cy="200026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285984" y="1643056"/>
            <a:ext cx="285752" cy="1857388"/>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6500826" y="1785932"/>
            <a:ext cx="285752" cy="164307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643174" y="1785932"/>
            <a:ext cx="285752" cy="1571636"/>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143636" y="1857370"/>
            <a:ext cx="214314" cy="1428760"/>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071802" y="2000246"/>
            <a:ext cx="214314" cy="1214446"/>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5786446" y="2000246"/>
            <a:ext cx="214314" cy="1143008"/>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357554" y="2071684"/>
            <a:ext cx="214314" cy="100013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5500694" y="2071684"/>
            <a:ext cx="214314" cy="928694"/>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3714744" y="2214560"/>
            <a:ext cx="214314" cy="64294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5214942" y="2214560"/>
            <a:ext cx="214314" cy="64294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4000496" y="2214560"/>
            <a:ext cx="214314" cy="64294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857752" y="2214560"/>
            <a:ext cx="214314" cy="64294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286248" y="2214560"/>
            <a:ext cx="214314" cy="64294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572000" y="2214560"/>
            <a:ext cx="214314" cy="642942"/>
          </a:xfrm>
          <a:prstGeom prst="rect">
            <a:avLst/>
          </a:prstGeom>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3074" name="Picture 2" descr="Rendered Image"/>
          <p:cNvPicPr>
            <a:picLocks noChangeAspect="1" noChangeArrowheads="1"/>
          </p:cNvPicPr>
          <p:nvPr/>
        </p:nvPicPr>
        <p:blipFill>
          <a:blip r:embed="rId3"/>
          <a:srcRect/>
          <a:stretch>
            <a:fillRect/>
          </a:stretch>
        </p:blipFill>
        <p:spPr bwMode="auto">
          <a:xfrm rot="20837131">
            <a:off x="4393455" y="3466730"/>
            <a:ext cx="1771650" cy="1171575"/>
          </a:xfrm>
          <a:prstGeom prst="rect">
            <a:avLst/>
          </a:prstGeom>
          <a:noFill/>
        </p:spPr>
      </p:pic>
      <p:sp>
        <p:nvSpPr>
          <p:cNvPr id="30" name="29 Rectángulo"/>
          <p:cNvSpPr/>
          <p:nvPr/>
        </p:nvSpPr>
        <p:spPr>
          <a:xfrm>
            <a:off x="-500098" y="-428646"/>
            <a:ext cx="10287072" cy="6286544"/>
          </a:xfrm>
          <a:prstGeom prst="rect">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3"/>
                                        </p:tgtEl>
                                        <p:attrNameLst>
                                          <p:attrName>style.visibility</p:attrName>
                                        </p:attrNameLst>
                                      </p:cBhvr>
                                      <p:to>
                                        <p:strVal val="visible"/>
                                      </p:to>
                                    </p:set>
                                    <p:animEffect transition="in" filter="plus(in)">
                                      <p:cBhvr>
                                        <p:cTn id="113" dur="2000"/>
                                        <p:tgtEl>
                                          <p:spTgt spid="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plus(in)">
                                      <p:cBhvr>
                                        <p:cTn id="116" dur="2000"/>
                                        <p:tgtEl>
                                          <p:spTgt spid="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plus(in)">
                                      <p:cBhvr>
                                        <p:cTn id="119" dur="2000"/>
                                        <p:tgtEl>
                                          <p:spTgt spid="7"/>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plus(in)">
                                      <p:cBhvr>
                                        <p:cTn id="122" dur="2000"/>
                                        <p:tgtEl>
                                          <p:spTgt spid="9"/>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plus(in)">
                                      <p:cBhvr>
                                        <p:cTn id="125" dur="2000"/>
                                        <p:tgtEl>
                                          <p:spTgt spid="1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plus(in)">
                                      <p:cBhvr>
                                        <p:cTn id="128" dur="2000"/>
                                        <p:tgtEl>
                                          <p:spTgt spid="13"/>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5"/>
                                        </p:tgtEl>
                                        <p:attrNameLst>
                                          <p:attrName>style.visibility</p:attrName>
                                        </p:attrNameLst>
                                      </p:cBhvr>
                                      <p:to>
                                        <p:strVal val="visible"/>
                                      </p:to>
                                    </p:set>
                                    <p:animEffect transition="in" filter="plus(in)">
                                      <p:cBhvr>
                                        <p:cTn id="131" dur="2000"/>
                                        <p:tgtEl>
                                          <p:spTgt spid="15"/>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plus(in)">
                                      <p:cBhvr>
                                        <p:cTn id="134" dur="2000"/>
                                        <p:tgtEl>
                                          <p:spTgt spid="17"/>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2000"/>
                                        <p:tgtEl>
                                          <p:spTgt spid="19"/>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2000"/>
                                        <p:tgtEl>
                                          <p:spTgt spid="2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3"/>
                                        </p:tgtEl>
                                        <p:attrNameLst>
                                          <p:attrName>style.visibility</p:attrName>
                                        </p:attrNameLst>
                                      </p:cBhvr>
                                      <p:to>
                                        <p:strVal val="visible"/>
                                      </p:to>
                                    </p:set>
                                    <p:animEffect transition="in" filter="plus(in)">
                                      <p:cBhvr>
                                        <p:cTn id="143" dur="2000"/>
                                        <p:tgtEl>
                                          <p:spTgt spid="2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plus(in)">
                                      <p:cBhvr>
                                        <p:cTn id="146" dur="2000"/>
                                        <p:tgtEl>
                                          <p:spTgt spid="2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plus(in)">
                                      <p:cBhvr>
                                        <p:cTn id="149" dur="2000"/>
                                        <p:tgtEl>
                                          <p:spTgt spid="27"/>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plus(in)">
                                      <p:cBhvr>
                                        <p:cTn id="152" dur="2000"/>
                                        <p:tgtEl>
                                          <p:spTgt spid="4"/>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6"/>
                                        </p:tgtEl>
                                        <p:attrNameLst>
                                          <p:attrName>style.visibility</p:attrName>
                                        </p:attrNameLst>
                                      </p:cBhvr>
                                      <p:to>
                                        <p:strVal val="visible"/>
                                      </p:to>
                                    </p:set>
                                    <p:animEffect transition="in" filter="plus(in)">
                                      <p:cBhvr>
                                        <p:cTn id="155" dur="2000"/>
                                        <p:tgtEl>
                                          <p:spTgt spid="6"/>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Effect transition="in" filter="plus(in)">
                                      <p:cBhvr>
                                        <p:cTn id="158" dur="2000"/>
                                        <p:tgtEl>
                                          <p:spTgt spid="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plus(in)">
                                      <p:cBhvr>
                                        <p:cTn id="161" dur="2000"/>
                                        <p:tgtEl>
                                          <p:spTgt spid="1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plus(in)">
                                      <p:cBhvr>
                                        <p:cTn id="164" dur="2000"/>
                                        <p:tgtEl>
                                          <p:spTgt spid="12"/>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plus(in)">
                                      <p:cBhvr>
                                        <p:cTn id="170" dur="2000"/>
                                        <p:tgtEl>
                                          <p:spTgt spid="16"/>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8"/>
                                        </p:tgtEl>
                                        <p:attrNameLst>
                                          <p:attrName>style.visibility</p:attrName>
                                        </p:attrNameLst>
                                      </p:cBhvr>
                                      <p:to>
                                        <p:strVal val="visible"/>
                                      </p:to>
                                    </p:set>
                                    <p:animEffect transition="in" filter="plus(in)">
                                      <p:cBhvr>
                                        <p:cTn id="173" dur="2000"/>
                                        <p:tgtEl>
                                          <p:spTgt spid="18"/>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Effect transition="in" filter="plus(in)">
                                      <p:cBhvr>
                                        <p:cTn id="176" dur="2000"/>
                                        <p:tgtEl>
                                          <p:spTgt spid="20"/>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plus(in)">
                                      <p:cBhvr>
                                        <p:cTn id="179" dur="2000"/>
                                        <p:tgtEl>
                                          <p:spTgt spid="22"/>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plus(in)">
                                      <p:cBhvr>
                                        <p:cTn id="182" dur="2000"/>
                                        <p:tgtEl>
                                          <p:spTgt spid="24"/>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plus(in)">
                                      <p:cBhvr>
                                        <p:cTn id="185" dur="2000"/>
                                        <p:tgtEl>
                                          <p:spTgt spid="26"/>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2000"/>
                                        <p:tgtEl>
                                          <p:spTgt spid="28"/>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3"/>
                                        </p:tgtEl>
                                      </p:cBhvr>
                                    </p:animEffect>
                                    <p:set>
                                      <p:cBhvr>
                                        <p:cTn id="192" dur="1" fill="hold">
                                          <p:stCondLst>
                                            <p:cond delay="1999"/>
                                          </p:stCondLst>
                                        </p:cTn>
                                        <p:tgtEl>
                                          <p:spTgt spid="3"/>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5"/>
                                        </p:tgtEl>
                                      </p:cBhvr>
                                    </p:animEffect>
                                    <p:set>
                                      <p:cBhvr>
                                        <p:cTn id="195" dur="1" fill="hold">
                                          <p:stCondLst>
                                            <p:cond delay="1999"/>
                                          </p:stCondLst>
                                        </p:cTn>
                                        <p:tgtEl>
                                          <p:spTgt spid="5"/>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3"/>
                                        </p:tgtEl>
                                      </p:cBhvr>
                                    </p:animEffect>
                                    <p:set>
                                      <p:cBhvr>
                                        <p:cTn id="207" dur="1" fill="hold">
                                          <p:stCondLst>
                                            <p:cond delay="1999"/>
                                          </p:stCondLst>
                                        </p:cTn>
                                        <p:tgtEl>
                                          <p:spTgt spid="13"/>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5"/>
                                        </p:tgtEl>
                                      </p:cBhvr>
                                    </p:animEffect>
                                    <p:set>
                                      <p:cBhvr>
                                        <p:cTn id="210" dur="1" fill="hold">
                                          <p:stCondLst>
                                            <p:cond delay="1999"/>
                                          </p:stCondLst>
                                        </p:cTn>
                                        <p:tgtEl>
                                          <p:spTgt spid="15"/>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7"/>
                                        </p:tgtEl>
                                      </p:cBhvr>
                                    </p:animEffect>
                                    <p:set>
                                      <p:cBhvr>
                                        <p:cTn id="213" dur="1" fill="hold">
                                          <p:stCondLst>
                                            <p:cond delay="1999"/>
                                          </p:stCondLst>
                                        </p:cTn>
                                        <p:tgtEl>
                                          <p:spTgt spid="17"/>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19"/>
                                        </p:tgtEl>
                                      </p:cBhvr>
                                    </p:animEffect>
                                    <p:set>
                                      <p:cBhvr>
                                        <p:cTn id="216" dur="1" fill="hold">
                                          <p:stCondLst>
                                            <p:cond delay="1999"/>
                                          </p:stCondLst>
                                        </p:cTn>
                                        <p:tgtEl>
                                          <p:spTgt spid="19"/>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1"/>
                                        </p:tgtEl>
                                      </p:cBhvr>
                                    </p:animEffect>
                                    <p:set>
                                      <p:cBhvr>
                                        <p:cTn id="219" dur="1" fill="hold">
                                          <p:stCondLst>
                                            <p:cond delay="1999"/>
                                          </p:stCondLst>
                                        </p:cTn>
                                        <p:tgtEl>
                                          <p:spTgt spid="21"/>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3"/>
                                        </p:tgtEl>
                                      </p:cBhvr>
                                    </p:animEffect>
                                    <p:set>
                                      <p:cBhvr>
                                        <p:cTn id="222" dur="1" fill="hold">
                                          <p:stCondLst>
                                            <p:cond delay="1999"/>
                                          </p:stCondLst>
                                        </p:cTn>
                                        <p:tgtEl>
                                          <p:spTgt spid="23"/>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5"/>
                                        </p:tgtEl>
                                      </p:cBhvr>
                                    </p:animEffect>
                                    <p:set>
                                      <p:cBhvr>
                                        <p:cTn id="225" dur="1" fill="hold">
                                          <p:stCondLst>
                                            <p:cond delay="1999"/>
                                          </p:stCondLst>
                                        </p:cTn>
                                        <p:tgtEl>
                                          <p:spTgt spid="25"/>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7"/>
                                        </p:tgtEl>
                                      </p:cBhvr>
                                    </p:animEffect>
                                    <p:set>
                                      <p:cBhvr>
                                        <p:cTn id="228" dur="1" fill="hold">
                                          <p:stCondLst>
                                            <p:cond delay="1999"/>
                                          </p:stCondLst>
                                        </p:cTn>
                                        <p:tgtEl>
                                          <p:spTgt spid="27"/>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4"/>
                                        </p:tgtEl>
                                      </p:cBhvr>
                                    </p:animEffect>
                                    <p:set>
                                      <p:cBhvr>
                                        <p:cTn id="231" dur="1" fill="hold">
                                          <p:stCondLst>
                                            <p:cond delay="1999"/>
                                          </p:stCondLst>
                                        </p:cTn>
                                        <p:tgtEl>
                                          <p:spTgt spid="4"/>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6"/>
                                        </p:tgtEl>
                                      </p:cBhvr>
                                    </p:animEffect>
                                    <p:set>
                                      <p:cBhvr>
                                        <p:cTn id="234" dur="1" fill="hold">
                                          <p:stCondLst>
                                            <p:cond delay="1999"/>
                                          </p:stCondLst>
                                        </p:cTn>
                                        <p:tgtEl>
                                          <p:spTgt spid="6"/>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8"/>
                                        </p:tgtEl>
                                      </p:cBhvr>
                                    </p:animEffect>
                                    <p:set>
                                      <p:cBhvr>
                                        <p:cTn id="237" dur="1" fill="hold">
                                          <p:stCondLst>
                                            <p:cond delay="1999"/>
                                          </p:stCondLst>
                                        </p:cTn>
                                        <p:tgtEl>
                                          <p:spTgt spid="8"/>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2"/>
                                        </p:tgtEl>
                                      </p:cBhvr>
                                    </p:animEffect>
                                    <p:set>
                                      <p:cBhvr>
                                        <p:cTn id="243" dur="1" fill="hold">
                                          <p:stCondLst>
                                            <p:cond delay="1999"/>
                                          </p:stCondLst>
                                        </p:cTn>
                                        <p:tgtEl>
                                          <p:spTgt spid="12"/>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4"/>
                                        </p:tgtEl>
                                      </p:cBhvr>
                                    </p:animEffect>
                                    <p:set>
                                      <p:cBhvr>
                                        <p:cTn id="246" dur="1" fill="hold">
                                          <p:stCondLst>
                                            <p:cond delay="1999"/>
                                          </p:stCondLst>
                                        </p:cTn>
                                        <p:tgtEl>
                                          <p:spTgt spid="14"/>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6"/>
                                        </p:tgtEl>
                                      </p:cBhvr>
                                    </p:animEffect>
                                    <p:set>
                                      <p:cBhvr>
                                        <p:cTn id="249" dur="1" fill="hold">
                                          <p:stCondLst>
                                            <p:cond delay="1999"/>
                                          </p:stCondLst>
                                        </p:cTn>
                                        <p:tgtEl>
                                          <p:spTgt spid="16"/>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8"/>
                                        </p:tgtEl>
                                      </p:cBhvr>
                                    </p:animEffect>
                                    <p:set>
                                      <p:cBhvr>
                                        <p:cTn id="252" dur="1" fill="hold">
                                          <p:stCondLst>
                                            <p:cond delay="1999"/>
                                          </p:stCondLst>
                                        </p:cTn>
                                        <p:tgtEl>
                                          <p:spTgt spid="18"/>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0"/>
                                        </p:tgtEl>
                                      </p:cBhvr>
                                    </p:animEffect>
                                    <p:set>
                                      <p:cBhvr>
                                        <p:cTn id="255" dur="1" fill="hold">
                                          <p:stCondLst>
                                            <p:cond delay="1999"/>
                                          </p:stCondLst>
                                        </p:cTn>
                                        <p:tgtEl>
                                          <p:spTgt spid="20"/>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2"/>
                                        </p:tgtEl>
                                      </p:cBhvr>
                                    </p:animEffect>
                                    <p:set>
                                      <p:cBhvr>
                                        <p:cTn id="258" dur="1" fill="hold">
                                          <p:stCondLst>
                                            <p:cond delay="1999"/>
                                          </p:stCondLst>
                                        </p:cTn>
                                        <p:tgtEl>
                                          <p:spTgt spid="22"/>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4"/>
                                        </p:tgtEl>
                                      </p:cBhvr>
                                    </p:animEffect>
                                    <p:set>
                                      <p:cBhvr>
                                        <p:cTn id="261" dur="1" fill="hold">
                                          <p:stCondLst>
                                            <p:cond delay="1999"/>
                                          </p:stCondLst>
                                        </p:cTn>
                                        <p:tgtEl>
                                          <p:spTgt spid="24"/>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6"/>
                                        </p:tgtEl>
                                      </p:cBhvr>
                                    </p:animEffect>
                                    <p:set>
                                      <p:cBhvr>
                                        <p:cTn id="264" dur="1" fill="hold">
                                          <p:stCondLst>
                                            <p:cond delay="1999"/>
                                          </p:stCondLst>
                                        </p:cTn>
                                        <p:tgtEl>
                                          <p:spTgt spid="26"/>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8"/>
                                        </p:tgtEl>
                                      </p:cBhvr>
                                    </p:animEffect>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5"/>
                                        </p:tgtEl>
                                        <p:attrNameLst>
                                          <p:attrName>ppt_x</p:attrName>
                                        </p:attrNameLst>
                                      </p:cBhvr>
                                      <p:tavLst>
                                        <p:tav tm="0">
                                          <p:val>
                                            <p:strVal val="ppt_x"/>
                                          </p:val>
                                        </p:tav>
                                        <p:tav tm="100000">
                                          <p:val>
                                            <p:strVal val="1+ppt_w/2"/>
                                          </p:val>
                                        </p:tav>
                                      </p:tavLst>
                                    </p:anim>
                                    <p:anim calcmode="lin" valueType="num">
                                      <p:cBhvr additive="base">
                                        <p:cTn id="274" dur="2000"/>
                                        <p:tgtEl>
                                          <p:spTgt spid="5"/>
                                        </p:tgtEl>
                                        <p:attrNameLst>
                                          <p:attrName>ppt_y</p:attrName>
                                        </p:attrNameLst>
                                      </p:cBhvr>
                                      <p:tavLst>
                                        <p:tav tm="0">
                                          <p:val>
                                            <p:strVal val="ppt_y"/>
                                          </p:val>
                                        </p:tav>
                                        <p:tav tm="100000">
                                          <p:val>
                                            <p:strVal val="ppt_y"/>
                                          </p:val>
                                        </p:tav>
                                      </p:tavLst>
                                    </p:anim>
                                    <p:set>
                                      <p:cBhvr>
                                        <p:cTn id="275" dur="1" fill="hold">
                                          <p:stCondLst>
                                            <p:cond delay="1999"/>
                                          </p:stCondLst>
                                        </p:cTn>
                                        <p:tgtEl>
                                          <p:spTgt spid="5"/>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1+ppt_w/2"/>
                                          </p:val>
                                        </p:tav>
                                      </p:tavLst>
                                    </p:anim>
                                    <p:anim calcmode="lin" valueType="num">
                                      <p:cBhvr additive="base">
                                        <p:cTn id="278" dur="2000"/>
                                        <p:tgtEl>
                                          <p:spTgt spid="7"/>
                                        </p:tgtEl>
                                        <p:attrNameLst>
                                          <p:attrName>ppt_y</p:attrName>
                                        </p:attrNameLst>
                                      </p:cBhvr>
                                      <p:tavLst>
                                        <p:tav tm="0">
                                          <p:val>
                                            <p:strVal val="ppt_y"/>
                                          </p:val>
                                        </p:tav>
                                        <p:tav tm="100000">
                                          <p:val>
                                            <p:strVal val="ppt_y"/>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1+ppt_w/2"/>
                                          </p:val>
                                        </p:tav>
                                      </p:tavLst>
                                    </p:anim>
                                    <p:anim calcmode="lin" valueType="num">
                                      <p:cBhvr additive="base">
                                        <p:cTn id="282" dur="2000"/>
                                        <p:tgtEl>
                                          <p:spTgt spid="9"/>
                                        </p:tgtEl>
                                        <p:attrNameLst>
                                          <p:attrName>ppt_y</p:attrName>
                                        </p:attrNameLst>
                                      </p:cBhvr>
                                      <p:tavLst>
                                        <p:tav tm="0">
                                          <p:val>
                                            <p:strVal val="ppt_y"/>
                                          </p:val>
                                        </p:tav>
                                        <p:tav tm="100000">
                                          <p:val>
                                            <p:strVal val="ppt_y"/>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1"/>
                                        </p:tgtEl>
                                        <p:attrNameLst>
                                          <p:attrName>ppt_x</p:attrName>
                                        </p:attrNameLst>
                                      </p:cBhvr>
                                      <p:tavLst>
                                        <p:tav tm="0">
                                          <p:val>
                                            <p:strVal val="ppt_x"/>
                                          </p:val>
                                        </p:tav>
                                        <p:tav tm="100000">
                                          <p:val>
                                            <p:strVal val="1+ppt_w/2"/>
                                          </p:val>
                                        </p:tav>
                                      </p:tavLst>
                                    </p:anim>
                                    <p:anim calcmode="lin" valueType="num">
                                      <p:cBhvr additive="base">
                                        <p:cTn id="286" dur="2000"/>
                                        <p:tgtEl>
                                          <p:spTgt spid="11"/>
                                        </p:tgtEl>
                                        <p:attrNameLst>
                                          <p:attrName>ppt_y</p:attrName>
                                        </p:attrNameLst>
                                      </p:cBhvr>
                                      <p:tavLst>
                                        <p:tav tm="0">
                                          <p:val>
                                            <p:strVal val="ppt_y"/>
                                          </p:val>
                                        </p:tav>
                                        <p:tav tm="100000">
                                          <p:val>
                                            <p:strVal val="ppt_y"/>
                                          </p:val>
                                        </p:tav>
                                      </p:tavLst>
                                    </p:anim>
                                    <p:set>
                                      <p:cBhvr>
                                        <p:cTn id="287" dur="1" fill="hold">
                                          <p:stCondLst>
                                            <p:cond delay="1999"/>
                                          </p:stCondLst>
                                        </p:cTn>
                                        <p:tgtEl>
                                          <p:spTgt spid="11"/>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1+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1+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ppt_y"/>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1+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1+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ppt_y"/>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0-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0-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0-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0-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0-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0-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0-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0-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0-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0-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0-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0-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0-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3" presetClass="entr" presetSubtype="288"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strVal val="4/3*#ppt_w"/>
                                          </p:val>
                                        </p:tav>
                                        <p:tav tm="100000">
                                          <p:val>
                                            <p:strVal val="#ppt_w"/>
                                          </p:val>
                                        </p:tav>
                                      </p:tavLst>
                                    </p:anim>
                                    <p:anim calcmode="lin" valueType="num">
                                      <p:cBhvr>
                                        <p:cTn id="375" dur="2000" fill="hold"/>
                                        <p:tgtEl>
                                          <p:spTgt spid="2"/>
                                        </p:tgtEl>
                                        <p:attrNameLst>
                                          <p:attrName>ppt_h</p:attrName>
                                        </p:attrNameLst>
                                      </p:cBhvr>
                                      <p:tavLst>
                                        <p:tav tm="0">
                                          <p:val>
                                            <p:strVal val="4/3*#ppt_h"/>
                                          </p:val>
                                        </p:tav>
                                        <p:tav tm="100000">
                                          <p:val>
                                            <p:strVal val="#ppt_h"/>
                                          </p:val>
                                        </p:tav>
                                      </p:tavLst>
                                    </p:anim>
                                  </p:childTnLst>
                                </p:cTn>
                              </p:par>
                              <p:par>
                                <p:cTn id="376" presetID="16" presetClass="entr" presetSubtype="37" fill="hold" nodeType="withEffect">
                                  <p:stCondLst>
                                    <p:cond delay="0"/>
                                  </p:stCondLst>
                                  <p:childTnLst>
                                    <p:set>
                                      <p:cBhvr>
                                        <p:cTn id="377" dur="1" fill="hold">
                                          <p:stCondLst>
                                            <p:cond delay="0"/>
                                          </p:stCondLst>
                                        </p:cTn>
                                        <p:tgtEl>
                                          <p:spTgt spid="2"/>
                                        </p:tgtEl>
                                        <p:attrNameLst>
                                          <p:attrName>style.visibility</p:attrName>
                                        </p:attrNameLst>
                                      </p:cBhvr>
                                      <p:to>
                                        <p:strVal val="visible"/>
                                      </p:to>
                                    </p:set>
                                    <p:animEffect transition="in" filter="barn(outVertical)">
                                      <p:cBhvr>
                                        <p:cTn id="378" dur="2000"/>
                                        <p:tgtEl>
                                          <p:spTgt spid="2"/>
                                        </p:tgtEl>
                                      </p:cBhvr>
                                    </p:animEffect>
                                  </p:childTnLst>
                                </p:cTn>
                              </p:par>
                            </p:childTnLst>
                          </p:cTn>
                        </p:par>
                        <p:par>
                          <p:cTn id="379" fill="hold">
                            <p:stCondLst>
                              <p:cond delay="4000"/>
                            </p:stCondLst>
                            <p:childTnLst>
                              <p:par>
                                <p:cTn id="380" presetID="31" presetClass="entr" presetSubtype="0" fill="hold" nodeType="afterEffect">
                                  <p:stCondLst>
                                    <p:cond delay="0"/>
                                  </p:stCondLst>
                                  <p:iterate type="lt">
                                    <p:tmPct val="5000"/>
                                  </p:iterate>
                                  <p:childTnLst>
                                    <p:set>
                                      <p:cBhvr>
                                        <p:cTn id="381" dur="1" fill="hold">
                                          <p:stCondLst>
                                            <p:cond delay="0"/>
                                          </p:stCondLst>
                                        </p:cTn>
                                        <p:tgtEl>
                                          <p:spTgt spid="3074"/>
                                        </p:tgtEl>
                                        <p:attrNameLst>
                                          <p:attrName>style.visibility</p:attrName>
                                        </p:attrNameLst>
                                      </p:cBhvr>
                                      <p:to>
                                        <p:strVal val="visible"/>
                                      </p:to>
                                    </p:set>
                                    <p:anim calcmode="lin" valueType="num">
                                      <p:cBhvr>
                                        <p:cTn id="382" dur="2000" fill="hold"/>
                                        <p:tgtEl>
                                          <p:spTgt spid="3074"/>
                                        </p:tgtEl>
                                        <p:attrNameLst>
                                          <p:attrName>ppt_w</p:attrName>
                                        </p:attrNameLst>
                                      </p:cBhvr>
                                      <p:tavLst>
                                        <p:tav tm="0">
                                          <p:val>
                                            <p:fltVal val="0"/>
                                          </p:val>
                                        </p:tav>
                                        <p:tav tm="100000">
                                          <p:val>
                                            <p:strVal val="#ppt_w"/>
                                          </p:val>
                                        </p:tav>
                                      </p:tavLst>
                                    </p:anim>
                                    <p:anim calcmode="lin" valueType="num">
                                      <p:cBhvr>
                                        <p:cTn id="383" dur="2000" fill="hold"/>
                                        <p:tgtEl>
                                          <p:spTgt spid="3074"/>
                                        </p:tgtEl>
                                        <p:attrNameLst>
                                          <p:attrName>ppt_h</p:attrName>
                                        </p:attrNameLst>
                                      </p:cBhvr>
                                      <p:tavLst>
                                        <p:tav tm="0">
                                          <p:val>
                                            <p:fltVal val="0"/>
                                          </p:val>
                                        </p:tav>
                                        <p:tav tm="100000">
                                          <p:val>
                                            <p:strVal val="#ppt_h"/>
                                          </p:val>
                                        </p:tav>
                                      </p:tavLst>
                                    </p:anim>
                                    <p:anim calcmode="lin" valueType="num">
                                      <p:cBhvr>
                                        <p:cTn id="384" dur="2000" fill="hold"/>
                                        <p:tgtEl>
                                          <p:spTgt spid="3074"/>
                                        </p:tgtEl>
                                        <p:attrNameLst>
                                          <p:attrName>style.rotation</p:attrName>
                                        </p:attrNameLst>
                                      </p:cBhvr>
                                      <p:tavLst>
                                        <p:tav tm="0">
                                          <p:val>
                                            <p:fltVal val="90"/>
                                          </p:val>
                                        </p:tav>
                                        <p:tav tm="100000">
                                          <p:val>
                                            <p:fltVal val="0"/>
                                          </p:val>
                                        </p:tav>
                                      </p:tavLst>
                                    </p:anim>
                                    <p:animEffect transition="in" filter="fade">
                                      <p:cBhvr>
                                        <p:cTn id="385"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3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600</Words>
  <Application>Microsoft Office PowerPoint</Application>
  <PresentationFormat>Presentación en pantalla (16:9)</PresentationFormat>
  <Paragraphs>24</Paragraphs>
  <Slides>52</Slides>
  <Notes>0</Notes>
  <HiddenSlides>0</HiddenSlides>
  <MMClips>1</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204</cp:revision>
  <dcterms:created xsi:type="dcterms:W3CDTF">2017-01-02T22:11:24Z</dcterms:created>
  <dcterms:modified xsi:type="dcterms:W3CDTF">2017-01-05T21:12:49Z</dcterms:modified>
</cp:coreProperties>
</file>