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5" r:id="rId3"/>
    <p:sldId id="256" r:id="rId4"/>
    <p:sldId id="298" r:id="rId5"/>
    <p:sldId id="275" r:id="rId6"/>
    <p:sldId id="264" r:id="rId7"/>
    <p:sldId id="278" r:id="rId8"/>
    <p:sldId id="316" r:id="rId9"/>
    <p:sldId id="281" r:id="rId10"/>
    <p:sldId id="297" r:id="rId11"/>
    <p:sldId id="277" r:id="rId12"/>
    <p:sldId id="330" r:id="rId13"/>
    <p:sldId id="280" r:id="rId14"/>
    <p:sldId id="296" r:id="rId15"/>
    <p:sldId id="291" r:id="rId16"/>
    <p:sldId id="276" r:id="rId17"/>
    <p:sldId id="315" r:id="rId18"/>
    <p:sldId id="274" r:id="rId19"/>
    <p:sldId id="289" r:id="rId20"/>
    <p:sldId id="273" r:id="rId21"/>
    <p:sldId id="328" r:id="rId22"/>
    <p:sldId id="272" r:id="rId23"/>
    <p:sldId id="312" r:id="rId24"/>
    <p:sldId id="271" r:id="rId25"/>
    <p:sldId id="288" r:id="rId26"/>
    <p:sldId id="270" r:id="rId27"/>
    <p:sldId id="329" r:id="rId28"/>
    <p:sldId id="269" r:id="rId29"/>
    <p:sldId id="287" r:id="rId30"/>
    <p:sldId id="311" r:id="rId31"/>
    <p:sldId id="268" r:id="rId32"/>
    <p:sldId id="286" r:id="rId33"/>
    <p:sldId id="326" r:id="rId34"/>
    <p:sldId id="309" r:id="rId35"/>
    <p:sldId id="267" r:id="rId36"/>
    <p:sldId id="285" r:id="rId37"/>
    <p:sldId id="310" r:id="rId38"/>
    <p:sldId id="266" r:id="rId39"/>
    <p:sldId id="327" r:id="rId40"/>
    <p:sldId id="263" r:id="rId41"/>
    <p:sldId id="307" r:id="rId42"/>
    <p:sldId id="265" r:id="rId43"/>
    <p:sldId id="284" r:id="rId44"/>
    <p:sldId id="262" r:id="rId45"/>
    <p:sldId id="322" r:id="rId46"/>
    <p:sldId id="308" r:id="rId47"/>
    <p:sldId id="261" r:id="rId48"/>
    <p:sldId id="260" r:id="rId49"/>
    <p:sldId id="283" r:id="rId50"/>
    <p:sldId id="300" r:id="rId51"/>
    <p:sldId id="335" r:id="rId52"/>
    <p:sldId id="324" r:id="rId53"/>
    <p:sldId id="299" r:id="rId54"/>
    <p:sldId id="295" r:id="rId55"/>
    <p:sldId id="282" r:id="rId56"/>
    <p:sldId id="294" r:id="rId57"/>
    <p:sldId id="306" r:id="rId58"/>
    <p:sldId id="292" r:id="rId59"/>
    <p:sldId id="259" r:id="rId60"/>
    <p:sldId id="290" r:id="rId61"/>
    <p:sldId id="257" r:id="rId62"/>
    <p:sldId id="258" r:id="rId63"/>
    <p:sldId id="318" r:id="rId64"/>
    <p:sldId id="332" r:id="rId65"/>
    <p:sldId id="304" r:id="rId66"/>
    <p:sldId id="334" r:id="rId67"/>
    <p:sldId id="317" r:id="rId68"/>
    <p:sldId id="303" r:id="rId69"/>
    <p:sldId id="313" r:id="rId70"/>
    <p:sldId id="321" r:id="rId71"/>
    <p:sldId id="333" r:id="rId72"/>
    <p:sldId id="314" r:id="rId73"/>
    <p:sldId id="331" r:id="rId74"/>
    <p:sldId id="319" r:id="rId75"/>
    <p:sldId id="305" r:id="rId76"/>
    <p:sldId id="302" r:id="rId77"/>
    <p:sldId id="336" r:id="rId7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+hbECwGXTO50XcGpV8YLg" hashData="/Ocb1g/KNsmafPc/GQYbDcV+Do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4723"/>
    <a:srgbClr val="AD4217"/>
    <a:srgbClr val="996633"/>
    <a:srgbClr val="E6681A"/>
    <a:srgbClr val="5C4200"/>
    <a:srgbClr val="CC9900"/>
    <a:srgbClr val="D3BF87"/>
    <a:srgbClr val="3E2A1E"/>
    <a:srgbClr val="EEDAA0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7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349D1-F435-47D2-B19B-4B47301F86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2C9FC-6F66-493F-A978-3F74DCD03F68}" type="datetimeFigureOut">
              <a:rPr lang="es-ES" smtClean="0"/>
              <a:pPr/>
              <a:t>24/09/2014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20BAA-BD52-4D72-AB80-591DDBAD92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0D76DE6-894F-49EF-896F-A14280D6AB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723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77844" name="Picture 2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V="1">
            <a:off x="2500298" y="5143512"/>
            <a:ext cx="500066" cy="281004"/>
          </a:xfrm>
          <a:prstGeom prst="rect">
            <a:avLst/>
          </a:prstGeom>
          <a:noFill/>
        </p:spPr>
      </p:pic>
      <p:sp>
        <p:nvSpPr>
          <p:cNvPr id="53" name="52 Lágrima"/>
          <p:cNvSpPr/>
          <p:nvPr/>
        </p:nvSpPr>
        <p:spPr>
          <a:xfrm rot="215980">
            <a:off x="3176174" y="-468064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ágrima"/>
          <p:cNvSpPr/>
          <p:nvPr/>
        </p:nvSpPr>
        <p:spPr>
          <a:xfrm rot="16200000">
            <a:off x="4747810" y="-459738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ágrima"/>
          <p:cNvSpPr/>
          <p:nvPr/>
        </p:nvSpPr>
        <p:spPr>
          <a:xfrm rot="21391546">
            <a:off x="2890422" y="-31134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Lágrima"/>
          <p:cNvSpPr/>
          <p:nvPr/>
        </p:nvSpPr>
        <p:spPr>
          <a:xfrm rot="16200000">
            <a:off x="5161000" y="-8993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Lágrima"/>
          <p:cNvSpPr/>
          <p:nvPr/>
        </p:nvSpPr>
        <p:spPr>
          <a:xfrm rot="16200000">
            <a:off x="5589628" y="348197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Lágrima"/>
          <p:cNvSpPr/>
          <p:nvPr/>
        </p:nvSpPr>
        <p:spPr>
          <a:xfrm rot="21391546">
            <a:off x="2460682" y="324985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Lágrima"/>
          <p:cNvSpPr/>
          <p:nvPr/>
        </p:nvSpPr>
        <p:spPr>
          <a:xfrm rot="21391546">
            <a:off x="2032054" y="825051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Lágrima"/>
          <p:cNvSpPr/>
          <p:nvPr/>
        </p:nvSpPr>
        <p:spPr>
          <a:xfrm rot="16200000">
            <a:off x="6018256" y="776825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Lágrima"/>
          <p:cNvSpPr/>
          <p:nvPr/>
        </p:nvSpPr>
        <p:spPr>
          <a:xfrm rot="16200000">
            <a:off x="6446884" y="1205453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Lágrima"/>
          <p:cNvSpPr/>
          <p:nvPr/>
        </p:nvSpPr>
        <p:spPr>
          <a:xfrm rot="21391546">
            <a:off x="1603427" y="1325118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Lágrima"/>
          <p:cNvSpPr/>
          <p:nvPr/>
        </p:nvSpPr>
        <p:spPr>
          <a:xfrm rot="21391546">
            <a:off x="1246237" y="1825183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Lágrima"/>
          <p:cNvSpPr/>
          <p:nvPr/>
        </p:nvSpPr>
        <p:spPr>
          <a:xfrm rot="16200000">
            <a:off x="6875512" y="1705519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Lágrima"/>
          <p:cNvSpPr/>
          <p:nvPr/>
        </p:nvSpPr>
        <p:spPr>
          <a:xfrm rot="21391546">
            <a:off x="960485" y="2253811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Lágrima"/>
          <p:cNvSpPr/>
          <p:nvPr/>
        </p:nvSpPr>
        <p:spPr>
          <a:xfrm rot="16200000">
            <a:off x="7375578" y="2277023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Lágrima"/>
          <p:cNvSpPr/>
          <p:nvPr/>
        </p:nvSpPr>
        <p:spPr>
          <a:xfrm rot="21391546">
            <a:off x="603295" y="2682439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Lágrima"/>
          <p:cNvSpPr/>
          <p:nvPr/>
        </p:nvSpPr>
        <p:spPr>
          <a:xfrm rot="16200000">
            <a:off x="7804206" y="2777089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Lágrima"/>
          <p:cNvSpPr/>
          <p:nvPr/>
        </p:nvSpPr>
        <p:spPr>
          <a:xfrm rot="21391546">
            <a:off x="31823" y="3245617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Lágrima"/>
          <p:cNvSpPr/>
          <p:nvPr/>
        </p:nvSpPr>
        <p:spPr>
          <a:xfrm rot="16690720">
            <a:off x="8079490" y="3197391"/>
            <a:ext cx="1047014" cy="1082006"/>
          </a:xfrm>
          <a:prstGeom prst="teardrop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CC9900"/>
            </a:solidFill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21299992" rev="0"/>
            </a:camera>
            <a:lightRig rig="threePt" dir="t"/>
          </a:scene3d>
          <a:sp3d z="127000" extrusionH="69850" contourW="12700">
            <a:bevelT w="127000" h="127000"/>
            <a:contourClr>
              <a:srgbClr val="CC99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2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30000"/>
          </a:blip>
          <a:srcRect/>
          <a:stretch>
            <a:fillRect/>
          </a:stretch>
        </p:blipFill>
        <p:spPr bwMode="auto">
          <a:xfrm>
            <a:off x="428596" y="642918"/>
            <a:ext cx="3524252" cy="628651"/>
          </a:xfrm>
          <a:prstGeom prst="rect">
            <a:avLst/>
          </a:prstGeom>
          <a:noFill/>
        </p:spPr>
      </p:pic>
      <p:pic>
        <p:nvPicPr>
          <p:cNvPr id="73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30000"/>
          </a:blip>
          <a:srcRect/>
          <a:stretch>
            <a:fillRect/>
          </a:stretch>
        </p:blipFill>
        <p:spPr bwMode="auto">
          <a:xfrm>
            <a:off x="357158" y="1571612"/>
            <a:ext cx="3500462" cy="785818"/>
          </a:xfrm>
          <a:prstGeom prst="rect">
            <a:avLst/>
          </a:prstGeom>
          <a:noFill/>
        </p:spPr>
      </p:pic>
      <p:pic>
        <p:nvPicPr>
          <p:cNvPr id="74" name="Picture 10" descr="http://r67.cooltext.com/rendered/cooltext1730964198.png"/>
          <p:cNvPicPr>
            <a:picLocks noChangeAspect="1" noChangeArrowheads="1"/>
          </p:cNvPicPr>
          <p:nvPr/>
        </p:nvPicPr>
        <p:blipFill>
          <a:blip r:embed="rId8">
            <a:lum bright="-10000" contrast="30000"/>
          </a:blip>
          <a:srcRect/>
          <a:stretch>
            <a:fillRect/>
          </a:stretch>
        </p:blipFill>
        <p:spPr bwMode="auto">
          <a:xfrm>
            <a:off x="1857356" y="2714620"/>
            <a:ext cx="504825" cy="609600"/>
          </a:xfrm>
          <a:prstGeom prst="rect">
            <a:avLst/>
          </a:prstGeom>
          <a:noFill/>
        </p:spPr>
      </p:pic>
      <p:pic>
        <p:nvPicPr>
          <p:cNvPr id="75" name="Picture 12" descr="Rendered Image"/>
          <p:cNvPicPr>
            <a:picLocks noChangeAspect="1" noChangeArrowheads="1"/>
          </p:cNvPicPr>
          <p:nvPr/>
        </p:nvPicPr>
        <p:blipFill>
          <a:blip r:embed="rId9">
            <a:lum bright="-10000" contrast="30000"/>
          </a:blip>
          <a:srcRect/>
          <a:stretch>
            <a:fillRect/>
          </a:stretch>
        </p:blipFill>
        <p:spPr bwMode="auto">
          <a:xfrm>
            <a:off x="428596" y="3500438"/>
            <a:ext cx="3543302" cy="683796"/>
          </a:xfrm>
          <a:prstGeom prst="rect">
            <a:avLst/>
          </a:prstGeom>
          <a:noFill/>
        </p:spPr>
      </p:pic>
      <p:pic>
        <p:nvPicPr>
          <p:cNvPr id="76" name="Picture 14" descr="Rendered Image"/>
          <p:cNvPicPr>
            <a:picLocks noChangeAspect="1" noChangeArrowheads="1"/>
          </p:cNvPicPr>
          <p:nvPr/>
        </p:nvPicPr>
        <p:blipFill>
          <a:blip r:embed="rId10">
            <a:lum bright="-10000" contrast="40000"/>
          </a:blip>
          <a:srcRect/>
          <a:stretch>
            <a:fillRect/>
          </a:stretch>
        </p:blipFill>
        <p:spPr bwMode="auto">
          <a:xfrm>
            <a:off x="1428728" y="4357694"/>
            <a:ext cx="1500198" cy="571504"/>
          </a:xfrm>
          <a:prstGeom prst="rect">
            <a:avLst/>
          </a:prstGeom>
          <a:noFill/>
        </p:spPr>
      </p:pic>
      <p:pic>
        <p:nvPicPr>
          <p:cNvPr id="77" name="Picture 18" descr="Rendered Image"/>
          <p:cNvPicPr>
            <a:picLocks noChangeAspect="1" noChangeArrowheads="1"/>
          </p:cNvPicPr>
          <p:nvPr/>
        </p:nvPicPr>
        <p:blipFill>
          <a:blip r:embed="rId11">
            <a:lum bright="-10000" contrast="30000"/>
          </a:blip>
          <a:srcRect/>
          <a:stretch>
            <a:fillRect/>
          </a:stretch>
        </p:blipFill>
        <p:spPr bwMode="auto">
          <a:xfrm>
            <a:off x="500034" y="5286388"/>
            <a:ext cx="3248025" cy="800100"/>
          </a:xfrm>
          <a:prstGeom prst="rect">
            <a:avLst/>
          </a:prstGeom>
          <a:noFill/>
        </p:spPr>
      </p:pic>
      <p:pic>
        <p:nvPicPr>
          <p:cNvPr id="77826" name="Picture 2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215074" y="6215082"/>
            <a:ext cx="2619375" cy="295275"/>
          </a:xfrm>
          <a:prstGeom prst="rect">
            <a:avLst/>
          </a:prstGeom>
          <a:noFill/>
        </p:spPr>
      </p:pic>
      <p:pic>
        <p:nvPicPr>
          <p:cNvPr id="77828" name="Picture 4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7286644" y="5715016"/>
            <a:ext cx="1600200" cy="428626"/>
          </a:xfrm>
          <a:prstGeom prst="rect">
            <a:avLst/>
          </a:prstGeom>
          <a:noFill/>
        </p:spPr>
      </p:pic>
      <p:pic>
        <p:nvPicPr>
          <p:cNvPr id="32" name="31 Imagen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00090"/>
            <a:ext cx="9144000" cy="735809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ransition spd="slow" advTm="34000">
    <p:sndAc>
      <p:stSnd loop="1">
        <p:snd r:embed="rId2" name="OTOÑO ROSE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8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5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29000"/>
                            </p:stCondLst>
                            <p:childTnLst>
                              <p:par>
                                <p:cTn id="28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1" dur="2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51413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C42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669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6691"/>
            <a:ext cx="9144000" cy="6858000"/>
          </a:xfrm>
          <a:gradFill flip="none" rotWithShape="1">
            <a:gsLst>
              <a:gs pos="0">
                <a:srgbClr val="E6681A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p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rp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9" y="0"/>
            <a:ext cx="9132111" cy="6858000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1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51413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6681A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8C29C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d_lea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kid_lea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kid_lea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7" name="6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6681A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7859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n9jekbSi1N1thmcge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tumblr_n9jekbSi1N1thmcge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6681A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D3BF87">
                  <a:shade val="67500"/>
                  <a:satMod val="115000"/>
                </a:srgbClr>
              </a:gs>
              <a:gs pos="100000">
                <a:srgbClr val="D3BF8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(64)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0(64).jpg"/>
          <p:cNvPicPr>
            <a:picLocks noChangeAspect="1"/>
          </p:cNvPicPr>
          <p:nvPr/>
        </p:nvPicPr>
        <p:blipFill>
          <a:blip r:embed="rId2"/>
          <a:srcRect t="5208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D421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steckter-Bl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rsteckter-Bl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ersteckter-Bl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D3BF87">
                  <a:shade val="67500"/>
                  <a:satMod val="115000"/>
                </a:srgbClr>
              </a:gs>
              <a:gs pos="100000">
                <a:srgbClr val="D3BF8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3BF87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D3BF87">
                  <a:shade val="67500"/>
                  <a:satMod val="115000"/>
                </a:srgbClr>
              </a:gs>
              <a:gs pos="100000">
                <a:srgbClr val="D3BF8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6" name="5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D4217">
                  <a:shade val="67500"/>
                  <a:satMod val="115000"/>
                </a:srgbClr>
              </a:gs>
              <a:gs pos="100000">
                <a:srgbClr val="AD421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3BF87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3BF87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D4217">
                  <a:shade val="67500"/>
                  <a:satMod val="115000"/>
                </a:srgbClr>
              </a:gs>
              <a:gs pos="100000">
                <a:srgbClr val="AD421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116_oxtonguerapid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3116_oxtonguerapid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D421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D4217">
                  <a:shade val="67500"/>
                  <a:satMod val="115000"/>
                </a:srgbClr>
              </a:gs>
              <a:gs pos="100000">
                <a:srgbClr val="AD421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C42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3BF87"/>
              </a:gs>
              <a:gs pos="50000">
                <a:srgbClr val="AD4217">
                  <a:shade val="67500"/>
                  <a:satMod val="115000"/>
                </a:srgbClr>
              </a:gs>
              <a:gs pos="100000">
                <a:srgbClr val="AD421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EEDAA0">
                  <a:shade val="67500"/>
                  <a:satMod val="115000"/>
                </a:srgbClr>
              </a:gs>
              <a:gs pos="100000">
                <a:srgbClr val="EEDAA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D3BF87">
                  <a:shade val="67500"/>
                  <a:satMod val="115000"/>
                </a:srgbClr>
              </a:gs>
              <a:gs pos="100000">
                <a:srgbClr val="D3BF8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6681A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7" name="6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C4200"/>
              </a:gs>
              <a:gs pos="50000">
                <a:srgbClr val="D3BF87">
                  <a:shade val="67500"/>
                  <a:satMod val="115000"/>
                </a:srgbClr>
              </a:gs>
              <a:gs pos="100000">
                <a:srgbClr val="D3BF8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2A1E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E6681A">
                  <a:shade val="67500"/>
                  <a:satMod val="115000"/>
                </a:srgbClr>
              </a:gs>
              <a:gs pos="100000">
                <a:srgbClr val="E6681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colours-surround-t-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tumn-colours-surround-t-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3BF87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75860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3782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3782" y="0"/>
            <a:ext cx="9144000" cy="6858000"/>
          </a:xfrm>
          <a:gradFill flip="none" rotWithShape="1">
            <a:gsLst>
              <a:gs pos="0">
                <a:srgbClr val="AD421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82" y="0"/>
            <a:ext cx="9167782" cy="6858000"/>
          </a:xfrm>
          <a:prstGeom prst="rect">
            <a:avLst/>
          </a:prstGeom>
        </p:spPr>
      </p:pic>
      <p:pic>
        <p:nvPicPr>
          <p:cNvPr id="5" name="4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78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6B4723">
                  <a:shade val="67500"/>
                  <a:satMod val="115000"/>
                </a:srgbClr>
              </a:gs>
              <a:gs pos="100000">
                <a:srgbClr val="6B47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Wallpaper-autumn-35867750-1280-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Autumn-Wallpaper-autumn-35867750-1280-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sqffziuWy1s9y8cdo3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tumblr_msqffziuWy1s9y8cdo3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472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7942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347942-sep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9900"/>
              </a:gs>
              <a:gs pos="50000">
                <a:srgbClr val="AD4217">
                  <a:shade val="67500"/>
                  <a:satMod val="115000"/>
                </a:srgbClr>
              </a:gs>
              <a:gs pos="100000">
                <a:srgbClr val="AD421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tapete-1600x1200-3687-391f3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aturtapete-1600x1200-3687-391f3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6681A">
                  <a:shade val="30000"/>
                  <a:satMod val="115000"/>
                </a:srgbClr>
              </a:gs>
              <a:gs pos="50000">
                <a:srgbClr val="E6681A">
                  <a:shade val="67500"/>
                  <a:satMod val="115000"/>
                </a:srgbClr>
              </a:gs>
              <a:gs pos="100000">
                <a:srgbClr val="E6681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leaves_wallpaper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utumn_leaves_wallpaper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 rot="20778132">
            <a:off x="1051608" y="2145225"/>
            <a:ext cx="1981200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118</cp:revision>
  <dcterms:created xsi:type="dcterms:W3CDTF">2014-09-22T23:52:53Z</dcterms:created>
  <dcterms:modified xsi:type="dcterms:W3CDTF">2014-09-24T17:27:47Z</dcterms:modified>
</cp:coreProperties>
</file>