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8" r:id="rId3"/>
    <p:sldId id="306" r:id="rId4"/>
    <p:sldId id="257" r:id="rId5"/>
    <p:sldId id="258" r:id="rId6"/>
    <p:sldId id="307" r:id="rId7"/>
    <p:sldId id="259" r:id="rId8"/>
    <p:sldId id="260" r:id="rId9"/>
    <p:sldId id="308" r:id="rId10"/>
    <p:sldId id="262" r:id="rId11"/>
    <p:sldId id="266" r:id="rId12"/>
    <p:sldId id="309" r:id="rId13"/>
    <p:sldId id="263" r:id="rId14"/>
    <p:sldId id="300" r:id="rId15"/>
    <p:sldId id="310" r:id="rId16"/>
    <p:sldId id="264" r:id="rId17"/>
    <p:sldId id="269" r:id="rId18"/>
    <p:sldId id="265" r:id="rId19"/>
    <p:sldId id="311" r:id="rId20"/>
    <p:sldId id="267" r:id="rId21"/>
    <p:sldId id="270" r:id="rId22"/>
    <p:sldId id="305" r:id="rId23"/>
    <p:sldId id="312" r:id="rId24"/>
    <p:sldId id="268" r:id="rId25"/>
    <p:sldId id="271" r:id="rId26"/>
    <p:sldId id="302" r:id="rId27"/>
    <p:sldId id="313" r:id="rId28"/>
    <p:sldId id="281" r:id="rId29"/>
    <p:sldId id="272" r:id="rId30"/>
    <p:sldId id="301" r:id="rId31"/>
    <p:sldId id="314" r:id="rId32"/>
    <p:sldId id="273" r:id="rId33"/>
    <p:sldId id="275" r:id="rId34"/>
    <p:sldId id="299" r:id="rId35"/>
    <p:sldId id="315" r:id="rId36"/>
    <p:sldId id="298" r:id="rId37"/>
    <p:sldId id="277" r:id="rId38"/>
    <p:sldId id="282" r:id="rId39"/>
    <p:sldId id="316" r:id="rId40"/>
    <p:sldId id="294" r:id="rId41"/>
    <p:sldId id="280" r:id="rId42"/>
    <p:sldId id="283" r:id="rId43"/>
    <p:sldId id="317" r:id="rId44"/>
    <p:sldId id="297" r:id="rId45"/>
    <p:sldId id="284" r:id="rId46"/>
    <p:sldId id="288" r:id="rId47"/>
    <p:sldId id="318" r:id="rId48"/>
    <p:sldId id="287" r:id="rId49"/>
    <p:sldId id="289" r:id="rId50"/>
    <p:sldId id="296" r:id="rId51"/>
    <p:sldId id="319" r:id="rId52"/>
    <p:sldId id="291" r:id="rId53"/>
    <p:sldId id="320" r:id="rId5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82ITd+9j0M6hUTJGEgQ0A" hashData="K3LhIRI4wG+GR2iei1Zz9S+SDf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FEC2F5"/>
    <a:srgbClr val="6666FF"/>
    <a:srgbClr val="E66C9A"/>
    <a:srgbClr val="008000"/>
    <a:srgbClr val="E494C9"/>
    <a:srgbClr val="F084C4"/>
    <a:srgbClr val="33335F"/>
    <a:srgbClr val="9999FF"/>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416" autoAdjust="0"/>
    <p:restoredTop sz="94660"/>
  </p:normalViewPr>
  <p:slideViewPr>
    <p:cSldViewPr>
      <p:cViewPr>
        <p:scale>
          <a:sx n="400" d="100"/>
          <a:sy n="400" d="100"/>
        </p:scale>
        <p:origin x="6492"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349F2447-9327-4759-AE03-669003D9E5E1}" type="datetimeFigureOut">
              <a:rPr lang="es-PE" smtClean="0"/>
              <a:pPr/>
              <a:t>7/02/2020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190361F-81CD-4CF0-9B49-D3D33B269367}"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49F2447-9327-4759-AE03-669003D9E5E1}" type="datetimeFigureOut">
              <a:rPr lang="es-PE" smtClean="0"/>
              <a:pPr/>
              <a:t>7/02/2020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190361F-81CD-4CF0-9B49-D3D33B269367}"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6.png"/></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2.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3.png"/></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43.png"/></Relationships>
</file>

<file path=ppt/slides/_rels/slide5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5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66.png"/></Relationships>
</file>

<file path=ppt/slides/_rels/slide52.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2.png"/><Relationship Id="rId18" Type="http://schemas.openxmlformats.org/officeDocument/2006/relationships/image" Target="../media/image7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8.png"/><Relationship Id="rId11" Type="http://schemas.openxmlformats.org/officeDocument/2006/relationships/image" Target="../media/image71.png"/><Relationship Id="rId5" Type="http://schemas.openxmlformats.org/officeDocument/2006/relationships/hyperlink" Target="http://www.mispps.com/" TargetMode="External"/><Relationship Id="rId15" Type="http://schemas.openxmlformats.org/officeDocument/2006/relationships/image" Target="../media/image73.png"/><Relationship Id="rId10" Type="http://schemas.openxmlformats.org/officeDocument/2006/relationships/hyperlink" Target="https://www.facebook.com/mispps" TargetMode="External"/><Relationship Id="rId4" Type="http://schemas.openxmlformats.org/officeDocument/2006/relationships/image" Target="../media/image67.png"/><Relationship Id="rId9" Type="http://schemas.openxmlformats.org/officeDocument/2006/relationships/image" Target="../media/image7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947563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28" name="27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29" name="28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7858148" y="0"/>
            <a:ext cx="1428760" cy="1357322"/>
          </a:xfrm>
          <a:prstGeom prst="rect">
            <a:avLst/>
          </a:prstGeom>
          <a:effectLst>
            <a:reflection blurRad="6350" stA="50000" endA="300" endPos="90000" dir="5400000" sy="-100000" algn="bl" rotWithShape="0"/>
          </a:effectLst>
        </p:spPr>
      </p:pic>
      <p:pic>
        <p:nvPicPr>
          <p:cNvPr id="30" name="29 Imagen" descr="20110219001326892.png"/>
          <p:cNvPicPr>
            <a:picLocks noChangeAspect="1"/>
          </p:cNvPicPr>
          <p:nvPr/>
        </p:nvPicPr>
        <p:blipFill>
          <a:blip r:embed="rId4">
            <a:duotone>
              <a:prstClr val="black"/>
              <a:srgbClr val="9999FF">
                <a:tint val="45000"/>
                <a:satMod val="400000"/>
              </a:srgbClr>
            </a:duotone>
            <a:lum bright="20000" contrast="2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31" name="30 Imagen" descr="20110219001326892.png"/>
          <p:cNvPicPr>
            <a:picLocks noChangeAspect="1"/>
          </p:cNvPicPr>
          <p:nvPr/>
        </p:nvPicPr>
        <p:blipFill>
          <a:blip r:embed="rId4">
            <a:duotone>
              <a:prstClr val="black"/>
              <a:srgbClr val="9999FF">
                <a:tint val="45000"/>
                <a:satMod val="400000"/>
              </a:srgbClr>
            </a:duotone>
            <a:lum bright="20000" contrast="2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32" name="31 Imagen" descr="20110219001326892.png"/>
          <p:cNvPicPr>
            <a:picLocks noChangeAspect="1"/>
          </p:cNvPicPr>
          <p:nvPr/>
        </p:nvPicPr>
        <p:blipFill>
          <a:blip r:embed="rId4">
            <a:duotone>
              <a:prstClr val="black"/>
              <a:srgbClr val="9999FF">
                <a:tint val="45000"/>
                <a:satMod val="400000"/>
              </a:srgbClr>
            </a:duotone>
            <a:lum bright="20000" contrast="2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33" name="32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34" name="33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5786446" y="1357304"/>
            <a:ext cx="1143008" cy="1085858"/>
          </a:xfrm>
          <a:prstGeom prst="rect">
            <a:avLst/>
          </a:prstGeom>
          <a:effectLst>
            <a:reflection blurRad="6350" stA="50000" endA="300" endPos="90000" dir="5400000" sy="-100000" algn="bl" rotWithShape="0"/>
          </a:effectLst>
        </p:spPr>
      </p:pic>
      <p:pic>
        <p:nvPicPr>
          <p:cNvPr id="35" name="34 Imagen" descr="20110219001326892.png"/>
          <p:cNvPicPr>
            <a:picLocks noChangeAspect="1"/>
          </p:cNvPicPr>
          <p:nvPr/>
        </p:nvPicPr>
        <p:blipFill>
          <a:blip r:embed="rId4">
            <a:duotone>
              <a:prstClr val="black"/>
              <a:srgbClr val="9999FF">
                <a:tint val="45000"/>
                <a:satMod val="400000"/>
              </a:srgbClr>
            </a:duotone>
            <a:lum bright="20000" contrast="2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36" name="35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37" name="36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38" name="37 Imagen" descr="20110219001326892.png"/>
          <p:cNvPicPr>
            <a:picLocks noChangeAspect="1"/>
          </p:cNvPicPr>
          <p:nvPr/>
        </p:nvPicPr>
        <p:blipFill>
          <a:blip r:embed="rId4">
            <a:duotone>
              <a:prstClr val="black"/>
              <a:srgbClr val="9999FF">
                <a:tint val="45000"/>
                <a:satMod val="400000"/>
              </a:srgbClr>
            </a:duotone>
            <a:lum bright="20000" contrast="2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39" name="38 Imagen" descr="20110219001326892.png"/>
          <p:cNvPicPr>
            <a:picLocks noChangeAspect="1"/>
          </p:cNvPicPr>
          <p:nvPr/>
        </p:nvPicPr>
        <p:blipFill>
          <a:blip r:embed="rId4">
            <a:duotone>
              <a:prstClr val="black"/>
              <a:srgbClr val="9999FF">
                <a:tint val="45000"/>
                <a:satMod val="400000"/>
              </a:srgbClr>
            </a:duotone>
            <a:lum bright="20000" contrast="2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40" name="39 Imagen" descr="20110219001326892.png"/>
          <p:cNvPicPr>
            <a:picLocks noChangeAspect="1"/>
          </p:cNvPicPr>
          <p:nvPr/>
        </p:nvPicPr>
        <p:blipFill>
          <a:blip r:embed="rId4">
            <a:duotone>
              <a:prstClr val="black"/>
              <a:srgbClr val="9999FF">
                <a:tint val="45000"/>
                <a:satMod val="400000"/>
              </a:srgbClr>
            </a:duotone>
            <a:lum bright="20000" contrast="2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41" name="40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42" name="41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43" name="42 Imagen" descr="20110219001326892.png"/>
          <p:cNvPicPr>
            <a:picLocks noChangeAspect="1"/>
          </p:cNvPicPr>
          <p:nvPr/>
        </p:nvPicPr>
        <p:blipFill>
          <a:blip r:embed="rId4">
            <a:duotone>
              <a:prstClr val="black"/>
              <a:srgbClr val="9999FF">
                <a:tint val="45000"/>
                <a:satMod val="400000"/>
              </a:srgbClr>
            </a:duotone>
            <a:lum bright="20000" contrast="2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44" name="43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2214546" y="4214824"/>
            <a:ext cx="496306" cy="471492"/>
          </a:xfrm>
          <a:prstGeom prst="rect">
            <a:avLst/>
          </a:prstGeom>
          <a:effectLst>
            <a:reflection blurRad="6350" stA="50000" endA="300" endPos="90000" dir="5400000" sy="-100000" algn="bl" rotWithShape="0"/>
          </a:effectLst>
        </p:spPr>
      </p:pic>
      <p:pic>
        <p:nvPicPr>
          <p:cNvPr id="45" name="44 Imagen" descr="20110219001326892.png"/>
          <p:cNvPicPr>
            <a:picLocks noChangeAspect="1"/>
          </p:cNvPicPr>
          <p:nvPr/>
        </p:nvPicPr>
        <p:blipFill>
          <a:blip r:embed="rId4">
            <a:duotone>
              <a:prstClr val="black"/>
              <a:srgbClr val="9999FF">
                <a:tint val="45000"/>
                <a:satMod val="400000"/>
              </a:srgbClr>
            </a:duotone>
            <a:lum bright="40000" contrast="20000"/>
          </a:blip>
          <a:srcRect l="16667" t="16667" r="16667" b="20000"/>
          <a:stretch>
            <a:fillRect/>
          </a:stretch>
        </p:blipFill>
        <p:spPr>
          <a:xfrm>
            <a:off x="6429388" y="4143386"/>
            <a:ext cx="571504" cy="542930"/>
          </a:xfrm>
          <a:prstGeom prst="rect">
            <a:avLst/>
          </a:prstGeom>
          <a:effectLst>
            <a:reflection blurRad="6350" stA="50000" endA="300" endPos="90000" dir="5400000" sy="-100000" algn="bl" rotWithShape="0"/>
          </a:effectLst>
        </p:spPr>
      </p:pic>
      <p:pic>
        <p:nvPicPr>
          <p:cNvPr id="46" name="45 Imagen" descr="cooltext254945381438091.png"/>
          <p:cNvPicPr>
            <a:picLocks noChangeAspect="1"/>
          </p:cNvPicPr>
          <p:nvPr/>
        </p:nvPicPr>
        <p:blipFill>
          <a:blip r:embed="rId5">
            <a:duotone>
              <a:schemeClr val="accent4">
                <a:shade val="45000"/>
                <a:satMod val="135000"/>
              </a:schemeClr>
              <a:prstClr val="white"/>
            </a:duotone>
            <a:lum contrast="40000"/>
          </a:blip>
          <a:stretch>
            <a:fillRect/>
          </a:stretch>
        </p:blipFill>
        <p:spPr>
          <a:xfrm>
            <a:off x="6286512" y="4286262"/>
            <a:ext cx="2000264" cy="411819"/>
          </a:xfrm>
          <a:prstGeom prst="rect">
            <a:avLst/>
          </a:prstGeom>
        </p:spPr>
      </p:pic>
      <p:pic>
        <p:nvPicPr>
          <p:cNvPr id="51" name="50 Imagen" descr="cooltext348579703285092.png"/>
          <p:cNvPicPr>
            <a:picLocks noChangeAspect="1"/>
          </p:cNvPicPr>
          <p:nvPr/>
        </p:nvPicPr>
        <p:blipFill>
          <a:blip r:embed="rId6"/>
          <a:stretch>
            <a:fillRect/>
          </a:stretch>
        </p:blipFill>
        <p:spPr>
          <a:xfrm>
            <a:off x="2214546" y="97030"/>
            <a:ext cx="1928826" cy="1055395"/>
          </a:xfrm>
          <a:prstGeom prst="rect">
            <a:avLst/>
          </a:prstGeom>
        </p:spPr>
      </p:pic>
      <p:pic>
        <p:nvPicPr>
          <p:cNvPr id="52" name="51 Imagen" descr="cooltext348579719632568.png"/>
          <p:cNvPicPr>
            <a:picLocks noChangeAspect="1"/>
          </p:cNvPicPr>
          <p:nvPr/>
        </p:nvPicPr>
        <p:blipFill>
          <a:blip r:embed="rId7"/>
          <a:stretch>
            <a:fillRect/>
          </a:stretch>
        </p:blipFill>
        <p:spPr>
          <a:xfrm>
            <a:off x="4071934" y="142858"/>
            <a:ext cx="1591047" cy="1000132"/>
          </a:xfrm>
          <a:prstGeom prst="rect">
            <a:avLst/>
          </a:prstGeom>
        </p:spPr>
      </p:pic>
      <p:pic>
        <p:nvPicPr>
          <p:cNvPr id="53" name="52 Imagen" descr="cooltext348579732172027.png"/>
          <p:cNvPicPr>
            <a:picLocks noChangeAspect="1"/>
          </p:cNvPicPr>
          <p:nvPr/>
        </p:nvPicPr>
        <p:blipFill>
          <a:blip r:embed="rId8"/>
          <a:stretch>
            <a:fillRect/>
          </a:stretch>
        </p:blipFill>
        <p:spPr>
          <a:xfrm>
            <a:off x="2571736" y="928676"/>
            <a:ext cx="2127713" cy="1035965"/>
          </a:xfrm>
          <a:prstGeom prst="rect">
            <a:avLst/>
          </a:prstGeom>
        </p:spPr>
      </p:pic>
      <p:pic>
        <p:nvPicPr>
          <p:cNvPr id="54" name="53 Imagen" descr="cooltext348579785957198.png"/>
          <p:cNvPicPr>
            <a:picLocks noChangeAspect="1"/>
          </p:cNvPicPr>
          <p:nvPr/>
        </p:nvPicPr>
        <p:blipFill>
          <a:blip r:embed="rId9"/>
          <a:stretch>
            <a:fillRect/>
          </a:stretch>
        </p:blipFill>
        <p:spPr>
          <a:xfrm>
            <a:off x="2857488" y="1785932"/>
            <a:ext cx="1566695" cy="1029753"/>
          </a:xfrm>
          <a:prstGeom prst="rect">
            <a:avLst/>
          </a:prstGeom>
        </p:spPr>
      </p:pic>
      <p:pic>
        <p:nvPicPr>
          <p:cNvPr id="55" name="54 Imagen" descr="cooltext348579797186859.png"/>
          <p:cNvPicPr>
            <a:picLocks noChangeAspect="1"/>
          </p:cNvPicPr>
          <p:nvPr/>
        </p:nvPicPr>
        <p:blipFill>
          <a:blip r:embed="rId10"/>
          <a:stretch>
            <a:fillRect/>
          </a:stretch>
        </p:blipFill>
        <p:spPr>
          <a:xfrm>
            <a:off x="2500298" y="2643188"/>
            <a:ext cx="2317645" cy="1043338"/>
          </a:xfrm>
          <a:prstGeom prst="rect">
            <a:avLst/>
          </a:prstGeom>
        </p:spPr>
      </p:pic>
      <p:pic>
        <p:nvPicPr>
          <p:cNvPr id="56" name="55 Imagen" descr="cooltext348579808366509.png"/>
          <p:cNvPicPr>
            <a:picLocks noChangeAspect="1"/>
          </p:cNvPicPr>
          <p:nvPr/>
        </p:nvPicPr>
        <p:blipFill>
          <a:blip r:embed="rId11"/>
          <a:stretch>
            <a:fillRect/>
          </a:stretch>
        </p:blipFill>
        <p:spPr>
          <a:xfrm>
            <a:off x="2412984" y="3643320"/>
            <a:ext cx="1158883" cy="948177"/>
          </a:xfrm>
          <a:prstGeom prst="rect">
            <a:avLst/>
          </a:prstGeom>
        </p:spPr>
      </p:pic>
      <p:pic>
        <p:nvPicPr>
          <p:cNvPr id="57" name="56 Imagen" descr="cooltext348579816807157.png"/>
          <p:cNvPicPr>
            <a:picLocks noChangeAspect="1"/>
          </p:cNvPicPr>
          <p:nvPr/>
        </p:nvPicPr>
        <p:blipFill>
          <a:blip r:embed="rId12"/>
          <a:stretch>
            <a:fillRect/>
          </a:stretch>
        </p:blipFill>
        <p:spPr>
          <a:xfrm>
            <a:off x="3500430" y="3643320"/>
            <a:ext cx="1668283" cy="925205"/>
          </a:xfrm>
          <a:prstGeom prst="rect">
            <a:avLst/>
          </a:prstGeom>
        </p:spPr>
      </p:pic>
      <p:pic>
        <p:nvPicPr>
          <p:cNvPr id="47" name="46 Imagen" descr="stock-photo-109475639.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33000">
    <p:sndAc>
      <p:stSnd loop="1">
        <p:snd r:embed="rId2" name="Horizon_Of_Hope_-_Ernesto_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8"/>
                                        </p:tgtEl>
                                        <p:attrNameLst>
                                          <p:attrName>style.visibility</p:attrName>
                                        </p:attrNameLst>
                                      </p:cBhvr>
                                      <p:to>
                                        <p:strVal val="visible"/>
                                      </p:to>
                                    </p:set>
                                    <p:anim calcmode="lin" valueType="num">
                                      <p:cBhvr additive="base">
                                        <p:cTn id="9" dur="3000" fill="hold"/>
                                        <p:tgtEl>
                                          <p:spTgt spid="28"/>
                                        </p:tgtEl>
                                        <p:attrNameLst>
                                          <p:attrName>ppt_x</p:attrName>
                                        </p:attrNameLst>
                                      </p:cBhvr>
                                      <p:tavLst>
                                        <p:tav tm="0">
                                          <p:val>
                                            <p:strVal val="1+#ppt_w/2"/>
                                          </p:val>
                                        </p:tav>
                                        <p:tav tm="100000">
                                          <p:val>
                                            <p:strVal val="#ppt_x"/>
                                          </p:val>
                                        </p:tav>
                                      </p:tavLst>
                                    </p:anim>
                                    <p:anim calcmode="lin" valueType="num">
                                      <p:cBhvr additive="base">
                                        <p:cTn id="10" dur="3000" fill="hold"/>
                                        <p:tgtEl>
                                          <p:spTgt spid="28"/>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additive="base">
                                        <p:cTn id="13" dur="3000" fill="hold"/>
                                        <p:tgtEl>
                                          <p:spTgt spid="32"/>
                                        </p:tgtEl>
                                        <p:attrNameLst>
                                          <p:attrName>ppt_x</p:attrName>
                                        </p:attrNameLst>
                                      </p:cBhvr>
                                      <p:tavLst>
                                        <p:tav tm="0">
                                          <p:val>
                                            <p:strVal val="1+#ppt_w/2"/>
                                          </p:val>
                                        </p:tav>
                                        <p:tav tm="100000">
                                          <p:val>
                                            <p:strVal val="#ppt_x"/>
                                          </p:val>
                                        </p:tav>
                                      </p:tavLst>
                                    </p:anim>
                                    <p:anim calcmode="lin" valueType="num">
                                      <p:cBhvr additive="base">
                                        <p:cTn id="14" dur="3000" fill="hold"/>
                                        <p:tgtEl>
                                          <p:spTgt spid="32"/>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3000" fill="hold"/>
                                        <p:tgtEl>
                                          <p:spTgt spid="36"/>
                                        </p:tgtEl>
                                        <p:attrNameLst>
                                          <p:attrName>ppt_x</p:attrName>
                                        </p:attrNameLst>
                                      </p:cBhvr>
                                      <p:tavLst>
                                        <p:tav tm="0">
                                          <p:val>
                                            <p:strVal val="1+#ppt_w/2"/>
                                          </p:val>
                                        </p:tav>
                                        <p:tav tm="100000">
                                          <p:val>
                                            <p:strVal val="#ppt_x"/>
                                          </p:val>
                                        </p:tav>
                                      </p:tavLst>
                                    </p:anim>
                                    <p:anim calcmode="lin" valueType="num">
                                      <p:cBhvr additive="base">
                                        <p:cTn id="18" dur="3000" fill="hold"/>
                                        <p:tgtEl>
                                          <p:spTgt spid="3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3000" fill="hold"/>
                                        <p:tgtEl>
                                          <p:spTgt spid="40"/>
                                        </p:tgtEl>
                                        <p:attrNameLst>
                                          <p:attrName>ppt_x</p:attrName>
                                        </p:attrNameLst>
                                      </p:cBhvr>
                                      <p:tavLst>
                                        <p:tav tm="0">
                                          <p:val>
                                            <p:strVal val="1+#ppt_w/2"/>
                                          </p:val>
                                        </p:tav>
                                        <p:tav tm="100000">
                                          <p:val>
                                            <p:strVal val="#ppt_x"/>
                                          </p:val>
                                        </p:tav>
                                      </p:tavLst>
                                    </p:anim>
                                    <p:anim calcmode="lin" valueType="num">
                                      <p:cBhvr additive="base">
                                        <p:cTn id="22" dur="3000" fill="hold"/>
                                        <p:tgtEl>
                                          <p:spTgt spid="4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additive="base">
                                        <p:cTn id="25" dur="3000" fill="hold"/>
                                        <p:tgtEl>
                                          <p:spTgt spid="44"/>
                                        </p:tgtEl>
                                        <p:attrNameLst>
                                          <p:attrName>ppt_x</p:attrName>
                                        </p:attrNameLst>
                                      </p:cBhvr>
                                      <p:tavLst>
                                        <p:tav tm="0">
                                          <p:val>
                                            <p:strVal val="1+#ppt_w/2"/>
                                          </p:val>
                                        </p:tav>
                                        <p:tav tm="100000">
                                          <p:val>
                                            <p:strVal val="#ppt_x"/>
                                          </p:val>
                                        </p:tav>
                                      </p:tavLst>
                                    </p:anim>
                                    <p:anim calcmode="lin" valueType="num">
                                      <p:cBhvr additive="base">
                                        <p:cTn id="26" dur="3000" fill="hold"/>
                                        <p:tgtEl>
                                          <p:spTgt spid="4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3000" fill="hold"/>
                                        <p:tgtEl>
                                          <p:spTgt spid="30"/>
                                        </p:tgtEl>
                                        <p:attrNameLst>
                                          <p:attrName>ppt_x</p:attrName>
                                        </p:attrNameLst>
                                      </p:cBhvr>
                                      <p:tavLst>
                                        <p:tav tm="0">
                                          <p:val>
                                            <p:strVal val="1+#ppt_w/2"/>
                                          </p:val>
                                        </p:tav>
                                        <p:tav tm="100000">
                                          <p:val>
                                            <p:strVal val="#ppt_x"/>
                                          </p:val>
                                        </p:tav>
                                      </p:tavLst>
                                    </p:anim>
                                    <p:anim calcmode="lin" valueType="num">
                                      <p:cBhvr additive="base">
                                        <p:cTn id="30" dur="3000" fill="hold"/>
                                        <p:tgtEl>
                                          <p:spTgt spid="3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3000" fill="hold"/>
                                        <p:tgtEl>
                                          <p:spTgt spid="33"/>
                                        </p:tgtEl>
                                        <p:attrNameLst>
                                          <p:attrName>ppt_x</p:attrName>
                                        </p:attrNameLst>
                                      </p:cBhvr>
                                      <p:tavLst>
                                        <p:tav tm="0">
                                          <p:val>
                                            <p:strVal val="1+#ppt_w/2"/>
                                          </p:val>
                                        </p:tav>
                                        <p:tav tm="100000">
                                          <p:val>
                                            <p:strVal val="#ppt_x"/>
                                          </p:val>
                                        </p:tav>
                                      </p:tavLst>
                                    </p:anim>
                                    <p:anim calcmode="lin" valueType="num">
                                      <p:cBhvr additive="base">
                                        <p:cTn id="34" dur="30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additive="base">
                                        <p:cTn id="37" dur="3000" fill="hold"/>
                                        <p:tgtEl>
                                          <p:spTgt spid="38"/>
                                        </p:tgtEl>
                                        <p:attrNameLst>
                                          <p:attrName>ppt_x</p:attrName>
                                        </p:attrNameLst>
                                      </p:cBhvr>
                                      <p:tavLst>
                                        <p:tav tm="0">
                                          <p:val>
                                            <p:strVal val="1+#ppt_w/2"/>
                                          </p:val>
                                        </p:tav>
                                        <p:tav tm="100000">
                                          <p:val>
                                            <p:strVal val="#ppt_x"/>
                                          </p:val>
                                        </p:tav>
                                      </p:tavLst>
                                    </p:anim>
                                    <p:anim calcmode="lin" valueType="num">
                                      <p:cBhvr additive="base">
                                        <p:cTn id="38" dur="3000" fill="hold"/>
                                        <p:tgtEl>
                                          <p:spTgt spid="3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3000" fill="hold"/>
                                        <p:tgtEl>
                                          <p:spTgt spid="41"/>
                                        </p:tgtEl>
                                        <p:attrNameLst>
                                          <p:attrName>ppt_x</p:attrName>
                                        </p:attrNameLst>
                                      </p:cBhvr>
                                      <p:tavLst>
                                        <p:tav tm="0">
                                          <p:val>
                                            <p:strVal val="1+#ppt_w/2"/>
                                          </p:val>
                                        </p:tav>
                                        <p:tav tm="100000">
                                          <p:val>
                                            <p:strVal val="#ppt_x"/>
                                          </p:val>
                                        </p:tav>
                                      </p:tavLst>
                                    </p:anim>
                                    <p:anim calcmode="lin" valueType="num">
                                      <p:cBhvr additive="base">
                                        <p:cTn id="42" dur="3000" fill="hold"/>
                                        <p:tgtEl>
                                          <p:spTgt spid="4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additive="base">
                                        <p:cTn id="45" dur="3000" fill="hold"/>
                                        <p:tgtEl>
                                          <p:spTgt spid="29"/>
                                        </p:tgtEl>
                                        <p:attrNameLst>
                                          <p:attrName>ppt_x</p:attrName>
                                        </p:attrNameLst>
                                      </p:cBhvr>
                                      <p:tavLst>
                                        <p:tav tm="0">
                                          <p:val>
                                            <p:strVal val="0-#ppt_w/2"/>
                                          </p:val>
                                        </p:tav>
                                        <p:tav tm="100000">
                                          <p:val>
                                            <p:strVal val="#ppt_x"/>
                                          </p:val>
                                        </p:tav>
                                      </p:tavLst>
                                    </p:anim>
                                    <p:anim calcmode="lin" valueType="num">
                                      <p:cBhvr additive="base">
                                        <p:cTn id="46" dur="3000" fill="hold"/>
                                        <p:tgtEl>
                                          <p:spTgt spid="2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3000" fill="hold"/>
                                        <p:tgtEl>
                                          <p:spTgt spid="31"/>
                                        </p:tgtEl>
                                        <p:attrNameLst>
                                          <p:attrName>ppt_x</p:attrName>
                                        </p:attrNameLst>
                                      </p:cBhvr>
                                      <p:tavLst>
                                        <p:tav tm="0">
                                          <p:val>
                                            <p:strVal val="0-#ppt_w/2"/>
                                          </p:val>
                                        </p:tav>
                                        <p:tav tm="100000">
                                          <p:val>
                                            <p:strVal val="#ppt_x"/>
                                          </p:val>
                                        </p:tav>
                                      </p:tavLst>
                                    </p:anim>
                                    <p:anim calcmode="lin" valueType="num">
                                      <p:cBhvr additive="base">
                                        <p:cTn id="50" dur="3000" fill="hold"/>
                                        <p:tgtEl>
                                          <p:spTgt spid="31"/>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3000" fill="hold"/>
                                        <p:tgtEl>
                                          <p:spTgt spid="34"/>
                                        </p:tgtEl>
                                        <p:attrNameLst>
                                          <p:attrName>ppt_x</p:attrName>
                                        </p:attrNameLst>
                                      </p:cBhvr>
                                      <p:tavLst>
                                        <p:tav tm="0">
                                          <p:val>
                                            <p:strVal val="0-#ppt_w/2"/>
                                          </p:val>
                                        </p:tav>
                                        <p:tav tm="100000">
                                          <p:val>
                                            <p:strVal val="#ppt_x"/>
                                          </p:val>
                                        </p:tav>
                                      </p:tavLst>
                                    </p:anim>
                                    <p:anim calcmode="lin" valueType="num">
                                      <p:cBhvr additive="base">
                                        <p:cTn id="54" dur="3000" fill="hold"/>
                                        <p:tgtEl>
                                          <p:spTgt spid="3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3000" fill="hold"/>
                                        <p:tgtEl>
                                          <p:spTgt spid="35"/>
                                        </p:tgtEl>
                                        <p:attrNameLst>
                                          <p:attrName>ppt_x</p:attrName>
                                        </p:attrNameLst>
                                      </p:cBhvr>
                                      <p:tavLst>
                                        <p:tav tm="0">
                                          <p:val>
                                            <p:strVal val="0-#ppt_w/2"/>
                                          </p:val>
                                        </p:tav>
                                        <p:tav tm="100000">
                                          <p:val>
                                            <p:strVal val="#ppt_x"/>
                                          </p:val>
                                        </p:tav>
                                      </p:tavLst>
                                    </p:anim>
                                    <p:anim calcmode="lin" valueType="num">
                                      <p:cBhvr additive="base">
                                        <p:cTn id="58" dur="3000" fill="hold"/>
                                        <p:tgtEl>
                                          <p:spTgt spid="3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3000" fill="hold"/>
                                        <p:tgtEl>
                                          <p:spTgt spid="37"/>
                                        </p:tgtEl>
                                        <p:attrNameLst>
                                          <p:attrName>ppt_x</p:attrName>
                                        </p:attrNameLst>
                                      </p:cBhvr>
                                      <p:tavLst>
                                        <p:tav tm="0">
                                          <p:val>
                                            <p:strVal val="0-#ppt_w/2"/>
                                          </p:val>
                                        </p:tav>
                                        <p:tav tm="100000">
                                          <p:val>
                                            <p:strVal val="#ppt_x"/>
                                          </p:val>
                                        </p:tav>
                                      </p:tavLst>
                                    </p:anim>
                                    <p:anim calcmode="lin" valueType="num">
                                      <p:cBhvr additive="base">
                                        <p:cTn id="62" dur="3000" fill="hold"/>
                                        <p:tgtEl>
                                          <p:spTgt spid="3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000" fill="hold"/>
                                        <p:tgtEl>
                                          <p:spTgt spid="39"/>
                                        </p:tgtEl>
                                        <p:attrNameLst>
                                          <p:attrName>ppt_x</p:attrName>
                                        </p:attrNameLst>
                                      </p:cBhvr>
                                      <p:tavLst>
                                        <p:tav tm="0">
                                          <p:val>
                                            <p:strVal val="0-#ppt_w/2"/>
                                          </p:val>
                                        </p:tav>
                                        <p:tav tm="100000">
                                          <p:val>
                                            <p:strVal val="#ppt_x"/>
                                          </p:val>
                                        </p:tav>
                                      </p:tavLst>
                                    </p:anim>
                                    <p:anim calcmode="lin" valueType="num">
                                      <p:cBhvr additive="base">
                                        <p:cTn id="66" dur="3000" fill="hold"/>
                                        <p:tgtEl>
                                          <p:spTgt spid="3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additive="base">
                                        <p:cTn id="69" dur="3000" fill="hold"/>
                                        <p:tgtEl>
                                          <p:spTgt spid="42"/>
                                        </p:tgtEl>
                                        <p:attrNameLst>
                                          <p:attrName>ppt_x</p:attrName>
                                        </p:attrNameLst>
                                      </p:cBhvr>
                                      <p:tavLst>
                                        <p:tav tm="0">
                                          <p:val>
                                            <p:strVal val="0-#ppt_w/2"/>
                                          </p:val>
                                        </p:tav>
                                        <p:tav tm="100000">
                                          <p:val>
                                            <p:strVal val="#ppt_x"/>
                                          </p:val>
                                        </p:tav>
                                      </p:tavLst>
                                    </p:anim>
                                    <p:anim calcmode="lin" valueType="num">
                                      <p:cBhvr additive="base">
                                        <p:cTn id="70" dur="3000" fill="hold"/>
                                        <p:tgtEl>
                                          <p:spTgt spid="42"/>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43"/>
                                        </p:tgtEl>
                                        <p:attrNameLst>
                                          <p:attrName>style.visibility</p:attrName>
                                        </p:attrNameLst>
                                      </p:cBhvr>
                                      <p:to>
                                        <p:strVal val="visible"/>
                                      </p:to>
                                    </p:set>
                                    <p:anim calcmode="lin" valueType="num">
                                      <p:cBhvr additive="base">
                                        <p:cTn id="73" dur="3000" fill="hold"/>
                                        <p:tgtEl>
                                          <p:spTgt spid="43"/>
                                        </p:tgtEl>
                                        <p:attrNameLst>
                                          <p:attrName>ppt_x</p:attrName>
                                        </p:attrNameLst>
                                      </p:cBhvr>
                                      <p:tavLst>
                                        <p:tav tm="0">
                                          <p:val>
                                            <p:strVal val="0-#ppt_w/2"/>
                                          </p:val>
                                        </p:tav>
                                        <p:tav tm="100000">
                                          <p:val>
                                            <p:strVal val="#ppt_x"/>
                                          </p:val>
                                        </p:tav>
                                      </p:tavLst>
                                    </p:anim>
                                    <p:anim calcmode="lin" valueType="num">
                                      <p:cBhvr additive="base">
                                        <p:cTn id="74" dur="3000" fill="hold"/>
                                        <p:tgtEl>
                                          <p:spTgt spid="43"/>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45"/>
                                        </p:tgtEl>
                                        <p:attrNameLst>
                                          <p:attrName>style.visibility</p:attrName>
                                        </p:attrNameLst>
                                      </p:cBhvr>
                                      <p:to>
                                        <p:strVal val="visible"/>
                                      </p:to>
                                    </p:set>
                                    <p:anim calcmode="lin" valueType="num">
                                      <p:cBhvr additive="base">
                                        <p:cTn id="77" dur="3000" fill="hold"/>
                                        <p:tgtEl>
                                          <p:spTgt spid="45"/>
                                        </p:tgtEl>
                                        <p:attrNameLst>
                                          <p:attrName>ppt_x</p:attrName>
                                        </p:attrNameLst>
                                      </p:cBhvr>
                                      <p:tavLst>
                                        <p:tav tm="0">
                                          <p:val>
                                            <p:strVal val="0-#ppt_w/2"/>
                                          </p:val>
                                        </p:tav>
                                        <p:tav tm="100000">
                                          <p:val>
                                            <p:strVal val="#ppt_x"/>
                                          </p:val>
                                        </p:tav>
                                      </p:tavLst>
                                    </p:anim>
                                    <p:anim calcmode="lin" valueType="num">
                                      <p:cBhvr additive="base">
                                        <p:cTn id="78" dur="3000" fill="hold"/>
                                        <p:tgtEl>
                                          <p:spTgt spid="45"/>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3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29"/>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30"/>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31"/>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32"/>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33"/>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34"/>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35"/>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3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37"/>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3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3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40"/>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41"/>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4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43"/>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44"/>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45"/>
                                        </p:tgtEl>
                                        <p:attrNameLst>
                                          <p:attrName>r</p:attrName>
                                        </p:attrNameLst>
                                      </p:cBhvr>
                                    </p:animRot>
                                  </p:childTnLst>
                                </p:cTn>
                              </p:par>
                            </p:childTnLst>
                          </p:cTn>
                        </p:par>
                        <p:par>
                          <p:cTn id="115" fill="hold">
                            <p:stCondLst>
                              <p:cond delay="3000"/>
                            </p:stCondLst>
                            <p:childTnLst>
                              <p:par>
                                <p:cTn id="116" presetID="2" presetClass="exit" presetSubtype="6" fill="hold" nodeType="afterEffect">
                                  <p:stCondLst>
                                    <p:cond delay="0"/>
                                  </p:stCondLst>
                                  <p:childTnLst>
                                    <p:anim calcmode="lin" valueType="num">
                                      <p:cBhvr additive="base">
                                        <p:cTn id="117" dur="3000"/>
                                        <p:tgtEl>
                                          <p:spTgt spid="28"/>
                                        </p:tgtEl>
                                        <p:attrNameLst>
                                          <p:attrName>ppt_x</p:attrName>
                                        </p:attrNameLst>
                                      </p:cBhvr>
                                      <p:tavLst>
                                        <p:tav tm="0">
                                          <p:val>
                                            <p:strVal val="ppt_x"/>
                                          </p:val>
                                        </p:tav>
                                        <p:tav tm="100000">
                                          <p:val>
                                            <p:strVal val="1+ppt_w/2"/>
                                          </p:val>
                                        </p:tav>
                                      </p:tavLst>
                                    </p:anim>
                                    <p:anim calcmode="lin" valueType="num">
                                      <p:cBhvr additive="base">
                                        <p:cTn id="118" dur="3000"/>
                                        <p:tgtEl>
                                          <p:spTgt spid="28"/>
                                        </p:tgtEl>
                                        <p:attrNameLst>
                                          <p:attrName>ppt_y</p:attrName>
                                        </p:attrNameLst>
                                      </p:cBhvr>
                                      <p:tavLst>
                                        <p:tav tm="0">
                                          <p:val>
                                            <p:strVal val="ppt_y"/>
                                          </p:val>
                                        </p:tav>
                                        <p:tav tm="100000">
                                          <p:val>
                                            <p:strVal val="1+ppt_h/2"/>
                                          </p:val>
                                        </p:tav>
                                      </p:tavLst>
                                    </p:anim>
                                    <p:set>
                                      <p:cBhvr>
                                        <p:cTn id="119" dur="1" fill="hold">
                                          <p:stCondLst>
                                            <p:cond delay="2999"/>
                                          </p:stCondLst>
                                        </p:cTn>
                                        <p:tgtEl>
                                          <p:spTgt spid="28"/>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30"/>
                                        </p:tgtEl>
                                        <p:attrNameLst>
                                          <p:attrName>ppt_x</p:attrName>
                                        </p:attrNameLst>
                                      </p:cBhvr>
                                      <p:tavLst>
                                        <p:tav tm="0">
                                          <p:val>
                                            <p:strVal val="ppt_x"/>
                                          </p:val>
                                        </p:tav>
                                        <p:tav tm="100000">
                                          <p:val>
                                            <p:strVal val="1+ppt_w/2"/>
                                          </p:val>
                                        </p:tav>
                                      </p:tavLst>
                                    </p:anim>
                                    <p:anim calcmode="lin" valueType="num">
                                      <p:cBhvr additive="base">
                                        <p:cTn id="122" dur="3000"/>
                                        <p:tgtEl>
                                          <p:spTgt spid="30"/>
                                        </p:tgtEl>
                                        <p:attrNameLst>
                                          <p:attrName>ppt_y</p:attrName>
                                        </p:attrNameLst>
                                      </p:cBhvr>
                                      <p:tavLst>
                                        <p:tav tm="0">
                                          <p:val>
                                            <p:strVal val="ppt_y"/>
                                          </p:val>
                                        </p:tav>
                                        <p:tav tm="100000">
                                          <p:val>
                                            <p:strVal val="1+ppt_h/2"/>
                                          </p:val>
                                        </p:tav>
                                      </p:tavLst>
                                    </p:anim>
                                    <p:set>
                                      <p:cBhvr>
                                        <p:cTn id="123" dur="1" fill="hold">
                                          <p:stCondLst>
                                            <p:cond delay="2999"/>
                                          </p:stCondLst>
                                        </p:cTn>
                                        <p:tgtEl>
                                          <p:spTgt spid="30"/>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32"/>
                                        </p:tgtEl>
                                        <p:attrNameLst>
                                          <p:attrName>ppt_x</p:attrName>
                                        </p:attrNameLst>
                                      </p:cBhvr>
                                      <p:tavLst>
                                        <p:tav tm="0">
                                          <p:val>
                                            <p:strVal val="ppt_x"/>
                                          </p:val>
                                        </p:tav>
                                        <p:tav tm="100000">
                                          <p:val>
                                            <p:strVal val="1+ppt_w/2"/>
                                          </p:val>
                                        </p:tav>
                                      </p:tavLst>
                                    </p:anim>
                                    <p:anim calcmode="lin" valueType="num">
                                      <p:cBhvr additive="base">
                                        <p:cTn id="126" dur="3000"/>
                                        <p:tgtEl>
                                          <p:spTgt spid="32"/>
                                        </p:tgtEl>
                                        <p:attrNameLst>
                                          <p:attrName>ppt_y</p:attrName>
                                        </p:attrNameLst>
                                      </p:cBhvr>
                                      <p:tavLst>
                                        <p:tav tm="0">
                                          <p:val>
                                            <p:strVal val="ppt_y"/>
                                          </p:val>
                                        </p:tav>
                                        <p:tav tm="100000">
                                          <p:val>
                                            <p:strVal val="1+ppt_h/2"/>
                                          </p:val>
                                        </p:tav>
                                      </p:tavLst>
                                    </p:anim>
                                    <p:set>
                                      <p:cBhvr>
                                        <p:cTn id="127" dur="1" fill="hold">
                                          <p:stCondLst>
                                            <p:cond delay="2999"/>
                                          </p:stCondLst>
                                        </p:cTn>
                                        <p:tgtEl>
                                          <p:spTgt spid="3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33"/>
                                        </p:tgtEl>
                                        <p:attrNameLst>
                                          <p:attrName>ppt_x</p:attrName>
                                        </p:attrNameLst>
                                      </p:cBhvr>
                                      <p:tavLst>
                                        <p:tav tm="0">
                                          <p:val>
                                            <p:strVal val="ppt_x"/>
                                          </p:val>
                                        </p:tav>
                                        <p:tav tm="100000">
                                          <p:val>
                                            <p:strVal val="1+ppt_w/2"/>
                                          </p:val>
                                        </p:tav>
                                      </p:tavLst>
                                    </p:anim>
                                    <p:anim calcmode="lin" valueType="num">
                                      <p:cBhvr additive="base">
                                        <p:cTn id="130" dur="3000"/>
                                        <p:tgtEl>
                                          <p:spTgt spid="33"/>
                                        </p:tgtEl>
                                        <p:attrNameLst>
                                          <p:attrName>ppt_y</p:attrName>
                                        </p:attrNameLst>
                                      </p:cBhvr>
                                      <p:tavLst>
                                        <p:tav tm="0">
                                          <p:val>
                                            <p:strVal val="ppt_y"/>
                                          </p:val>
                                        </p:tav>
                                        <p:tav tm="100000">
                                          <p:val>
                                            <p:strVal val="1+ppt_h/2"/>
                                          </p:val>
                                        </p:tav>
                                      </p:tavLst>
                                    </p:anim>
                                    <p:set>
                                      <p:cBhvr>
                                        <p:cTn id="131" dur="1" fill="hold">
                                          <p:stCondLst>
                                            <p:cond delay="2999"/>
                                          </p:stCondLst>
                                        </p:cTn>
                                        <p:tgtEl>
                                          <p:spTgt spid="3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36"/>
                                        </p:tgtEl>
                                        <p:attrNameLst>
                                          <p:attrName>ppt_x</p:attrName>
                                        </p:attrNameLst>
                                      </p:cBhvr>
                                      <p:tavLst>
                                        <p:tav tm="0">
                                          <p:val>
                                            <p:strVal val="ppt_x"/>
                                          </p:val>
                                        </p:tav>
                                        <p:tav tm="100000">
                                          <p:val>
                                            <p:strVal val="1+ppt_w/2"/>
                                          </p:val>
                                        </p:tav>
                                      </p:tavLst>
                                    </p:anim>
                                    <p:anim calcmode="lin" valueType="num">
                                      <p:cBhvr additive="base">
                                        <p:cTn id="134" dur="3000"/>
                                        <p:tgtEl>
                                          <p:spTgt spid="36"/>
                                        </p:tgtEl>
                                        <p:attrNameLst>
                                          <p:attrName>ppt_y</p:attrName>
                                        </p:attrNameLst>
                                      </p:cBhvr>
                                      <p:tavLst>
                                        <p:tav tm="0">
                                          <p:val>
                                            <p:strVal val="ppt_y"/>
                                          </p:val>
                                        </p:tav>
                                        <p:tav tm="100000">
                                          <p:val>
                                            <p:strVal val="1+ppt_h/2"/>
                                          </p:val>
                                        </p:tav>
                                      </p:tavLst>
                                    </p:anim>
                                    <p:set>
                                      <p:cBhvr>
                                        <p:cTn id="135" dur="1" fill="hold">
                                          <p:stCondLst>
                                            <p:cond delay="2999"/>
                                          </p:stCondLst>
                                        </p:cTn>
                                        <p:tgtEl>
                                          <p:spTgt spid="3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38"/>
                                        </p:tgtEl>
                                        <p:attrNameLst>
                                          <p:attrName>ppt_x</p:attrName>
                                        </p:attrNameLst>
                                      </p:cBhvr>
                                      <p:tavLst>
                                        <p:tav tm="0">
                                          <p:val>
                                            <p:strVal val="ppt_x"/>
                                          </p:val>
                                        </p:tav>
                                        <p:tav tm="100000">
                                          <p:val>
                                            <p:strVal val="1+ppt_w/2"/>
                                          </p:val>
                                        </p:tav>
                                      </p:tavLst>
                                    </p:anim>
                                    <p:anim calcmode="lin" valueType="num">
                                      <p:cBhvr additive="base">
                                        <p:cTn id="138" dur="3000"/>
                                        <p:tgtEl>
                                          <p:spTgt spid="38"/>
                                        </p:tgtEl>
                                        <p:attrNameLst>
                                          <p:attrName>ppt_y</p:attrName>
                                        </p:attrNameLst>
                                      </p:cBhvr>
                                      <p:tavLst>
                                        <p:tav tm="0">
                                          <p:val>
                                            <p:strVal val="ppt_y"/>
                                          </p:val>
                                        </p:tav>
                                        <p:tav tm="100000">
                                          <p:val>
                                            <p:strVal val="1+ppt_h/2"/>
                                          </p:val>
                                        </p:tav>
                                      </p:tavLst>
                                    </p:anim>
                                    <p:set>
                                      <p:cBhvr>
                                        <p:cTn id="139" dur="1" fill="hold">
                                          <p:stCondLst>
                                            <p:cond delay="2999"/>
                                          </p:stCondLst>
                                        </p:cTn>
                                        <p:tgtEl>
                                          <p:spTgt spid="3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40"/>
                                        </p:tgtEl>
                                        <p:attrNameLst>
                                          <p:attrName>ppt_x</p:attrName>
                                        </p:attrNameLst>
                                      </p:cBhvr>
                                      <p:tavLst>
                                        <p:tav tm="0">
                                          <p:val>
                                            <p:strVal val="ppt_x"/>
                                          </p:val>
                                        </p:tav>
                                        <p:tav tm="100000">
                                          <p:val>
                                            <p:strVal val="1+ppt_w/2"/>
                                          </p:val>
                                        </p:tav>
                                      </p:tavLst>
                                    </p:anim>
                                    <p:anim calcmode="lin" valueType="num">
                                      <p:cBhvr additive="base">
                                        <p:cTn id="142" dur="3000"/>
                                        <p:tgtEl>
                                          <p:spTgt spid="40"/>
                                        </p:tgtEl>
                                        <p:attrNameLst>
                                          <p:attrName>ppt_y</p:attrName>
                                        </p:attrNameLst>
                                      </p:cBhvr>
                                      <p:tavLst>
                                        <p:tav tm="0">
                                          <p:val>
                                            <p:strVal val="ppt_y"/>
                                          </p:val>
                                        </p:tav>
                                        <p:tav tm="100000">
                                          <p:val>
                                            <p:strVal val="1+ppt_h/2"/>
                                          </p:val>
                                        </p:tav>
                                      </p:tavLst>
                                    </p:anim>
                                    <p:set>
                                      <p:cBhvr>
                                        <p:cTn id="143" dur="1" fill="hold">
                                          <p:stCondLst>
                                            <p:cond delay="2999"/>
                                          </p:stCondLst>
                                        </p:cTn>
                                        <p:tgtEl>
                                          <p:spTgt spid="4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41"/>
                                        </p:tgtEl>
                                        <p:attrNameLst>
                                          <p:attrName>ppt_x</p:attrName>
                                        </p:attrNameLst>
                                      </p:cBhvr>
                                      <p:tavLst>
                                        <p:tav tm="0">
                                          <p:val>
                                            <p:strVal val="ppt_x"/>
                                          </p:val>
                                        </p:tav>
                                        <p:tav tm="100000">
                                          <p:val>
                                            <p:strVal val="1+ppt_w/2"/>
                                          </p:val>
                                        </p:tav>
                                      </p:tavLst>
                                    </p:anim>
                                    <p:anim calcmode="lin" valueType="num">
                                      <p:cBhvr additive="base">
                                        <p:cTn id="146" dur="3000"/>
                                        <p:tgtEl>
                                          <p:spTgt spid="41"/>
                                        </p:tgtEl>
                                        <p:attrNameLst>
                                          <p:attrName>ppt_y</p:attrName>
                                        </p:attrNameLst>
                                      </p:cBhvr>
                                      <p:tavLst>
                                        <p:tav tm="0">
                                          <p:val>
                                            <p:strVal val="ppt_y"/>
                                          </p:val>
                                        </p:tav>
                                        <p:tav tm="100000">
                                          <p:val>
                                            <p:strVal val="1+ppt_h/2"/>
                                          </p:val>
                                        </p:tav>
                                      </p:tavLst>
                                    </p:anim>
                                    <p:set>
                                      <p:cBhvr>
                                        <p:cTn id="147" dur="1" fill="hold">
                                          <p:stCondLst>
                                            <p:cond delay="2999"/>
                                          </p:stCondLst>
                                        </p:cTn>
                                        <p:tgtEl>
                                          <p:spTgt spid="4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44"/>
                                        </p:tgtEl>
                                        <p:attrNameLst>
                                          <p:attrName>ppt_x</p:attrName>
                                        </p:attrNameLst>
                                      </p:cBhvr>
                                      <p:tavLst>
                                        <p:tav tm="0">
                                          <p:val>
                                            <p:strVal val="ppt_x"/>
                                          </p:val>
                                        </p:tav>
                                        <p:tav tm="100000">
                                          <p:val>
                                            <p:strVal val="1+ppt_w/2"/>
                                          </p:val>
                                        </p:tav>
                                      </p:tavLst>
                                    </p:anim>
                                    <p:anim calcmode="lin" valueType="num">
                                      <p:cBhvr additive="base">
                                        <p:cTn id="150" dur="3000"/>
                                        <p:tgtEl>
                                          <p:spTgt spid="44"/>
                                        </p:tgtEl>
                                        <p:attrNameLst>
                                          <p:attrName>ppt_y</p:attrName>
                                        </p:attrNameLst>
                                      </p:cBhvr>
                                      <p:tavLst>
                                        <p:tav tm="0">
                                          <p:val>
                                            <p:strVal val="ppt_y"/>
                                          </p:val>
                                        </p:tav>
                                        <p:tav tm="100000">
                                          <p:val>
                                            <p:strVal val="1+ppt_h/2"/>
                                          </p:val>
                                        </p:tav>
                                      </p:tavLst>
                                    </p:anim>
                                    <p:set>
                                      <p:cBhvr>
                                        <p:cTn id="151" dur="1" fill="hold">
                                          <p:stCondLst>
                                            <p:cond delay="2999"/>
                                          </p:stCondLst>
                                        </p:cTn>
                                        <p:tgtEl>
                                          <p:spTgt spid="4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29"/>
                                        </p:tgtEl>
                                        <p:attrNameLst>
                                          <p:attrName>ppt_x</p:attrName>
                                        </p:attrNameLst>
                                      </p:cBhvr>
                                      <p:tavLst>
                                        <p:tav tm="0">
                                          <p:val>
                                            <p:strVal val="ppt_x"/>
                                          </p:val>
                                        </p:tav>
                                        <p:tav tm="100000">
                                          <p:val>
                                            <p:strVal val="0-ppt_w/2"/>
                                          </p:val>
                                        </p:tav>
                                      </p:tavLst>
                                    </p:anim>
                                    <p:anim calcmode="lin" valueType="num">
                                      <p:cBhvr additive="base">
                                        <p:cTn id="154" dur="3000"/>
                                        <p:tgtEl>
                                          <p:spTgt spid="29"/>
                                        </p:tgtEl>
                                        <p:attrNameLst>
                                          <p:attrName>ppt_y</p:attrName>
                                        </p:attrNameLst>
                                      </p:cBhvr>
                                      <p:tavLst>
                                        <p:tav tm="0">
                                          <p:val>
                                            <p:strVal val="ppt_y"/>
                                          </p:val>
                                        </p:tav>
                                        <p:tav tm="100000">
                                          <p:val>
                                            <p:strVal val="1+ppt_h/2"/>
                                          </p:val>
                                        </p:tav>
                                      </p:tavLst>
                                    </p:anim>
                                    <p:set>
                                      <p:cBhvr>
                                        <p:cTn id="155" dur="1" fill="hold">
                                          <p:stCondLst>
                                            <p:cond delay="2999"/>
                                          </p:stCondLst>
                                        </p:cTn>
                                        <p:tgtEl>
                                          <p:spTgt spid="29"/>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31"/>
                                        </p:tgtEl>
                                        <p:attrNameLst>
                                          <p:attrName>ppt_x</p:attrName>
                                        </p:attrNameLst>
                                      </p:cBhvr>
                                      <p:tavLst>
                                        <p:tav tm="0">
                                          <p:val>
                                            <p:strVal val="ppt_x"/>
                                          </p:val>
                                        </p:tav>
                                        <p:tav tm="100000">
                                          <p:val>
                                            <p:strVal val="0-ppt_w/2"/>
                                          </p:val>
                                        </p:tav>
                                      </p:tavLst>
                                    </p:anim>
                                    <p:anim calcmode="lin" valueType="num">
                                      <p:cBhvr additive="base">
                                        <p:cTn id="158" dur="3000"/>
                                        <p:tgtEl>
                                          <p:spTgt spid="31"/>
                                        </p:tgtEl>
                                        <p:attrNameLst>
                                          <p:attrName>ppt_y</p:attrName>
                                        </p:attrNameLst>
                                      </p:cBhvr>
                                      <p:tavLst>
                                        <p:tav tm="0">
                                          <p:val>
                                            <p:strVal val="ppt_y"/>
                                          </p:val>
                                        </p:tav>
                                        <p:tav tm="100000">
                                          <p:val>
                                            <p:strVal val="1+ppt_h/2"/>
                                          </p:val>
                                        </p:tav>
                                      </p:tavLst>
                                    </p:anim>
                                    <p:set>
                                      <p:cBhvr>
                                        <p:cTn id="159" dur="1" fill="hold">
                                          <p:stCondLst>
                                            <p:cond delay="2999"/>
                                          </p:stCondLst>
                                        </p:cTn>
                                        <p:tgtEl>
                                          <p:spTgt spid="31"/>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34"/>
                                        </p:tgtEl>
                                        <p:attrNameLst>
                                          <p:attrName>ppt_x</p:attrName>
                                        </p:attrNameLst>
                                      </p:cBhvr>
                                      <p:tavLst>
                                        <p:tav tm="0">
                                          <p:val>
                                            <p:strVal val="ppt_x"/>
                                          </p:val>
                                        </p:tav>
                                        <p:tav tm="100000">
                                          <p:val>
                                            <p:strVal val="0-ppt_w/2"/>
                                          </p:val>
                                        </p:tav>
                                      </p:tavLst>
                                    </p:anim>
                                    <p:anim calcmode="lin" valueType="num">
                                      <p:cBhvr additive="base">
                                        <p:cTn id="162" dur="3000"/>
                                        <p:tgtEl>
                                          <p:spTgt spid="34"/>
                                        </p:tgtEl>
                                        <p:attrNameLst>
                                          <p:attrName>ppt_y</p:attrName>
                                        </p:attrNameLst>
                                      </p:cBhvr>
                                      <p:tavLst>
                                        <p:tav tm="0">
                                          <p:val>
                                            <p:strVal val="ppt_y"/>
                                          </p:val>
                                        </p:tav>
                                        <p:tav tm="100000">
                                          <p:val>
                                            <p:strVal val="1+ppt_h/2"/>
                                          </p:val>
                                        </p:tav>
                                      </p:tavLst>
                                    </p:anim>
                                    <p:set>
                                      <p:cBhvr>
                                        <p:cTn id="163" dur="1" fill="hold">
                                          <p:stCondLst>
                                            <p:cond delay="2999"/>
                                          </p:stCondLst>
                                        </p:cTn>
                                        <p:tgtEl>
                                          <p:spTgt spid="34"/>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35"/>
                                        </p:tgtEl>
                                        <p:attrNameLst>
                                          <p:attrName>ppt_x</p:attrName>
                                        </p:attrNameLst>
                                      </p:cBhvr>
                                      <p:tavLst>
                                        <p:tav tm="0">
                                          <p:val>
                                            <p:strVal val="ppt_x"/>
                                          </p:val>
                                        </p:tav>
                                        <p:tav tm="100000">
                                          <p:val>
                                            <p:strVal val="0-ppt_w/2"/>
                                          </p:val>
                                        </p:tav>
                                      </p:tavLst>
                                    </p:anim>
                                    <p:anim calcmode="lin" valueType="num">
                                      <p:cBhvr additive="base">
                                        <p:cTn id="166" dur="3000"/>
                                        <p:tgtEl>
                                          <p:spTgt spid="35"/>
                                        </p:tgtEl>
                                        <p:attrNameLst>
                                          <p:attrName>ppt_y</p:attrName>
                                        </p:attrNameLst>
                                      </p:cBhvr>
                                      <p:tavLst>
                                        <p:tav tm="0">
                                          <p:val>
                                            <p:strVal val="ppt_y"/>
                                          </p:val>
                                        </p:tav>
                                        <p:tav tm="100000">
                                          <p:val>
                                            <p:strVal val="1+ppt_h/2"/>
                                          </p:val>
                                        </p:tav>
                                      </p:tavLst>
                                    </p:anim>
                                    <p:set>
                                      <p:cBhvr>
                                        <p:cTn id="167" dur="1" fill="hold">
                                          <p:stCondLst>
                                            <p:cond delay="2999"/>
                                          </p:stCondLst>
                                        </p:cTn>
                                        <p:tgtEl>
                                          <p:spTgt spid="3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3000"/>
                                        <p:tgtEl>
                                          <p:spTgt spid="37"/>
                                        </p:tgtEl>
                                        <p:attrNameLst>
                                          <p:attrName>ppt_x</p:attrName>
                                        </p:attrNameLst>
                                      </p:cBhvr>
                                      <p:tavLst>
                                        <p:tav tm="0">
                                          <p:val>
                                            <p:strVal val="ppt_x"/>
                                          </p:val>
                                        </p:tav>
                                        <p:tav tm="100000">
                                          <p:val>
                                            <p:strVal val="0-ppt_w/2"/>
                                          </p:val>
                                        </p:tav>
                                      </p:tavLst>
                                    </p:anim>
                                    <p:anim calcmode="lin" valueType="num">
                                      <p:cBhvr additive="base">
                                        <p:cTn id="170" dur="3000"/>
                                        <p:tgtEl>
                                          <p:spTgt spid="37"/>
                                        </p:tgtEl>
                                        <p:attrNameLst>
                                          <p:attrName>ppt_y</p:attrName>
                                        </p:attrNameLst>
                                      </p:cBhvr>
                                      <p:tavLst>
                                        <p:tav tm="0">
                                          <p:val>
                                            <p:strVal val="ppt_y"/>
                                          </p:val>
                                        </p:tav>
                                        <p:tav tm="100000">
                                          <p:val>
                                            <p:strVal val="1+ppt_h/2"/>
                                          </p:val>
                                        </p:tav>
                                      </p:tavLst>
                                    </p:anim>
                                    <p:set>
                                      <p:cBhvr>
                                        <p:cTn id="171" dur="1" fill="hold">
                                          <p:stCondLst>
                                            <p:cond delay="2999"/>
                                          </p:stCondLst>
                                        </p:cTn>
                                        <p:tgtEl>
                                          <p:spTgt spid="37"/>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3000"/>
                                        <p:tgtEl>
                                          <p:spTgt spid="39"/>
                                        </p:tgtEl>
                                        <p:attrNameLst>
                                          <p:attrName>ppt_x</p:attrName>
                                        </p:attrNameLst>
                                      </p:cBhvr>
                                      <p:tavLst>
                                        <p:tav tm="0">
                                          <p:val>
                                            <p:strVal val="ppt_x"/>
                                          </p:val>
                                        </p:tav>
                                        <p:tav tm="100000">
                                          <p:val>
                                            <p:strVal val="0-ppt_w/2"/>
                                          </p:val>
                                        </p:tav>
                                      </p:tavLst>
                                    </p:anim>
                                    <p:anim calcmode="lin" valueType="num">
                                      <p:cBhvr additive="base">
                                        <p:cTn id="174" dur="3000"/>
                                        <p:tgtEl>
                                          <p:spTgt spid="39"/>
                                        </p:tgtEl>
                                        <p:attrNameLst>
                                          <p:attrName>ppt_y</p:attrName>
                                        </p:attrNameLst>
                                      </p:cBhvr>
                                      <p:tavLst>
                                        <p:tav tm="0">
                                          <p:val>
                                            <p:strVal val="ppt_y"/>
                                          </p:val>
                                        </p:tav>
                                        <p:tav tm="100000">
                                          <p:val>
                                            <p:strVal val="1+ppt_h/2"/>
                                          </p:val>
                                        </p:tav>
                                      </p:tavLst>
                                    </p:anim>
                                    <p:set>
                                      <p:cBhvr>
                                        <p:cTn id="175" dur="1" fill="hold">
                                          <p:stCondLst>
                                            <p:cond delay="2999"/>
                                          </p:stCondLst>
                                        </p:cTn>
                                        <p:tgtEl>
                                          <p:spTgt spid="39"/>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3000"/>
                                        <p:tgtEl>
                                          <p:spTgt spid="42"/>
                                        </p:tgtEl>
                                        <p:attrNameLst>
                                          <p:attrName>ppt_x</p:attrName>
                                        </p:attrNameLst>
                                      </p:cBhvr>
                                      <p:tavLst>
                                        <p:tav tm="0">
                                          <p:val>
                                            <p:strVal val="ppt_x"/>
                                          </p:val>
                                        </p:tav>
                                        <p:tav tm="100000">
                                          <p:val>
                                            <p:strVal val="0-ppt_w/2"/>
                                          </p:val>
                                        </p:tav>
                                      </p:tavLst>
                                    </p:anim>
                                    <p:anim calcmode="lin" valueType="num">
                                      <p:cBhvr additive="base">
                                        <p:cTn id="178" dur="3000"/>
                                        <p:tgtEl>
                                          <p:spTgt spid="42"/>
                                        </p:tgtEl>
                                        <p:attrNameLst>
                                          <p:attrName>ppt_y</p:attrName>
                                        </p:attrNameLst>
                                      </p:cBhvr>
                                      <p:tavLst>
                                        <p:tav tm="0">
                                          <p:val>
                                            <p:strVal val="ppt_y"/>
                                          </p:val>
                                        </p:tav>
                                        <p:tav tm="100000">
                                          <p:val>
                                            <p:strVal val="1+ppt_h/2"/>
                                          </p:val>
                                        </p:tav>
                                      </p:tavLst>
                                    </p:anim>
                                    <p:set>
                                      <p:cBhvr>
                                        <p:cTn id="179" dur="1" fill="hold">
                                          <p:stCondLst>
                                            <p:cond delay="2999"/>
                                          </p:stCondLst>
                                        </p:cTn>
                                        <p:tgtEl>
                                          <p:spTgt spid="42"/>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3000"/>
                                        <p:tgtEl>
                                          <p:spTgt spid="43"/>
                                        </p:tgtEl>
                                        <p:attrNameLst>
                                          <p:attrName>ppt_x</p:attrName>
                                        </p:attrNameLst>
                                      </p:cBhvr>
                                      <p:tavLst>
                                        <p:tav tm="0">
                                          <p:val>
                                            <p:strVal val="ppt_x"/>
                                          </p:val>
                                        </p:tav>
                                        <p:tav tm="100000">
                                          <p:val>
                                            <p:strVal val="0-ppt_w/2"/>
                                          </p:val>
                                        </p:tav>
                                      </p:tavLst>
                                    </p:anim>
                                    <p:anim calcmode="lin" valueType="num">
                                      <p:cBhvr additive="base">
                                        <p:cTn id="182" dur="3000"/>
                                        <p:tgtEl>
                                          <p:spTgt spid="43"/>
                                        </p:tgtEl>
                                        <p:attrNameLst>
                                          <p:attrName>ppt_y</p:attrName>
                                        </p:attrNameLst>
                                      </p:cBhvr>
                                      <p:tavLst>
                                        <p:tav tm="0">
                                          <p:val>
                                            <p:strVal val="ppt_y"/>
                                          </p:val>
                                        </p:tav>
                                        <p:tav tm="100000">
                                          <p:val>
                                            <p:strVal val="1+ppt_h/2"/>
                                          </p:val>
                                        </p:tav>
                                      </p:tavLst>
                                    </p:anim>
                                    <p:set>
                                      <p:cBhvr>
                                        <p:cTn id="183" dur="1" fill="hold">
                                          <p:stCondLst>
                                            <p:cond delay="2999"/>
                                          </p:stCondLst>
                                        </p:cTn>
                                        <p:tgtEl>
                                          <p:spTgt spid="43"/>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45"/>
                                        </p:tgtEl>
                                        <p:attrNameLst>
                                          <p:attrName>ppt_x</p:attrName>
                                        </p:attrNameLst>
                                      </p:cBhvr>
                                      <p:tavLst>
                                        <p:tav tm="0">
                                          <p:val>
                                            <p:strVal val="ppt_x"/>
                                          </p:val>
                                        </p:tav>
                                        <p:tav tm="100000">
                                          <p:val>
                                            <p:strVal val="0-ppt_w/2"/>
                                          </p:val>
                                        </p:tav>
                                      </p:tavLst>
                                    </p:anim>
                                    <p:anim calcmode="lin" valueType="num">
                                      <p:cBhvr additive="base">
                                        <p:cTn id="186" dur="3000"/>
                                        <p:tgtEl>
                                          <p:spTgt spid="45"/>
                                        </p:tgtEl>
                                        <p:attrNameLst>
                                          <p:attrName>ppt_y</p:attrName>
                                        </p:attrNameLst>
                                      </p:cBhvr>
                                      <p:tavLst>
                                        <p:tav tm="0">
                                          <p:val>
                                            <p:strVal val="ppt_y"/>
                                          </p:val>
                                        </p:tav>
                                        <p:tav tm="100000">
                                          <p:val>
                                            <p:strVal val="1+ppt_h/2"/>
                                          </p:val>
                                        </p:tav>
                                      </p:tavLst>
                                    </p:anim>
                                    <p:set>
                                      <p:cBhvr>
                                        <p:cTn id="187" dur="1" fill="hold">
                                          <p:stCondLst>
                                            <p:cond delay="2999"/>
                                          </p:stCondLst>
                                        </p:cTn>
                                        <p:tgtEl>
                                          <p:spTgt spid="45"/>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3000" fill="hold"/>
                                        <p:tgtEl>
                                          <p:spTgt spid="29"/>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31"/>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37"/>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39"/>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42"/>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43"/>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45"/>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28"/>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30"/>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33"/>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36"/>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38"/>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40"/>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41"/>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44"/>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
                                          </p:val>
                                        </p:tav>
                                        <p:tav tm="100000">
                                          <p:val>
                                            <p:strVal val="#ppt_x"/>
                                          </p:val>
                                        </p:tav>
                                      </p:tavLst>
                                    </p:anim>
                                    <p:anim calcmode="lin" valueType="num">
                                      <p:cBhvr>
                                        <p:cTn id="227" dur="3000" fill="hold"/>
                                        <p:tgtEl>
                                          <p:spTgt spid="2"/>
                                        </p:tgtEl>
                                        <p:attrNameLst>
                                          <p:attrName>ppt_y</p:attrName>
                                        </p:attrNameLst>
                                      </p:cBhvr>
                                      <p:tavLst>
                                        <p:tav tm="0">
                                          <p:val>
                                            <p:strVal val="#ppt_y-#ppt_h/2"/>
                                          </p:val>
                                        </p:tav>
                                        <p:tav tm="100000">
                                          <p:val>
                                            <p:strVal val="#ppt_y"/>
                                          </p:val>
                                        </p:tav>
                                      </p:tavLst>
                                    </p:anim>
                                    <p:anim calcmode="lin" valueType="num">
                                      <p:cBhvr>
                                        <p:cTn id="228" dur="3000" fill="hold"/>
                                        <p:tgtEl>
                                          <p:spTgt spid="2"/>
                                        </p:tgtEl>
                                        <p:attrNameLst>
                                          <p:attrName>ppt_w</p:attrName>
                                        </p:attrNameLst>
                                      </p:cBhvr>
                                      <p:tavLst>
                                        <p:tav tm="0">
                                          <p:val>
                                            <p:strVal val="#ppt_w"/>
                                          </p:val>
                                        </p:tav>
                                        <p:tav tm="100000">
                                          <p:val>
                                            <p:strVal val="#ppt_w"/>
                                          </p:val>
                                        </p:tav>
                                      </p:tavLst>
                                    </p:anim>
                                    <p:anim calcmode="lin" valueType="num">
                                      <p:cBhvr>
                                        <p:cTn id="229" dur="3000" fill="hold"/>
                                        <p:tgtEl>
                                          <p:spTgt spid="2"/>
                                        </p:tgtEl>
                                        <p:attrNameLst>
                                          <p:attrName>ppt_h</p:attrName>
                                        </p:attrNameLst>
                                      </p:cBhvr>
                                      <p:tavLst>
                                        <p:tav tm="0">
                                          <p:val>
                                            <p:fltVal val="0"/>
                                          </p:val>
                                        </p:tav>
                                        <p:tav tm="100000">
                                          <p:val>
                                            <p:strVal val="#ppt_h"/>
                                          </p:val>
                                        </p:tav>
                                      </p:tavLst>
                                    </p:anim>
                                  </p:childTnLst>
                                </p:cTn>
                              </p:par>
                              <p:par>
                                <p:cTn id="230" presetID="5"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down)">
                                      <p:cBhvr>
                                        <p:cTn id="232" dur="3000"/>
                                        <p:tgtEl>
                                          <p:spTgt spid="2"/>
                                        </p:tgtEl>
                                      </p:cBhvr>
                                    </p:animEffect>
                                  </p:childTnLst>
                                </p:cTn>
                              </p:par>
                            </p:childTnLst>
                          </p:cTn>
                        </p:par>
                        <p:par>
                          <p:cTn id="233" fill="hold">
                            <p:stCondLst>
                              <p:cond delay="6000"/>
                            </p:stCondLst>
                            <p:childTnLst>
                              <p:par>
                                <p:cTn id="234" presetID="10" presetClass="entr" presetSubtype="0" fill="hold" nodeType="afterEffect">
                                  <p:stCondLst>
                                    <p:cond delay="0"/>
                                  </p:stCondLst>
                                  <p:childTnLst>
                                    <p:set>
                                      <p:cBhvr>
                                        <p:cTn id="235" dur="1" fill="hold">
                                          <p:stCondLst>
                                            <p:cond delay="0"/>
                                          </p:stCondLst>
                                        </p:cTn>
                                        <p:tgtEl>
                                          <p:spTgt spid="51"/>
                                        </p:tgtEl>
                                        <p:attrNameLst>
                                          <p:attrName>style.visibility</p:attrName>
                                        </p:attrNameLst>
                                      </p:cBhvr>
                                      <p:to>
                                        <p:strVal val="visible"/>
                                      </p:to>
                                    </p:set>
                                    <p:animEffect transition="in" filter="fade">
                                      <p:cBhvr>
                                        <p:cTn id="236" dur="2000"/>
                                        <p:tgtEl>
                                          <p:spTgt spid="51"/>
                                        </p:tgtEl>
                                      </p:cBhvr>
                                    </p:animEffect>
                                  </p:childTnLst>
                                </p:cTn>
                              </p:par>
                            </p:childTnLst>
                          </p:cTn>
                        </p:par>
                        <p:par>
                          <p:cTn id="237" fill="hold">
                            <p:stCondLst>
                              <p:cond delay="8000"/>
                            </p:stCondLst>
                            <p:childTnLst>
                              <p:par>
                                <p:cTn id="238" presetID="10" presetClass="entr" presetSubtype="0" fill="hold" nodeType="afterEffect">
                                  <p:stCondLst>
                                    <p:cond delay="0"/>
                                  </p:stCondLst>
                                  <p:childTnLst>
                                    <p:set>
                                      <p:cBhvr>
                                        <p:cTn id="239" dur="1" fill="hold">
                                          <p:stCondLst>
                                            <p:cond delay="0"/>
                                          </p:stCondLst>
                                        </p:cTn>
                                        <p:tgtEl>
                                          <p:spTgt spid="52"/>
                                        </p:tgtEl>
                                        <p:attrNameLst>
                                          <p:attrName>style.visibility</p:attrName>
                                        </p:attrNameLst>
                                      </p:cBhvr>
                                      <p:to>
                                        <p:strVal val="visible"/>
                                      </p:to>
                                    </p:set>
                                    <p:animEffect transition="in" filter="fade">
                                      <p:cBhvr>
                                        <p:cTn id="240" dur="2000"/>
                                        <p:tgtEl>
                                          <p:spTgt spid="52"/>
                                        </p:tgtEl>
                                      </p:cBhvr>
                                    </p:animEffect>
                                  </p:childTnLst>
                                </p:cTn>
                              </p:par>
                            </p:childTnLst>
                          </p:cTn>
                        </p:par>
                        <p:par>
                          <p:cTn id="241" fill="hold">
                            <p:stCondLst>
                              <p:cond delay="10000"/>
                            </p:stCondLst>
                            <p:childTnLst>
                              <p:par>
                                <p:cTn id="242" presetID="10" presetClass="entr" presetSubtype="0" fill="hold" nodeType="afterEffect">
                                  <p:stCondLst>
                                    <p:cond delay="0"/>
                                  </p:stCondLst>
                                  <p:childTnLst>
                                    <p:set>
                                      <p:cBhvr>
                                        <p:cTn id="243" dur="1" fill="hold">
                                          <p:stCondLst>
                                            <p:cond delay="0"/>
                                          </p:stCondLst>
                                        </p:cTn>
                                        <p:tgtEl>
                                          <p:spTgt spid="53"/>
                                        </p:tgtEl>
                                        <p:attrNameLst>
                                          <p:attrName>style.visibility</p:attrName>
                                        </p:attrNameLst>
                                      </p:cBhvr>
                                      <p:to>
                                        <p:strVal val="visible"/>
                                      </p:to>
                                    </p:set>
                                    <p:animEffect transition="in" filter="fade">
                                      <p:cBhvr>
                                        <p:cTn id="244" dur="2000"/>
                                        <p:tgtEl>
                                          <p:spTgt spid="53"/>
                                        </p:tgtEl>
                                      </p:cBhvr>
                                    </p:animEffect>
                                  </p:childTnLst>
                                </p:cTn>
                              </p:par>
                            </p:childTnLst>
                          </p:cTn>
                        </p:par>
                        <p:par>
                          <p:cTn id="245" fill="hold">
                            <p:stCondLst>
                              <p:cond delay="12000"/>
                            </p:stCondLst>
                            <p:childTnLst>
                              <p:par>
                                <p:cTn id="246" presetID="10" presetClass="entr" presetSubtype="0" fill="hold" nodeType="afterEffect">
                                  <p:stCondLst>
                                    <p:cond delay="0"/>
                                  </p:stCondLst>
                                  <p:childTnLst>
                                    <p:set>
                                      <p:cBhvr>
                                        <p:cTn id="247" dur="1" fill="hold">
                                          <p:stCondLst>
                                            <p:cond delay="0"/>
                                          </p:stCondLst>
                                        </p:cTn>
                                        <p:tgtEl>
                                          <p:spTgt spid="54"/>
                                        </p:tgtEl>
                                        <p:attrNameLst>
                                          <p:attrName>style.visibility</p:attrName>
                                        </p:attrNameLst>
                                      </p:cBhvr>
                                      <p:to>
                                        <p:strVal val="visible"/>
                                      </p:to>
                                    </p:set>
                                    <p:animEffect transition="in" filter="fade">
                                      <p:cBhvr>
                                        <p:cTn id="248" dur="2000"/>
                                        <p:tgtEl>
                                          <p:spTgt spid="54"/>
                                        </p:tgtEl>
                                      </p:cBhvr>
                                    </p:animEffect>
                                  </p:childTnLst>
                                </p:cTn>
                              </p:par>
                            </p:childTnLst>
                          </p:cTn>
                        </p:par>
                        <p:par>
                          <p:cTn id="249" fill="hold">
                            <p:stCondLst>
                              <p:cond delay="14000"/>
                            </p:stCondLst>
                            <p:childTnLst>
                              <p:par>
                                <p:cTn id="250" presetID="10" presetClass="entr" presetSubtype="0" fill="hold" nodeType="afterEffect">
                                  <p:stCondLst>
                                    <p:cond delay="0"/>
                                  </p:stCondLst>
                                  <p:childTnLst>
                                    <p:set>
                                      <p:cBhvr>
                                        <p:cTn id="251" dur="1" fill="hold">
                                          <p:stCondLst>
                                            <p:cond delay="0"/>
                                          </p:stCondLst>
                                        </p:cTn>
                                        <p:tgtEl>
                                          <p:spTgt spid="55"/>
                                        </p:tgtEl>
                                        <p:attrNameLst>
                                          <p:attrName>style.visibility</p:attrName>
                                        </p:attrNameLst>
                                      </p:cBhvr>
                                      <p:to>
                                        <p:strVal val="visible"/>
                                      </p:to>
                                    </p:set>
                                    <p:animEffect transition="in" filter="fade">
                                      <p:cBhvr>
                                        <p:cTn id="252" dur="2000"/>
                                        <p:tgtEl>
                                          <p:spTgt spid="55"/>
                                        </p:tgtEl>
                                      </p:cBhvr>
                                    </p:animEffect>
                                  </p:childTnLst>
                                </p:cTn>
                              </p:par>
                            </p:childTnLst>
                          </p:cTn>
                        </p:par>
                        <p:par>
                          <p:cTn id="253" fill="hold">
                            <p:stCondLst>
                              <p:cond delay="16000"/>
                            </p:stCondLst>
                            <p:childTnLst>
                              <p:par>
                                <p:cTn id="254" presetID="10" presetClass="entr" presetSubtype="0" fill="hold" nodeType="afterEffect">
                                  <p:stCondLst>
                                    <p:cond delay="0"/>
                                  </p:stCondLst>
                                  <p:childTnLst>
                                    <p:set>
                                      <p:cBhvr>
                                        <p:cTn id="255" dur="1" fill="hold">
                                          <p:stCondLst>
                                            <p:cond delay="0"/>
                                          </p:stCondLst>
                                        </p:cTn>
                                        <p:tgtEl>
                                          <p:spTgt spid="56"/>
                                        </p:tgtEl>
                                        <p:attrNameLst>
                                          <p:attrName>style.visibility</p:attrName>
                                        </p:attrNameLst>
                                      </p:cBhvr>
                                      <p:to>
                                        <p:strVal val="visible"/>
                                      </p:to>
                                    </p:set>
                                    <p:animEffect transition="in" filter="fade">
                                      <p:cBhvr>
                                        <p:cTn id="256" dur="2000"/>
                                        <p:tgtEl>
                                          <p:spTgt spid="56"/>
                                        </p:tgtEl>
                                      </p:cBhvr>
                                    </p:animEffect>
                                  </p:childTnLst>
                                </p:cTn>
                              </p:par>
                            </p:childTnLst>
                          </p:cTn>
                        </p:par>
                        <p:par>
                          <p:cTn id="257" fill="hold">
                            <p:stCondLst>
                              <p:cond delay="18000"/>
                            </p:stCondLst>
                            <p:childTnLst>
                              <p:par>
                                <p:cTn id="258" presetID="10" presetClass="entr" presetSubtype="0" fill="hold" nodeType="afterEffect">
                                  <p:stCondLst>
                                    <p:cond delay="0"/>
                                  </p:stCondLst>
                                  <p:childTnLst>
                                    <p:set>
                                      <p:cBhvr>
                                        <p:cTn id="259" dur="1" fill="hold">
                                          <p:stCondLst>
                                            <p:cond delay="0"/>
                                          </p:stCondLst>
                                        </p:cTn>
                                        <p:tgtEl>
                                          <p:spTgt spid="57"/>
                                        </p:tgtEl>
                                        <p:attrNameLst>
                                          <p:attrName>style.visibility</p:attrName>
                                        </p:attrNameLst>
                                      </p:cBhvr>
                                      <p:to>
                                        <p:strVal val="visible"/>
                                      </p:to>
                                    </p:set>
                                    <p:animEffect transition="in" filter="fade">
                                      <p:cBhvr>
                                        <p:cTn id="260" dur="2000"/>
                                        <p:tgtEl>
                                          <p:spTgt spid="57"/>
                                        </p:tgtEl>
                                      </p:cBhvr>
                                    </p:animEffect>
                                  </p:childTnLst>
                                </p:cTn>
                              </p:par>
                            </p:childTnLst>
                          </p:cTn>
                        </p:par>
                        <p:par>
                          <p:cTn id="261" fill="hold">
                            <p:stCondLst>
                              <p:cond delay="20000"/>
                            </p:stCondLst>
                            <p:childTnLst>
                              <p:par>
                                <p:cTn id="262" presetID="29" presetClass="entr" presetSubtype="0" fill="hold" nodeType="afterEffect">
                                  <p:stCondLst>
                                    <p:cond delay="0"/>
                                  </p:stCondLst>
                                  <p:childTnLst>
                                    <p:set>
                                      <p:cBhvr>
                                        <p:cTn id="263" dur="1" fill="hold">
                                          <p:stCondLst>
                                            <p:cond delay="0"/>
                                          </p:stCondLst>
                                        </p:cTn>
                                        <p:tgtEl>
                                          <p:spTgt spid="46"/>
                                        </p:tgtEl>
                                        <p:attrNameLst>
                                          <p:attrName>style.visibility</p:attrName>
                                        </p:attrNameLst>
                                      </p:cBhvr>
                                      <p:to>
                                        <p:strVal val="visible"/>
                                      </p:to>
                                    </p:set>
                                    <p:anim calcmode="lin" valueType="num">
                                      <p:cBhvr>
                                        <p:cTn id="264" dur="2000" fill="hold"/>
                                        <p:tgtEl>
                                          <p:spTgt spid="46"/>
                                        </p:tgtEl>
                                        <p:attrNameLst>
                                          <p:attrName>ppt_x</p:attrName>
                                        </p:attrNameLst>
                                      </p:cBhvr>
                                      <p:tavLst>
                                        <p:tav tm="0">
                                          <p:val>
                                            <p:strVal val="#ppt_x-.2"/>
                                          </p:val>
                                        </p:tav>
                                        <p:tav tm="100000">
                                          <p:val>
                                            <p:strVal val="#ppt_x"/>
                                          </p:val>
                                        </p:tav>
                                      </p:tavLst>
                                    </p:anim>
                                    <p:anim calcmode="lin" valueType="num">
                                      <p:cBhvr>
                                        <p:cTn id="265" dur="2000" fill="hold"/>
                                        <p:tgtEl>
                                          <p:spTgt spid="46"/>
                                        </p:tgtEl>
                                        <p:attrNameLst>
                                          <p:attrName>ppt_y</p:attrName>
                                        </p:attrNameLst>
                                      </p:cBhvr>
                                      <p:tavLst>
                                        <p:tav tm="0">
                                          <p:val>
                                            <p:strVal val="#ppt_y"/>
                                          </p:val>
                                        </p:tav>
                                        <p:tav tm="100000">
                                          <p:val>
                                            <p:strVal val="#ppt_y"/>
                                          </p:val>
                                        </p:tav>
                                      </p:tavLst>
                                    </p:anim>
                                    <p:animEffect transition="in" filter="wipe(right)" prLst="gradientSize: 0.1">
                                      <p:cBhvr>
                                        <p:cTn id="266"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14348" y="0"/>
            <a:ext cx="7676865" cy="5143500"/>
          </a:xfrm>
          <a:prstGeom prst="rect">
            <a:avLst/>
          </a:prstGeom>
        </p:spPr>
      </p:pic>
      <p:sp>
        <p:nvSpPr>
          <p:cNvPr id="3" name="2 CuadroTexto"/>
          <p:cNvSpPr txBox="1"/>
          <p:nvPr/>
        </p:nvSpPr>
        <p:spPr>
          <a:xfrm>
            <a:off x="2786050" y="1571618"/>
            <a:ext cx="4714908" cy="1938992"/>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La fotografía de gotas de agua puede ser muy gratificante, ya que en todo momento la imagen es una creación de la imaginación  artística del fotógrafo. </a:t>
            </a:r>
          </a:p>
          <a:p>
            <a:pPr algn="ctr"/>
            <a:endParaRPr lang="es-PE" sz="24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106687_przebisniegi_krople_ros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verde_by_lizjblovato-d4xqmes.png"/>
          <p:cNvPicPr>
            <a:picLocks noChangeAspect="1"/>
          </p:cNvPicPr>
          <p:nvPr/>
        </p:nvPicPr>
        <p:blipFill>
          <a:blip r:embed="rId3">
            <a:duotone>
              <a:schemeClr val="bg2">
                <a:shade val="45000"/>
                <a:satMod val="135000"/>
              </a:schemeClr>
              <a:prstClr val="white"/>
            </a:duotone>
            <a:lum/>
          </a:blip>
          <a:stretch>
            <a:fillRect/>
          </a:stretch>
        </p:blipFill>
        <p:spPr>
          <a:xfrm>
            <a:off x="2214546" y="-21860"/>
            <a:ext cx="4921702" cy="5154429"/>
          </a:xfrm>
          <a:prstGeom prst="rect">
            <a:avLst/>
          </a:prstGeom>
          <a:effectLst>
            <a:reflection blurRad="6350" stA="50000" endA="300" endPos="90000" dir="5400000" sy="-100000" algn="bl" rotWithShape="0"/>
          </a:effectLst>
        </p:spPr>
      </p:pic>
      <p:pic>
        <p:nvPicPr>
          <p:cNvPr id="4" name="3 Imagen" descr="espiral_verde_by_lizjblovato-d4xqmes.png"/>
          <p:cNvPicPr>
            <a:picLocks noChangeAspect="1"/>
          </p:cNvPicPr>
          <p:nvPr/>
        </p:nvPicPr>
        <p:blipFill>
          <a:blip r:embed="rId3">
            <a:lum bright="-40000" contrast="40000"/>
          </a:blip>
          <a:stretch>
            <a:fillRect/>
          </a:stretch>
        </p:blipFill>
        <p:spPr>
          <a:xfrm>
            <a:off x="2285984" y="-10930"/>
            <a:ext cx="4857784" cy="5154430"/>
          </a:xfrm>
          <a:prstGeom prst="rect">
            <a:avLst/>
          </a:prstGeom>
          <a:effectLst>
            <a:reflection blurRad="6350" stA="50000" endA="300" endPos="90000" dir="5400000" sy="-100000" algn="bl" rotWithShape="0"/>
          </a:effectLst>
        </p:spPr>
      </p:pic>
      <p:sp>
        <p:nvSpPr>
          <p:cNvPr id="5" name="4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0"/>
                                  </p:stCondLst>
                                  <p:childTnLst>
                                    <p:animRot by="21600000">
                                      <p:cBhvr>
                                        <p:cTn id="12" dur="3000" fill="hold"/>
                                        <p:tgtEl>
                                          <p:spTgt spid="3"/>
                                        </p:tgtEl>
                                        <p:attrNameLst>
                                          <p:attrName>r</p:attrName>
                                        </p:attrNameLst>
                                      </p:cBhvr>
                                    </p:animRo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childTnLst>
                          </p:cTn>
                        </p:par>
                        <p:par>
                          <p:cTn id="19" fill="hold">
                            <p:stCondLst>
                              <p:cond delay="3000"/>
                            </p:stCondLst>
                            <p:childTnLst>
                              <p:par>
                                <p:cTn id="20" presetID="23" presetClass="exit" presetSubtype="32" fill="hold" nodeType="afterEffect">
                                  <p:stCondLst>
                                    <p:cond delay="0"/>
                                  </p:stCondLst>
                                  <p:childTnLst>
                                    <p:anim calcmode="lin" valueType="num">
                                      <p:cBhvr>
                                        <p:cTn id="21" dur="3000"/>
                                        <p:tgtEl>
                                          <p:spTgt spid="3"/>
                                        </p:tgtEl>
                                        <p:attrNameLst>
                                          <p:attrName>ppt_w</p:attrName>
                                        </p:attrNameLst>
                                      </p:cBhvr>
                                      <p:tavLst>
                                        <p:tav tm="0">
                                          <p:val>
                                            <p:strVal val="ppt_w"/>
                                          </p:val>
                                        </p:tav>
                                        <p:tav tm="100000">
                                          <p:val>
                                            <p:fltVal val="0"/>
                                          </p:val>
                                        </p:tav>
                                      </p:tavLst>
                                    </p:anim>
                                    <p:anim calcmode="lin" valueType="num">
                                      <p:cBhvr>
                                        <p:cTn id="22" dur="3000"/>
                                        <p:tgtEl>
                                          <p:spTgt spid="3"/>
                                        </p:tgtEl>
                                        <p:attrNameLst>
                                          <p:attrName>ppt_h</p:attrName>
                                        </p:attrNameLst>
                                      </p:cBhvr>
                                      <p:tavLst>
                                        <p:tav tm="0">
                                          <p:val>
                                            <p:strVal val="ppt_h"/>
                                          </p:val>
                                        </p:tav>
                                        <p:tav tm="100000">
                                          <p:val>
                                            <p:fltVal val="0"/>
                                          </p:val>
                                        </p:tav>
                                      </p:tavLst>
                                    </p:anim>
                                    <p:set>
                                      <p:cBhvr>
                                        <p:cTn id="23" dur="1" fill="hold">
                                          <p:stCondLst>
                                            <p:cond delay="2999"/>
                                          </p:stCondLst>
                                        </p:cTn>
                                        <p:tgtEl>
                                          <p:spTgt spid="3"/>
                                        </p:tgtEl>
                                        <p:attrNameLst>
                                          <p:attrName>style.visibility</p:attrName>
                                        </p:attrNameLst>
                                      </p:cBhvr>
                                      <p:to>
                                        <p:strVal val="hidden"/>
                                      </p:to>
                                    </p:set>
                                  </p:childTnLst>
                                </p:cTn>
                              </p:par>
                              <p:par>
                                <p:cTn id="24" presetID="23" presetClass="exit" presetSubtype="32" fill="hold" nodeType="withEffect">
                                  <p:stCondLst>
                                    <p:cond delay="0"/>
                                  </p:stCondLst>
                                  <p:childTnLst>
                                    <p:anim calcmode="lin" valueType="num">
                                      <p:cBhvr>
                                        <p:cTn id="25" dur="3000"/>
                                        <p:tgtEl>
                                          <p:spTgt spid="4"/>
                                        </p:tgtEl>
                                        <p:attrNameLst>
                                          <p:attrName>ppt_w</p:attrName>
                                        </p:attrNameLst>
                                      </p:cBhvr>
                                      <p:tavLst>
                                        <p:tav tm="0">
                                          <p:val>
                                            <p:strVal val="ppt_w"/>
                                          </p:val>
                                        </p:tav>
                                        <p:tav tm="100000">
                                          <p:val>
                                            <p:fltVal val="0"/>
                                          </p:val>
                                        </p:tav>
                                      </p:tavLst>
                                    </p:anim>
                                    <p:anim calcmode="lin" valueType="num">
                                      <p:cBhvr>
                                        <p:cTn id="26" dur="3000"/>
                                        <p:tgtEl>
                                          <p:spTgt spid="4"/>
                                        </p:tgtEl>
                                        <p:attrNameLst>
                                          <p:attrName>ppt_h</p:attrName>
                                        </p:attrNameLst>
                                      </p:cBhvr>
                                      <p:tavLst>
                                        <p:tav tm="0">
                                          <p:val>
                                            <p:strVal val="ppt_h"/>
                                          </p:val>
                                        </p:tav>
                                        <p:tav tm="100000">
                                          <p:val>
                                            <p:fltVal val="0"/>
                                          </p:val>
                                        </p:tav>
                                      </p:tavLst>
                                    </p:anim>
                                    <p:set>
                                      <p:cBhvr>
                                        <p:cTn id="27" dur="1" fill="hold">
                                          <p:stCondLst>
                                            <p:cond delay="2999"/>
                                          </p:stCondLst>
                                        </p:cTn>
                                        <p:tgtEl>
                                          <p:spTgt spid="4"/>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3000" fill="hold"/>
                                        <p:tgtEl>
                                          <p:spTgt spid="3"/>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4"/>
                                        </p:tgtEl>
                                        <p:attrNameLst>
                                          <p:attrName>r</p:attrName>
                                        </p:attrNameLst>
                                      </p:cBhvr>
                                    </p:animRot>
                                  </p:childTnLst>
                                </p:cTn>
                              </p:par>
                              <p:par>
                                <p:cTn id="32" presetID="17" presetClass="entr" presetSubtype="1"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ppt_x</p:attrName>
                                        </p:attrNameLst>
                                      </p:cBhvr>
                                      <p:tavLst>
                                        <p:tav tm="0">
                                          <p:val>
                                            <p:strVal val="#ppt_x"/>
                                          </p:val>
                                        </p:tav>
                                        <p:tav tm="100000">
                                          <p:val>
                                            <p:strVal val="#ppt_x"/>
                                          </p:val>
                                        </p:tav>
                                      </p:tavLst>
                                    </p:anim>
                                    <p:anim calcmode="lin" valueType="num">
                                      <p:cBhvr>
                                        <p:cTn id="35" dur="3000" fill="hold"/>
                                        <p:tgtEl>
                                          <p:spTgt spid="2"/>
                                        </p:tgtEl>
                                        <p:attrNameLst>
                                          <p:attrName>ppt_y</p:attrName>
                                        </p:attrNameLst>
                                      </p:cBhvr>
                                      <p:tavLst>
                                        <p:tav tm="0">
                                          <p:val>
                                            <p:strVal val="#ppt_y-#ppt_h/2"/>
                                          </p:val>
                                        </p:tav>
                                        <p:tav tm="100000">
                                          <p:val>
                                            <p:strVal val="#ppt_y"/>
                                          </p:val>
                                        </p:tav>
                                      </p:tavLst>
                                    </p:anim>
                                    <p:anim calcmode="lin" valueType="num">
                                      <p:cBhvr>
                                        <p:cTn id="36" dur="3000" fill="hold"/>
                                        <p:tgtEl>
                                          <p:spTgt spid="2"/>
                                        </p:tgtEl>
                                        <p:attrNameLst>
                                          <p:attrName>ppt_w</p:attrName>
                                        </p:attrNameLst>
                                      </p:cBhvr>
                                      <p:tavLst>
                                        <p:tav tm="0">
                                          <p:val>
                                            <p:strVal val="#ppt_w"/>
                                          </p:val>
                                        </p:tav>
                                        <p:tav tm="100000">
                                          <p:val>
                                            <p:strVal val="#ppt_w"/>
                                          </p:val>
                                        </p:tav>
                                      </p:tavLst>
                                    </p:anim>
                                    <p:anim calcmode="lin" valueType="num">
                                      <p:cBhvr>
                                        <p:cTn id="37"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0092"/>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9458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358082" y="1125131"/>
            <a:ext cx="1785918" cy="1425554"/>
          </a:xfrm>
          <a:prstGeom prst="rec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358082" y="2625329"/>
            <a:ext cx="1785918" cy="1425554"/>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5500695" y="1125131"/>
            <a:ext cx="1830209" cy="1425554"/>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5500695" y="2625329"/>
            <a:ext cx="1830209" cy="1425554"/>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571868" y="1125131"/>
            <a:ext cx="1928826" cy="1425554"/>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643306" y="2625329"/>
            <a:ext cx="1857388" cy="1425554"/>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3" y="1125131"/>
            <a:ext cx="1901647" cy="1425554"/>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1643043" y="2625329"/>
            <a:ext cx="1901647" cy="1425554"/>
          </a:xfrm>
          <a:prstGeom prst="rec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84" y="1125131"/>
            <a:ext cx="1901647" cy="1425554"/>
          </a:xfrm>
          <a:prstGeom prst="rect">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84" y="2625329"/>
            <a:ext cx="1901647" cy="1425554"/>
          </a:xfrm>
          <a:prstGeom prst="rect">
            <a:avLst/>
          </a:prstGeom>
          <a:effectLst>
            <a:reflection blurRad="6350" stA="50000" endA="300" endPos="90000" dir="5400000" sy="-100000" algn="bl" rotWithShape="0"/>
          </a:effectLst>
        </p:spPr>
      </p:pic>
      <p:sp>
        <p:nvSpPr>
          <p:cNvPr id="14" name="13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19"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fmla="#ppt_w*sin(2.5*pi*$)">
                                          <p:val>
                                            <p:fltVal val="0"/>
                                          </p:val>
                                        </p:tav>
                                        <p:tav tm="100000">
                                          <p:val>
                                            <p:fltVal val="1"/>
                                          </p:val>
                                        </p:tav>
                                      </p:tavLst>
                                    </p:anim>
                                    <p:anim calcmode="lin" valueType="num">
                                      <p:cBhvr>
                                        <p:cTn id="30" dur="2000" fill="hold"/>
                                        <p:tgtEl>
                                          <p:spTgt spid="4"/>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fmla="#ppt_w*sin(2.5*pi*$)">
                                          <p:val>
                                            <p:fltVal val="0"/>
                                          </p:val>
                                        </p:tav>
                                        <p:tav tm="100000">
                                          <p:val>
                                            <p:fltVal val="1"/>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fmla="#ppt_w*sin(2.5*pi*$)">
                                          <p:val>
                                            <p:fltVal val="0"/>
                                          </p:val>
                                        </p:tav>
                                        <p:tav tm="100000">
                                          <p:val>
                                            <p:fltVal val="1"/>
                                          </p:val>
                                        </p:tav>
                                      </p:tavLst>
                                    </p:anim>
                                    <p:anim calcmode="lin" valueType="num">
                                      <p:cBhvr>
                                        <p:cTn id="38" dur="2000" fill="hold"/>
                                        <p:tgtEl>
                                          <p:spTgt spid="8"/>
                                        </p:tgtEl>
                                        <p:attrNameLst>
                                          <p:attrName>ppt_h</p:attrName>
                                        </p:attrNameLst>
                                      </p:cBhvr>
                                      <p:tavLst>
                                        <p:tav tm="0">
                                          <p:val>
                                            <p:strVal val="#ppt_h"/>
                                          </p:val>
                                        </p:tav>
                                        <p:tav tm="100000">
                                          <p:val>
                                            <p:strVal val="#ppt_h"/>
                                          </p:val>
                                        </p:tav>
                                      </p:tavLst>
                                    </p:anim>
                                  </p:childTnLst>
                                </p:cTn>
                              </p:par>
                              <p:par>
                                <p:cTn id="39" presetID="19" presetClass="entr" presetSubtype="1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2000" fill="hold"/>
                                        <p:tgtEl>
                                          <p:spTgt spid="10"/>
                                        </p:tgtEl>
                                        <p:attrNameLst>
                                          <p:attrName>ppt_w</p:attrName>
                                        </p:attrNameLst>
                                      </p:cBhvr>
                                      <p:tavLst>
                                        <p:tav tm="0" fmla="#ppt_w*sin(2.5*pi*$)">
                                          <p:val>
                                            <p:fltVal val="0"/>
                                          </p:val>
                                        </p:tav>
                                        <p:tav tm="100000">
                                          <p:val>
                                            <p:fltVal val="1"/>
                                          </p:val>
                                        </p:tav>
                                      </p:tavLst>
                                    </p:anim>
                                    <p:anim calcmode="lin" valueType="num">
                                      <p:cBhvr>
                                        <p:cTn id="42" dur="2000" fill="hold"/>
                                        <p:tgtEl>
                                          <p:spTgt spid="10"/>
                                        </p:tgtEl>
                                        <p:attrNameLst>
                                          <p:attrName>ppt_h</p:attrName>
                                        </p:attrNameLst>
                                      </p:cBhvr>
                                      <p:tavLst>
                                        <p:tav tm="0">
                                          <p:val>
                                            <p:strVal val="#ppt_h"/>
                                          </p:val>
                                        </p:tav>
                                        <p:tav tm="100000">
                                          <p:val>
                                            <p:strVal val="#ppt_h"/>
                                          </p:val>
                                        </p:tav>
                                      </p:tavLst>
                                    </p:anim>
                                  </p:childTnLst>
                                </p:cTn>
                              </p:par>
                              <p:par>
                                <p:cTn id="43" presetID="19" presetClass="entr" presetSubtype="10"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fmla="#ppt_w*sin(2.5*pi*$)">
                                          <p:val>
                                            <p:fltVal val="0"/>
                                          </p:val>
                                        </p:tav>
                                        <p:tav tm="100000">
                                          <p:val>
                                            <p:fltVal val="1"/>
                                          </p:val>
                                        </p:tav>
                                      </p:tavLst>
                                    </p:anim>
                                    <p:anim calcmode="lin" valueType="num">
                                      <p:cBhvr>
                                        <p:cTn id="46" dur="2000" fill="hold"/>
                                        <p:tgtEl>
                                          <p:spTgt spid="12"/>
                                        </p:tgtEl>
                                        <p:attrNameLst>
                                          <p:attrName>ppt_h</p:attrName>
                                        </p:attrNameLst>
                                      </p:cBhvr>
                                      <p:tavLst>
                                        <p:tav tm="0">
                                          <p:val>
                                            <p:strVal val="#ppt_h"/>
                                          </p:val>
                                        </p:tav>
                                        <p:tav tm="100000">
                                          <p:val>
                                            <p:strVal val="#ppt_h"/>
                                          </p:val>
                                        </p:tav>
                                      </p:tavLst>
                                    </p:anim>
                                  </p:childTnLst>
                                </p:cTn>
                              </p:par>
                              <p:par>
                                <p:cTn id="47" presetID="2" presetClass="entr" presetSubtype="1"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ppt_x"/>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ppt_x"/>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ppt_x"/>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ppt_x"/>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19" presetClass="entr" presetSubtype="10"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ppt_w</p:attrName>
                                        </p:attrNameLst>
                                      </p:cBhvr>
                                      <p:tavLst>
                                        <p:tav tm="0" fmla="#ppt_w*sin(2.5*pi*$)">
                                          <p:val>
                                            <p:fltVal val="0"/>
                                          </p:val>
                                        </p:tav>
                                        <p:tav tm="100000">
                                          <p:val>
                                            <p:fltVal val="1"/>
                                          </p:val>
                                        </p:tav>
                                      </p:tavLst>
                                    </p:anim>
                                    <p:anim calcmode="lin" valueType="num">
                                      <p:cBhvr>
                                        <p:cTn id="70" dur="2000" fill="hold"/>
                                        <p:tgtEl>
                                          <p:spTgt spid="5"/>
                                        </p:tgtEl>
                                        <p:attrNameLst>
                                          <p:attrName>ppt_h</p:attrName>
                                        </p:attrNameLst>
                                      </p:cBhvr>
                                      <p:tavLst>
                                        <p:tav tm="0">
                                          <p:val>
                                            <p:strVal val="#ppt_h"/>
                                          </p:val>
                                        </p:tav>
                                        <p:tav tm="100000">
                                          <p:val>
                                            <p:strVal val="#ppt_h"/>
                                          </p:val>
                                        </p:tav>
                                      </p:tavLst>
                                    </p:anim>
                                  </p:childTnLst>
                                </p:cTn>
                              </p:par>
                              <p:par>
                                <p:cTn id="71" presetID="19" presetClass="entr" presetSubtype="10"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2000" fill="hold"/>
                                        <p:tgtEl>
                                          <p:spTgt spid="11"/>
                                        </p:tgtEl>
                                        <p:attrNameLst>
                                          <p:attrName>ppt_w</p:attrName>
                                        </p:attrNameLst>
                                      </p:cBhvr>
                                      <p:tavLst>
                                        <p:tav tm="0" fmla="#ppt_w*sin(2.5*pi*$)">
                                          <p:val>
                                            <p:fltVal val="0"/>
                                          </p:val>
                                        </p:tav>
                                        <p:tav tm="100000">
                                          <p:val>
                                            <p:fltVal val="1"/>
                                          </p:val>
                                        </p:tav>
                                      </p:tavLst>
                                    </p:anim>
                                    <p:anim calcmode="lin" valueType="num">
                                      <p:cBhvr>
                                        <p:cTn id="82" dur="2000" fill="hold"/>
                                        <p:tgtEl>
                                          <p:spTgt spid="11"/>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2000" fill="hold"/>
                                        <p:tgtEl>
                                          <p:spTgt spid="13"/>
                                        </p:tgtEl>
                                        <p:attrNameLst>
                                          <p:attrName>ppt_w</p:attrName>
                                        </p:attrNameLst>
                                      </p:cBhvr>
                                      <p:tavLst>
                                        <p:tav tm="0" fmla="#ppt_w*sin(2.5*pi*$)">
                                          <p:val>
                                            <p:fltVal val="0"/>
                                          </p:val>
                                        </p:tav>
                                        <p:tav tm="100000">
                                          <p:val>
                                            <p:fltVal val="1"/>
                                          </p:val>
                                        </p:tav>
                                      </p:tavLst>
                                    </p:anim>
                                    <p:anim calcmode="lin" valueType="num">
                                      <p:cBhvr>
                                        <p:cTn id="86" dur="2000" fill="hold"/>
                                        <p:tgtEl>
                                          <p:spTgt spid="13"/>
                                        </p:tgtEl>
                                        <p:attrNameLst>
                                          <p:attrName>ppt_h</p:attrName>
                                        </p:attrNameLst>
                                      </p:cBhvr>
                                      <p:tavLst>
                                        <p:tav tm="0">
                                          <p:val>
                                            <p:strVal val="#ppt_h"/>
                                          </p:val>
                                        </p:tav>
                                        <p:tav tm="100000">
                                          <p:val>
                                            <p:strVal val="#ppt_h"/>
                                          </p:val>
                                        </p:tav>
                                      </p:tavLst>
                                    </p:anim>
                                  </p:childTnLst>
                                </p:cTn>
                              </p:par>
                            </p:childTnLst>
                          </p:cTn>
                        </p:par>
                        <p:par>
                          <p:cTn id="87" fill="hold">
                            <p:stCondLst>
                              <p:cond delay="2000"/>
                            </p:stCondLst>
                            <p:childTnLst>
                              <p:par>
                                <p:cTn id="88" presetID="2" presetClass="exit" presetSubtype="8" fill="hold" nodeType="after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ppt_y"/>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ppt_y"/>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33567" y="0"/>
            <a:ext cx="7676865" cy="5143500"/>
          </a:xfrm>
          <a:prstGeom prst="rect">
            <a:avLst/>
          </a:prstGeom>
        </p:spPr>
      </p:pic>
      <p:sp>
        <p:nvSpPr>
          <p:cNvPr id="3" name="2 CuadroTexto"/>
          <p:cNvSpPr txBox="1"/>
          <p:nvPr/>
        </p:nvSpPr>
        <p:spPr>
          <a:xfrm>
            <a:off x="2786050" y="1571618"/>
            <a:ext cx="4714908" cy="2677656"/>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El fotógrafo en lugar de “tomar fotografías”, lo que hará principalmente “es crear las imágenes y prestar especial atención a cada detalle. </a:t>
            </a:r>
          </a:p>
          <a:p>
            <a:pPr algn="ctr"/>
            <a:r>
              <a:rPr lang="es-PE" sz="2400" dirty="0" smtClean="0">
                <a:solidFill>
                  <a:schemeClr val="bg1"/>
                </a:solidFill>
                <a:effectLst>
                  <a:outerShdw blurRad="38100" dist="38100" dir="2700000" algn="tl">
                    <a:srgbClr val="000000">
                      <a:alpha val="43137"/>
                    </a:srgbClr>
                  </a:outerShdw>
                </a:effectLst>
              </a:rPr>
              <a:t>Además, durante el proceso, creará arte en todo sentido de la palabra.</a:t>
            </a:r>
          </a:p>
          <a:p>
            <a:pPr algn="ctr"/>
            <a:endParaRPr lang="es-PE" sz="2400" dirty="0" smtClean="0">
              <a:solidFill>
                <a:schemeClr val="bg1"/>
              </a:solidFill>
              <a:effectLst>
                <a:outerShdw blurRad="38100" dist="38100" dir="2700000" algn="tl">
                  <a:srgbClr val="000000">
                    <a:alpha val="43137"/>
                  </a:srgbClr>
                </a:outerShdw>
              </a:effectLst>
            </a:endParaRPr>
          </a:p>
          <a:p>
            <a:pPr algn="ctr"/>
            <a:endParaRPr lang="es-PE" sz="24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90099">
                <a:shade val="67500"/>
                <a:satMod val="115000"/>
              </a:srgbClr>
            </a:gs>
            <a:gs pos="100000">
              <a:srgbClr val="990099">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276350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al-149349_640.png"/>
          <p:cNvPicPr>
            <a:picLocks noChangeAspect="1"/>
          </p:cNvPicPr>
          <p:nvPr/>
        </p:nvPicPr>
        <p:blipFill>
          <a:blip r:embed="rId3">
            <a:duotone>
              <a:prstClr val="black"/>
              <a:srgbClr val="FF99FF">
                <a:tint val="45000"/>
                <a:satMod val="400000"/>
              </a:srgbClr>
            </a:duotone>
          </a:blip>
          <a:stretch>
            <a:fillRect/>
          </a:stretch>
        </p:blipFill>
        <p:spPr>
          <a:xfrm>
            <a:off x="2571735" y="285734"/>
            <a:ext cx="4257667" cy="4572000"/>
          </a:xfrm>
          <a:prstGeom prst="rect">
            <a:avLst/>
          </a:prstGeom>
        </p:spPr>
      </p:pic>
      <p:pic>
        <p:nvPicPr>
          <p:cNvPr id="5" name="4 Imagen" descr="spiral-149349_640.png"/>
          <p:cNvPicPr>
            <a:picLocks noChangeAspect="1"/>
          </p:cNvPicPr>
          <p:nvPr/>
        </p:nvPicPr>
        <p:blipFill>
          <a:blip r:embed="rId3">
            <a:duotone>
              <a:prstClr val="black"/>
              <a:srgbClr val="FFFF00">
                <a:tint val="45000"/>
                <a:satMod val="400000"/>
              </a:srgbClr>
            </a:duotone>
            <a:lum contrast="40000"/>
          </a:blip>
          <a:stretch>
            <a:fillRect/>
          </a:stretch>
        </p:blipFill>
        <p:spPr>
          <a:xfrm>
            <a:off x="2643174" y="357172"/>
            <a:ext cx="4143404" cy="4429156"/>
          </a:xfrm>
          <a:prstGeom prst="rect">
            <a:avLst/>
          </a:prstGeom>
        </p:spPr>
      </p:pic>
      <p:sp>
        <p:nvSpPr>
          <p:cNvPr id="6" name="5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990099"/>
            </a:gs>
            <a:gs pos="50000">
              <a:schemeClr val="bg1">
                <a:lumMod val="85000"/>
                <a:shade val="67500"/>
                <a:satMod val="115000"/>
              </a:schemeClr>
            </a:gs>
            <a:gs pos="100000">
              <a:schemeClr val="bg1">
                <a:lumMod val="85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85551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6" name="35 Imagen" descr="grey-spiral-md.png"/>
          <p:cNvPicPr>
            <a:picLocks noChangeAspect="1"/>
          </p:cNvPicPr>
          <p:nvPr/>
        </p:nvPicPr>
        <p:blipFill>
          <a:blip r:embed="rId3">
            <a:duotone>
              <a:schemeClr val="bg2">
                <a:shade val="45000"/>
                <a:satMod val="135000"/>
              </a:schemeClr>
              <a:prstClr val="white"/>
            </a:duotone>
            <a:lum bright="10000"/>
          </a:blip>
          <a:stretch>
            <a:fillRect/>
          </a:stretch>
        </p:blipFill>
        <p:spPr>
          <a:xfrm rot="5400000">
            <a:off x="175810" y="1681560"/>
            <a:ext cx="1500198" cy="1851817"/>
          </a:xfrm>
          <a:prstGeom prst="rect">
            <a:avLst/>
          </a:prstGeom>
        </p:spPr>
      </p:pic>
      <p:pic>
        <p:nvPicPr>
          <p:cNvPr id="39" name="38 Imagen" descr="grey-spiral-md.png"/>
          <p:cNvPicPr>
            <a:picLocks noChangeAspect="1"/>
          </p:cNvPicPr>
          <p:nvPr/>
        </p:nvPicPr>
        <p:blipFill>
          <a:blip r:embed="rId3">
            <a:clrChange>
              <a:clrFrom>
                <a:srgbClr val="000000">
                  <a:alpha val="0"/>
                </a:srgbClr>
              </a:clrFrom>
              <a:clrTo>
                <a:srgbClr val="000000">
                  <a:alpha val="0"/>
                </a:srgbClr>
              </a:clrTo>
            </a:clrChange>
            <a:duotone>
              <a:prstClr val="black"/>
              <a:srgbClr val="FF99FF">
                <a:tint val="45000"/>
                <a:satMod val="400000"/>
              </a:srgbClr>
            </a:duotone>
            <a:lum bright="20000"/>
          </a:blip>
          <a:stretch>
            <a:fillRect/>
          </a:stretch>
        </p:blipFill>
        <p:spPr>
          <a:xfrm rot="5400000">
            <a:off x="1247348" y="1681560"/>
            <a:ext cx="1500198" cy="1851817"/>
          </a:xfrm>
          <a:prstGeom prst="rect">
            <a:avLst/>
          </a:prstGeom>
        </p:spPr>
      </p:pic>
      <p:pic>
        <p:nvPicPr>
          <p:cNvPr id="40" name="39 Imagen" descr="grey-spiral-md.png"/>
          <p:cNvPicPr>
            <a:picLocks noChangeAspect="1"/>
          </p:cNvPicPr>
          <p:nvPr/>
        </p:nvPicPr>
        <p:blipFill>
          <a:blip r:embed="rId3">
            <a:duotone>
              <a:schemeClr val="bg2">
                <a:shade val="45000"/>
                <a:satMod val="135000"/>
              </a:schemeClr>
              <a:prstClr val="white"/>
            </a:duotone>
            <a:lum bright="10000"/>
          </a:blip>
          <a:stretch>
            <a:fillRect/>
          </a:stretch>
        </p:blipFill>
        <p:spPr>
          <a:xfrm rot="5400000">
            <a:off x="2390356" y="1681560"/>
            <a:ext cx="1500198" cy="1851817"/>
          </a:xfrm>
          <a:prstGeom prst="rect">
            <a:avLst/>
          </a:prstGeom>
        </p:spPr>
      </p:pic>
      <p:pic>
        <p:nvPicPr>
          <p:cNvPr id="41" name="40 Imagen" descr="grey-spiral-md.png"/>
          <p:cNvPicPr>
            <a:picLocks noChangeAspect="1"/>
          </p:cNvPicPr>
          <p:nvPr/>
        </p:nvPicPr>
        <p:blipFill>
          <a:blip r:embed="rId3">
            <a:duotone>
              <a:prstClr val="black"/>
              <a:srgbClr val="FF99FF">
                <a:tint val="45000"/>
                <a:satMod val="400000"/>
              </a:srgbClr>
            </a:duotone>
            <a:lum bright="20000"/>
          </a:blip>
          <a:stretch>
            <a:fillRect/>
          </a:stretch>
        </p:blipFill>
        <p:spPr>
          <a:xfrm rot="5400000">
            <a:off x="3461926" y="1681560"/>
            <a:ext cx="1500198" cy="1851817"/>
          </a:xfrm>
          <a:prstGeom prst="rect">
            <a:avLst/>
          </a:prstGeom>
        </p:spPr>
      </p:pic>
      <p:pic>
        <p:nvPicPr>
          <p:cNvPr id="42" name="41 Imagen" descr="grey-spiral-md.png"/>
          <p:cNvPicPr>
            <a:picLocks noChangeAspect="1"/>
          </p:cNvPicPr>
          <p:nvPr/>
        </p:nvPicPr>
        <p:blipFill>
          <a:blip r:embed="rId3">
            <a:duotone>
              <a:schemeClr val="bg2">
                <a:shade val="45000"/>
                <a:satMod val="135000"/>
              </a:schemeClr>
              <a:prstClr val="white"/>
            </a:duotone>
            <a:lum bright="10000"/>
          </a:blip>
          <a:stretch>
            <a:fillRect/>
          </a:stretch>
        </p:blipFill>
        <p:spPr>
          <a:xfrm rot="5400000">
            <a:off x="4247776" y="1681560"/>
            <a:ext cx="1500198" cy="1851817"/>
          </a:xfrm>
          <a:prstGeom prst="rect">
            <a:avLst/>
          </a:prstGeom>
        </p:spPr>
      </p:pic>
      <p:pic>
        <p:nvPicPr>
          <p:cNvPr id="43" name="42 Imagen" descr="grey-spiral-md.png"/>
          <p:cNvPicPr>
            <a:picLocks noChangeAspect="1"/>
          </p:cNvPicPr>
          <p:nvPr/>
        </p:nvPicPr>
        <p:blipFill>
          <a:blip r:embed="rId3">
            <a:duotone>
              <a:prstClr val="black"/>
              <a:srgbClr val="FF99FF">
                <a:tint val="45000"/>
                <a:satMod val="400000"/>
              </a:srgbClr>
            </a:duotone>
            <a:lum bright="20000"/>
          </a:blip>
          <a:stretch>
            <a:fillRect/>
          </a:stretch>
        </p:blipFill>
        <p:spPr>
          <a:xfrm rot="5400000">
            <a:off x="5319314" y="1681560"/>
            <a:ext cx="1500198" cy="1851817"/>
          </a:xfrm>
          <a:prstGeom prst="rect">
            <a:avLst/>
          </a:prstGeom>
        </p:spPr>
      </p:pic>
      <p:pic>
        <p:nvPicPr>
          <p:cNvPr id="44" name="43 Imagen" descr="grey-spiral-md.png"/>
          <p:cNvPicPr>
            <a:picLocks noChangeAspect="1"/>
          </p:cNvPicPr>
          <p:nvPr/>
        </p:nvPicPr>
        <p:blipFill>
          <a:blip r:embed="rId3">
            <a:duotone>
              <a:schemeClr val="bg2">
                <a:shade val="45000"/>
                <a:satMod val="135000"/>
              </a:schemeClr>
              <a:prstClr val="white"/>
            </a:duotone>
            <a:lum bright="10000"/>
          </a:blip>
          <a:stretch>
            <a:fillRect/>
          </a:stretch>
        </p:blipFill>
        <p:spPr>
          <a:xfrm rot="5400000">
            <a:off x="6462322" y="1681560"/>
            <a:ext cx="1500198" cy="1851817"/>
          </a:xfrm>
          <a:prstGeom prst="rect">
            <a:avLst/>
          </a:prstGeom>
        </p:spPr>
      </p:pic>
      <p:pic>
        <p:nvPicPr>
          <p:cNvPr id="45" name="44 Imagen" descr="grey-spiral-md.png"/>
          <p:cNvPicPr>
            <a:picLocks noChangeAspect="1"/>
          </p:cNvPicPr>
          <p:nvPr/>
        </p:nvPicPr>
        <p:blipFill>
          <a:blip r:embed="rId3">
            <a:duotone>
              <a:prstClr val="black"/>
              <a:srgbClr val="FF99FF">
                <a:tint val="45000"/>
                <a:satMod val="400000"/>
              </a:srgbClr>
            </a:duotone>
            <a:lum bright="20000"/>
          </a:blip>
          <a:stretch>
            <a:fillRect/>
          </a:stretch>
        </p:blipFill>
        <p:spPr>
          <a:xfrm rot="5400000">
            <a:off x="7533892" y="1681560"/>
            <a:ext cx="1500198" cy="1851817"/>
          </a:xfrm>
          <a:prstGeom prst="rect">
            <a:avLst/>
          </a:prstGeom>
        </p:spPr>
      </p:pic>
      <p:sp>
        <p:nvSpPr>
          <p:cNvPr id="11" name="10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6"/>
                                        </p:tgtEl>
                                        <p:attrNameLst>
                                          <p:attrName>style.visibility</p:attrName>
                                        </p:attrNameLst>
                                      </p:cBhvr>
                                      <p:to>
                                        <p:strVal val="visible"/>
                                      </p:to>
                                    </p:set>
                                    <p:anim calcmode="lin" valueType="num">
                                      <p:cBhvr additive="base">
                                        <p:cTn id="9" dur="2000" fill="hold"/>
                                        <p:tgtEl>
                                          <p:spTgt spid="36"/>
                                        </p:tgtEl>
                                        <p:attrNameLst>
                                          <p:attrName>ppt_x</p:attrName>
                                        </p:attrNameLst>
                                      </p:cBhvr>
                                      <p:tavLst>
                                        <p:tav tm="0">
                                          <p:val>
                                            <p:strVal val="1+#ppt_w/2"/>
                                          </p:val>
                                        </p:tav>
                                        <p:tav tm="100000">
                                          <p:val>
                                            <p:strVal val="#ppt_x"/>
                                          </p:val>
                                        </p:tav>
                                      </p:tavLst>
                                    </p:anim>
                                    <p:anim calcmode="lin" valueType="num">
                                      <p:cBhvr additive="base">
                                        <p:cTn id="10" dur="2000" fill="hold"/>
                                        <p:tgtEl>
                                          <p:spTgt spid="36"/>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2000" fill="hold"/>
                                        <p:tgtEl>
                                          <p:spTgt spid="39"/>
                                        </p:tgtEl>
                                        <p:attrNameLst>
                                          <p:attrName>ppt_x</p:attrName>
                                        </p:attrNameLst>
                                      </p:cBhvr>
                                      <p:tavLst>
                                        <p:tav tm="0">
                                          <p:val>
                                            <p:strVal val="1+#ppt_w/2"/>
                                          </p:val>
                                        </p:tav>
                                        <p:tav tm="100000">
                                          <p:val>
                                            <p:strVal val="#ppt_x"/>
                                          </p:val>
                                        </p:tav>
                                      </p:tavLst>
                                    </p:anim>
                                    <p:anim calcmode="lin" valueType="num">
                                      <p:cBhvr additive="base">
                                        <p:cTn id="14" dur="2000" fill="hold"/>
                                        <p:tgtEl>
                                          <p:spTgt spid="39"/>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2000" fill="hold"/>
                                        <p:tgtEl>
                                          <p:spTgt spid="40"/>
                                        </p:tgtEl>
                                        <p:attrNameLst>
                                          <p:attrName>ppt_x</p:attrName>
                                        </p:attrNameLst>
                                      </p:cBhvr>
                                      <p:tavLst>
                                        <p:tav tm="0">
                                          <p:val>
                                            <p:strVal val="1+#ppt_w/2"/>
                                          </p:val>
                                        </p:tav>
                                        <p:tav tm="100000">
                                          <p:val>
                                            <p:strVal val="#ppt_x"/>
                                          </p:val>
                                        </p:tav>
                                      </p:tavLst>
                                    </p:anim>
                                    <p:anim calcmode="lin" valueType="num">
                                      <p:cBhvr additive="base">
                                        <p:cTn id="18" dur="2000" fill="hold"/>
                                        <p:tgtEl>
                                          <p:spTgt spid="40"/>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2000" fill="hold"/>
                                        <p:tgtEl>
                                          <p:spTgt spid="41"/>
                                        </p:tgtEl>
                                        <p:attrNameLst>
                                          <p:attrName>ppt_x</p:attrName>
                                        </p:attrNameLst>
                                      </p:cBhvr>
                                      <p:tavLst>
                                        <p:tav tm="0">
                                          <p:val>
                                            <p:strVal val="1+#ppt_w/2"/>
                                          </p:val>
                                        </p:tav>
                                        <p:tav tm="100000">
                                          <p:val>
                                            <p:strVal val="#ppt_x"/>
                                          </p:val>
                                        </p:tav>
                                      </p:tavLst>
                                    </p:anim>
                                    <p:anim calcmode="lin" valueType="num">
                                      <p:cBhvr additive="base">
                                        <p:cTn id="22" dur="2000" fill="hold"/>
                                        <p:tgtEl>
                                          <p:spTgt spid="4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anim calcmode="lin" valueType="num">
                                      <p:cBhvr additive="base">
                                        <p:cTn id="25" dur="2000" fill="hold"/>
                                        <p:tgtEl>
                                          <p:spTgt spid="42"/>
                                        </p:tgtEl>
                                        <p:attrNameLst>
                                          <p:attrName>ppt_x</p:attrName>
                                        </p:attrNameLst>
                                      </p:cBhvr>
                                      <p:tavLst>
                                        <p:tav tm="0">
                                          <p:val>
                                            <p:strVal val="1+#ppt_w/2"/>
                                          </p:val>
                                        </p:tav>
                                        <p:tav tm="100000">
                                          <p:val>
                                            <p:strVal val="#ppt_x"/>
                                          </p:val>
                                        </p:tav>
                                      </p:tavLst>
                                    </p:anim>
                                    <p:anim calcmode="lin" valueType="num">
                                      <p:cBhvr additive="base">
                                        <p:cTn id="26" dur="2000" fill="hold"/>
                                        <p:tgtEl>
                                          <p:spTgt spid="4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2000" fill="hold"/>
                                        <p:tgtEl>
                                          <p:spTgt spid="43"/>
                                        </p:tgtEl>
                                        <p:attrNameLst>
                                          <p:attrName>ppt_x</p:attrName>
                                        </p:attrNameLst>
                                      </p:cBhvr>
                                      <p:tavLst>
                                        <p:tav tm="0">
                                          <p:val>
                                            <p:strVal val="1+#ppt_w/2"/>
                                          </p:val>
                                        </p:tav>
                                        <p:tav tm="100000">
                                          <p:val>
                                            <p:strVal val="#ppt_x"/>
                                          </p:val>
                                        </p:tav>
                                      </p:tavLst>
                                    </p:anim>
                                    <p:anim calcmode="lin" valueType="num">
                                      <p:cBhvr additive="base">
                                        <p:cTn id="30" dur="2000" fill="hold"/>
                                        <p:tgtEl>
                                          <p:spTgt spid="4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2000" fill="hold"/>
                                        <p:tgtEl>
                                          <p:spTgt spid="44"/>
                                        </p:tgtEl>
                                        <p:attrNameLst>
                                          <p:attrName>ppt_x</p:attrName>
                                        </p:attrNameLst>
                                      </p:cBhvr>
                                      <p:tavLst>
                                        <p:tav tm="0">
                                          <p:val>
                                            <p:strVal val="1+#ppt_w/2"/>
                                          </p:val>
                                        </p:tav>
                                        <p:tav tm="100000">
                                          <p:val>
                                            <p:strVal val="#ppt_x"/>
                                          </p:val>
                                        </p:tav>
                                      </p:tavLst>
                                    </p:anim>
                                    <p:anim calcmode="lin" valueType="num">
                                      <p:cBhvr additive="base">
                                        <p:cTn id="34" dur="2000" fill="hold"/>
                                        <p:tgtEl>
                                          <p:spTgt spid="44"/>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2000" fill="hold"/>
                                        <p:tgtEl>
                                          <p:spTgt spid="45"/>
                                        </p:tgtEl>
                                        <p:attrNameLst>
                                          <p:attrName>ppt_x</p:attrName>
                                        </p:attrNameLst>
                                      </p:cBhvr>
                                      <p:tavLst>
                                        <p:tav tm="0">
                                          <p:val>
                                            <p:strVal val="1+#ppt_w/2"/>
                                          </p:val>
                                        </p:tav>
                                        <p:tav tm="100000">
                                          <p:val>
                                            <p:strVal val="#ppt_x"/>
                                          </p:val>
                                        </p:tav>
                                      </p:tavLst>
                                    </p:anim>
                                    <p:anim calcmode="lin" valueType="num">
                                      <p:cBhvr additive="base">
                                        <p:cTn id="38" dur="2000" fill="hold"/>
                                        <p:tgtEl>
                                          <p:spTgt spid="45"/>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3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39"/>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40"/>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41"/>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42"/>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43"/>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44"/>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45"/>
                                        </p:tgtEl>
                                        <p:attrNameLst>
                                          <p:attrName>r</p:attrName>
                                        </p:attrNameLst>
                                      </p:cBhvr>
                                    </p:animRot>
                                  </p:childTnLst>
                                </p:cTn>
                              </p:par>
                            </p:childTnLst>
                          </p:cTn>
                        </p:par>
                        <p:par>
                          <p:cTn id="55" fill="hold">
                            <p:stCondLst>
                              <p:cond delay="4000"/>
                            </p:stCondLst>
                            <p:childTnLst>
                              <p:par>
                                <p:cTn id="56" presetID="2" presetClass="exit" presetSubtype="2" fill="hold" nodeType="afterEffect">
                                  <p:stCondLst>
                                    <p:cond delay="0"/>
                                  </p:stCondLst>
                                  <p:childTnLst>
                                    <p:anim calcmode="lin" valueType="num">
                                      <p:cBhvr additive="base">
                                        <p:cTn id="57" dur="2000"/>
                                        <p:tgtEl>
                                          <p:spTgt spid="36"/>
                                        </p:tgtEl>
                                        <p:attrNameLst>
                                          <p:attrName>ppt_x</p:attrName>
                                        </p:attrNameLst>
                                      </p:cBhvr>
                                      <p:tavLst>
                                        <p:tav tm="0">
                                          <p:val>
                                            <p:strVal val="ppt_x"/>
                                          </p:val>
                                        </p:tav>
                                        <p:tav tm="100000">
                                          <p:val>
                                            <p:strVal val="1+ppt_w/2"/>
                                          </p:val>
                                        </p:tav>
                                      </p:tavLst>
                                    </p:anim>
                                    <p:anim calcmode="lin" valueType="num">
                                      <p:cBhvr additive="base">
                                        <p:cTn id="58" dur="2000"/>
                                        <p:tgtEl>
                                          <p:spTgt spid="36"/>
                                        </p:tgtEl>
                                        <p:attrNameLst>
                                          <p:attrName>ppt_y</p:attrName>
                                        </p:attrNameLst>
                                      </p:cBhvr>
                                      <p:tavLst>
                                        <p:tav tm="0">
                                          <p:val>
                                            <p:strVal val="ppt_y"/>
                                          </p:val>
                                        </p:tav>
                                        <p:tav tm="100000">
                                          <p:val>
                                            <p:strVal val="ppt_y"/>
                                          </p:val>
                                        </p:tav>
                                      </p:tavLst>
                                    </p:anim>
                                    <p:set>
                                      <p:cBhvr>
                                        <p:cTn id="59" dur="1" fill="hold">
                                          <p:stCondLst>
                                            <p:cond delay="1999"/>
                                          </p:stCondLst>
                                        </p:cTn>
                                        <p:tgtEl>
                                          <p:spTgt spid="36"/>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39"/>
                                        </p:tgtEl>
                                        <p:attrNameLst>
                                          <p:attrName>ppt_x</p:attrName>
                                        </p:attrNameLst>
                                      </p:cBhvr>
                                      <p:tavLst>
                                        <p:tav tm="0">
                                          <p:val>
                                            <p:strVal val="ppt_x"/>
                                          </p:val>
                                        </p:tav>
                                        <p:tav tm="100000">
                                          <p:val>
                                            <p:strVal val="1+ppt_w/2"/>
                                          </p:val>
                                        </p:tav>
                                      </p:tavLst>
                                    </p:anim>
                                    <p:anim calcmode="lin" valueType="num">
                                      <p:cBhvr additive="base">
                                        <p:cTn id="62" dur="2000"/>
                                        <p:tgtEl>
                                          <p:spTgt spid="39"/>
                                        </p:tgtEl>
                                        <p:attrNameLst>
                                          <p:attrName>ppt_y</p:attrName>
                                        </p:attrNameLst>
                                      </p:cBhvr>
                                      <p:tavLst>
                                        <p:tav tm="0">
                                          <p:val>
                                            <p:strVal val="ppt_y"/>
                                          </p:val>
                                        </p:tav>
                                        <p:tav tm="100000">
                                          <p:val>
                                            <p:strVal val="ppt_y"/>
                                          </p:val>
                                        </p:tav>
                                      </p:tavLst>
                                    </p:anim>
                                    <p:set>
                                      <p:cBhvr>
                                        <p:cTn id="63" dur="1" fill="hold">
                                          <p:stCondLst>
                                            <p:cond delay="1999"/>
                                          </p:stCondLst>
                                        </p:cTn>
                                        <p:tgtEl>
                                          <p:spTgt spid="39"/>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40"/>
                                        </p:tgtEl>
                                        <p:attrNameLst>
                                          <p:attrName>ppt_x</p:attrName>
                                        </p:attrNameLst>
                                      </p:cBhvr>
                                      <p:tavLst>
                                        <p:tav tm="0">
                                          <p:val>
                                            <p:strVal val="ppt_x"/>
                                          </p:val>
                                        </p:tav>
                                        <p:tav tm="100000">
                                          <p:val>
                                            <p:strVal val="1+ppt_w/2"/>
                                          </p:val>
                                        </p:tav>
                                      </p:tavLst>
                                    </p:anim>
                                    <p:anim calcmode="lin" valueType="num">
                                      <p:cBhvr additive="base">
                                        <p:cTn id="66" dur="2000"/>
                                        <p:tgtEl>
                                          <p:spTgt spid="40"/>
                                        </p:tgtEl>
                                        <p:attrNameLst>
                                          <p:attrName>ppt_y</p:attrName>
                                        </p:attrNameLst>
                                      </p:cBhvr>
                                      <p:tavLst>
                                        <p:tav tm="0">
                                          <p:val>
                                            <p:strVal val="ppt_y"/>
                                          </p:val>
                                        </p:tav>
                                        <p:tav tm="100000">
                                          <p:val>
                                            <p:strVal val="ppt_y"/>
                                          </p:val>
                                        </p:tav>
                                      </p:tavLst>
                                    </p:anim>
                                    <p:set>
                                      <p:cBhvr>
                                        <p:cTn id="67" dur="1" fill="hold">
                                          <p:stCondLst>
                                            <p:cond delay="1999"/>
                                          </p:stCondLst>
                                        </p:cTn>
                                        <p:tgtEl>
                                          <p:spTgt spid="40"/>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41"/>
                                        </p:tgtEl>
                                        <p:attrNameLst>
                                          <p:attrName>ppt_x</p:attrName>
                                        </p:attrNameLst>
                                      </p:cBhvr>
                                      <p:tavLst>
                                        <p:tav tm="0">
                                          <p:val>
                                            <p:strVal val="ppt_x"/>
                                          </p:val>
                                        </p:tav>
                                        <p:tav tm="100000">
                                          <p:val>
                                            <p:strVal val="1+ppt_w/2"/>
                                          </p:val>
                                        </p:tav>
                                      </p:tavLst>
                                    </p:anim>
                                    <p:anim calcmode="lin" valueType="num">
                                      <p:cBhvr additive="base">
                                        <p:cTn id="70" dur="2000"/>
                                        <p:tgtEl>
                                          <p:spTgt spid="41"/>
                                        </p:tgtEl>
                                        <p:attrNameLst>
                                          <p:attrName>ppt_y</p:attrName>
                                        </p:attrNameLst>
                                      </p:cBhvr>
                                      <p:tavLst>
                                        <p:tav tm="0">
                                          <p:val>
                                            <p:strVal val="ppt_y"/>
                                          </p:val>
                                        </p:tav>
                                        <p:tav tm="100000">
                                          <p:val>
                                            <p:strVal val="ppt_y"/>
                                          </p:val>
                                        </p:tav>
                                      </p:tavLst>
                                    </p:anim>
                                    <p:set>
                                      <p:cBhvr>
                                        <p:cTn id="71" dur="1" fill="hold">
                                          <p:stCondLst>
                                            <p:cond delay="1999"/>
                                          </p:stCondLst>
                                        </p:cTn>
                                        <p:tgtEl>
                                          <p:spTgt spid="41"/>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42"/>
                                        </p:tgtEl>
                                        <p:attrNameLst>
                                          <p:attrName>ppt_x</p:attrName>
                                        </p:attrNameLst>
                                      </p:cBhvr>
                                      <p:tavLst>
                                        <p:tav tm="0">
                                          <p:val>
                                            <p:strVal val="ppt_x"/>
                                          </p:val>
                                        </p:tav>
                                        <p:tav tm="100000">
                                          <p:val>
                                            <p:strVal val="1+ppt_w/2"/>
                                          </p:val>
                                        </p:tav>
                                      </p:tavLst>
                                    </p:anim>
                                    <p:anim calcmode="lin" valueType="num">
                                      <p:cBhvr additive="base">
                                        <p:cTn id="74" dur="2000"/>
                                        <p:tgtEl>
                                          <p:spTgt spid="42"/>
                                        </p:tgtEl>
                                        <p:attrNameLst>
                                          <p:attrName>ppt_y</p:attrName>
                                        </p:attrNameLst>
                                      </p:cBhvr>
                                      <p:tavLst>
                                        <p:tav tm="0">
                                          <p:val>
                                            <p:strVal val="ppt_y"/>
                                          </p:val>
                                        </p:tav>
                                        <p:tav tm="100000">
                                          <p:val>
                                            <p:strVal val="ppt_y"/>
                                          </p:val>
                                        </p:tav>
                                      </p:tavLst>
                                    </p:anim>
                                    <p:set>
                                      <p:cBhvr>
                                        <p:cTn id="75" dur="1" fill="hold">
                                          <p:stCondLst>
                                            <p:cond delay="1999"/>
                                          </p:stCondLst>
                                        </p:cTn>
                                        <p:tgtEl>
                                          <p:spTgt spid="42"/>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43"/>
                                        </p:tgtEl>
                                        <p:attrNameLst>
                                          <p:attrName>ppt_x</p:attrName>
                                        </p:attrNameLst>
                                      </p:cBhvr>
                                      <p:tavLst>
                                        <p:tav tm="0">
                                          <p:val>
                                            <p:strVal val="ppt_x"/>
                                          </p:val>
                                        </p:tav>
                                        <p:tav tm="100000">
                                          <p:val>
                                            <p:strVal val="1+ppt_w/2"/>
                                          </p:val>
                                        </p:tav>
                                      </p:tavLst>
                                    </p:anim>
                                    <p:anim calcmode="lin" valueType="num">
                                      <p:cBhvr additive="base">
                                        <p:cTn id="78" dur="2000"/>
                                        <p:tgtEl>
                                          <p:spTgt spid="43"/>
                                        </p:tgtEl>
                                        <p:attrNameLst>
                                          <p:attrName>ppt_y</p:attrName>
                                        </p:attrNameLst>
                                      </p:cBhvr>
                                      <p:tavLst>
                                        <p:tav tm="0">
                                          <p:val>
                                            <p:strVal val="ppt_y"/>
                                          </p:val>
                                        </p:tav>
                                        <p:tav tm="100000">
                                          <p:val>
                                            <p:strVal val="ppt_y"/>
                                          </p:val>
                                        </p:tav>
                                      </p:tavLst>
                                    </p:anim>
                                    <p:set>
                                      <p:cBhvr>
                                        <p:cTn id="79" dur="1" fill="hold">
                                          <p:stCondLst>
                                            <p:cond delay="1999"/>
                                          </p:stCondLst>
                                        </p:cTn>
                                        <p:tgtEl>
                                          <p:spTgt spid="43"/>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44"/>
                                        </p:tgtEl>
                                        <p:attrNameLst>
                                          <p:attrName>ppt_x</p:attrName>
                                        </p:attrNameLst>
                                      </p:cBhvr>
                                      <p:tavLst>
                                        <p:tav tm="0">
                                          <p:val>
                                            <p:strVal val="ppt_x"/>
                                          </p:val>
                                        </p:tav>
                                        <p:tav tm="100000">
                                          <p:val>
                                            <p:strVal val="1+ppt_w/2"/>
                                          </p:val>
                                        </p:tav>
                                      </p:tavLst>
                                    </p:anim>
                                    <p:anim calcmode="lin" valueType="num">
                                      <p:cBhvr additive="base">
                                        <p:cTn id="82" dur="2000"/>
                                        <p:tgtEl>
                                          <p:spTgt spid="44"/>
                                        </p:tgtEl>
                                        <p:attrNameLst>
                                          <p:attrName>ppt_y</p:attrName>
                                        </p:attrNameLst>
                                      </p:cBhvr>
                                      <p:tavLst>
                                        <p:tav tm="0">
                                          <p:val>
                                            <p:strVal val="ppt_y"/>
                                          </p:val>
                                        </p:tav>
                                        <p:tav tm="100000">
                                          <p:val>
                                            <p:strVal val="ppt_y"/>
                                          </p:val>
                                        </p:tav>
                                      </p:tavLst>
                                    </p:anim>
                                    <p:set>
                                      <p:cBhvr>
                                        <p:cTn id="83" dur="1" fill="hold">
                                          <p:stCondLst>
                                            <p:cond delay="1999"/>
                                          </p:stCondLst>
                                        </p:cTn>
                                        <p:tgtEl>
                                          <p:spTgt spid="44"/>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45"/>
                                        </p:tgtEl>
                                        <p:attrNameLst>
                                          <p:attrName>ppt_x</p:attrName>
                                        </p:attrNameLst>
                                      </p:cBhvr>
                                      <p:tavLst>
                                        <p:tav tm="0">
                                          <p:val>
                                            <p:strVal val="ppt_x"/>
                                          </p:val>
                                        </p:tav>
                                        <p:tav tm="100000">
                                          <p:val>
                                            <p:strVal val="1+ppt_w/2"/>
                                          </p:val>
                                        </p:tav>
                                      </p:tavLst>
                                    </p:anim>
                                    <p:anim calcmode="lin" valueType="num">
                                      <p:cBhvr additive="base">
                                        <p:cTn id="86" dur="2000"/>
                                        <p:tgtEl>
                                          <p:spTgt spid="45"/>
                                        </p:tgtEl>
                                        <p:attrNameLst>
                                          <p:attrName>ppt_y</p:attrName>
                                        </p:attrNameLst>
                                      </p:cBhvr>
                                      <p:tavLst>
                                        <p:tav tm="0">
                                          <p:val>
                                            <p:strVal val="ppt_y"/>
                                          </p:val>
                                        </p:tav>
                                        <p:tav tm="100000">
                                          <p:val>
                                            <p:strVal val="ppt_y"/>
                                          </p:val>
                                        </p:tav>
                                      </p:tavLst>
                                    </p:anim>
                                    <p:set>
                                      <p:cBhvr>
                                        <p:cTn id="87" dur="1" fill="hold">
                                          <p:stCondLst>
                                            <p:cond delay="1999"/>
                                          </p:stCondLst>
                                        </p:cTn>
                                        <p:tgtEl>
                                          <p:spTgt spid="45"/>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36"/>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39"/>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40"/>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41"/>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42"/>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43"/>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44"/>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45"/>
                                        </p:tgtEl>
                                        <p:attrNameLst>
                                          <p:attrName>r</p:attrName>
                                        </p:attrNameLst>
                                      </p:cBhvr>
                                    </p:animRot>
                                  </p:childTnLst>
                                </p:cTn>
                              </p:par>
                              <p:par>
                                <p:cTn id="104" presetID="17" presetClass="entr" presetSubtype="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par>
                                <p:cTn id="110" presetID="3" presetClass="entr" presetSubtype="5"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linds(vertic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33567" y="0"/>
            <a:ext cx="7676865" cy="5143500"/>
          </a:xfrm>
          <a:prstGeom prst="rect">
            <a:avLst/>
          </a:prstGeom>
        </p:spPr>
      </p:pic>
      <p:sp>
        <p:nvSpPr>
          <p:cNvPr id="4" name="3 CuadroTexto"/>
          <p:cNvSpPr txBox="1"/>
          <p:nvPr/>
        </p:nvSpPr>
        <p:spPr>
          <a:xfrm>
            <a:off x="2500298" y="1428742"/>
            <a:ext cx="5072098" cy="2677656"/>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Les regalo unas cuantas imágenes que me han encandilado para que las disfruten, detente a mirarlas e imagina ahí, en ese sitio y en ese momento en el que las gotas caen y ruedan por las hojas y los pétalos... </a:t>
            </a:r>
          </a:p>
          <a:p>
            <a:pPr algn="ctr"/>
            <a:r>
              <a:rPr lang="es-PE" sz="2400" dirty="0" smtClean="0">
                <a:solidFill>
                  <a:schemeClr val="bg1"/>
                </a:solidFill>
                <a:effectLst>
                  <a:outerShdw blurRad="38100" dist="38100" dir="2700000" algn="tl">
                    <a:srgbClr val="000000">
                      <a:alpha val="43137"/>
                    </a:srgbClr>
                  </a:outerShdw>
                </a:effectLst>
              </a:rPr>
              <a:t>¿No es mágico?...</a:t>
            </a:r>
            <a:endParaRPr lang="es-PE" sz="2400" b="1" dirty="0" smtClean="0">
              <a:solidFill>
                <a:schemeClr val="bg1"/>
              </a:solidFill>
              <a:effectLst>
                <a:outerShdw blurRad="38100" dist="38100" dir="2700000" algn="tl">
                  <a:srgbClr val="000000">
                    <a:alpha val="43137"/>
                  </a:srgbClr>
                </a:outerShdw>
              </a:effectLst>
            </a:endParaRPr>
          </a:p>
          <a:p>
            <a:pPr algn="ctr"/>
            <a:endParaRPr lang="es-PE" sz="2400" dirty="0">
              <a:solidFill>
                <a:schemeClr val="bg1"/>
              </a:solidFill>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44644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2" name="41 Anillo"/>
          <p:cNvSpPr/>
          <p:nvPr/>
        </p:nvSpPr>
        <p:spPr>
          <a:xfrm>
            <a:off x="1714480" y="-12"/>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1714480" y="428616"/>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1714480" y="785830"/>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1714480" y="1214434"/>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1714480" y="1643062"/>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1714480" y="2071690"/>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1714480" y="2357466"/>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1714480" y="2786070"/>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1714480" y="3214698"/>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1714480" y="3643326"/>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nillo"/>
          <p:cNvSpPr/>
          <p:nvPr/>
        </p:nvSpPr>
        <p:spPr>
          <a:xfrm>
            <a:off x="1714480" y="3857664"/>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nillo"/>
          <p:cNvSpPr/>
          <p:nvPr/>
        </p:nvSpPr>
        <p:spPr>
          <a:xfrm>
            <a:off x="1714480" y="4286268"/>
            <a:ext cx="6000792" cy="857232"/>
          </a:xfrm>
          <a:prstGeom prst="donut">
            <a:avLst>
              <a:gd name="adj" fmla="val 22778"/>
            </a:avLst>
          </a:prstGeom>
          <a:blipFill>
            <a:blip r:embed="rId3">
              <a:duotone>
                <a:prstClr val="black"/>
                <a:srgbClr val="7030A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2"/>
                                        </p:tgtEl>
                                        <p:attrNameLst>
                                          <p:attrName>style.visibility</p:attrName>
                                        </p:attrNameLst>
                                      </p:cBhvr>
                                      <p:to>
                                        <p:strVal val="visible"/>
                                      </p:to>
                                    </p:set>
                                    <p:anim calcmode="lin" valueType="num">
                                      <p:cBhvr additive="base">
                                        <p:cTn id="9" dur="3000" fill="hold"/>
                                        <p:tgtEl>
                                          <p:spTgt spid="42"/>
                                        </p:tgtEl>
                                        <p:attrNameLst>
                                          <p:attrName>ppt_x</p:attrName>
                                        </p:attrNameLst>
                                      </p:cBhvr>
                                      <p:tavLst>
                                        <p:tav tm="0">
                                          <p:val>
                                            <p:strVal val="#ppt_x"/>
                                          </p:val>
                                        </p:tav>
                                        <p:tav tm="100000">
                                          <p:val>
                                            <p:strVal val="#ppt_x"/>
                                          </p:val>
                                        </p:tav>
                                      </p:tavLst>
                                    </p:anim>
                                    <p:anim calcmode="lin" valueType="num">
                                      <p:cBhvr additive="base">
                                        <p:cTn id="10" dur="3000" fill="hold"/>
                                        <p:tgtEl>
                                          <p:spTgt spid="42"/>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additive="base">
                                        <p:cTn id="13" dur="3000" fill="hold"/>
                                        <p:tgtEl>
                                          <p:spTgt spid="43"/>
                                        </p:tgtEl>
                                        <p:attrNameLst>
                                          <p:attrName>ppt_x</p:attrName>
                                        </p:attrNameLst>
                                      </p:cBhvr>
                                      <p:tavLst>
                                        <p:tav tm="0">
                                          <p:val>
                                            <p:strVal val="#ppt_x"/>
                                          </p:val>
                                        </p:tav>
                                        <p:tav tm="100000">
                                          <p:val>
                                            <p:strVal val="#ppt_x"/>
                                          </p:val>
                                        </p:tav>
                                      </p:tavLst>
                                    </p:anim>
                                    <p:anim calcmode="lin" valueType="num">
                                      <p:cBhvr additive="base">
                                        <p:cTn id="14" dur="3000" fill="hold"/>
                                        <p:tgtEl>
                                          <p:spTgt spid="4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3000" fill="hold"/>
                                        <p:tgtEl>
                                          <p:spTgt spid="44"/>
                                        </p:tgtEl>
                                        <p:attrNameLst>
                                          <p:attrName>ppt_x</p:attrName>
                                        </p:attrNameLst>
                                      </p:cBhvr>
                                      <p:tavLst>
                                        <p:tav tm="0">
                                          <p:val>
                                            <p:strVal val="#ppt_x"/>
                                          </p:val>
                                        </p:tav>
                                        <p:tav tm="100000">
                                          <p:val>
                                            <p:strVal val="#ppt_x"/>
                                          </p:val>
                                        </p:tav>
                                      </p:tavLst>
                                    </p:anim>
                                    <p:anim calcmode="lin" valueType="num">
                                      <p:cBhvr additive="base">
                                        <p:cTn id="18" dur="3000" fill="hold"/>
                                        <p:tgtEl>
                                          <p:spTgt spid="4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3000" fill="hold"/>
                                        <p:tgtEl>
                                          <p:spTgt spid="45"/>
                                        </p:tgtEl>
                                        <p:attrNameLst>
                                          <p:attrName>ppt_x</p:attrName>
                                        </p:attrNameLst>
                                      </p:cBhvr>
                                      <p:tavLst>
                                        <p:tav tm="0">
                                          <p:val>
                                            <p:strVal val="#ppt_x"/>
                                          </p:val>
                                        </p:tav>
                                        <p:tav tm="100000">
                                          <p:val>
                                            <p:strVal val="#ppt_x"/>
                                          </p:val>
                                        </p:tav>
                                      </p:tavLst>
                                    </p:anim>
                                    <p:anim calcmode="lin" valueType="num">
                                      <p:cBhvr additive="base">
                                        <p:cTn id="22" dur="3000" fill="hold"/>
                                        <p:tgtEl>
                                          <p:spTgt spid="4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3000" fill="hold"/>
                                        <p:tgtEl>
                                          <p:spTgt spid="46"/>
                                        </p:tgtEl>
                                        <p:attrNameLst>
                                          <p:attrName>ppt_x</p:attrName>
                                        </p:attrNameLst>
                                      </p:cBhvr>
                                      <p:tavLst>
                                        <p:tav tm="0">
                                          <p:val>
                                            <p:strVal val="#ppt_x"/>
                                          </p:val>
                                        </p:tav>
                                        <p:tav tm="100000">
                                          <p:val>
                                            <p:strVal val="#ppt_x"/>
                                          </p:val>
                                        </p:tav>
                                      </p:tavLst>
                                    </p:anim>
                                    <p:anim calcmode="lin" valueType="num">
                                      <p:cBhvr additive="base">
                                        <p:cTn id="26" dur="3000" fill="hold"/>
                                        <p:tgtEl>
                                          <p:spTgt spid="4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additive="base">
                                        <p:cTn id="29" dur="3000" fill="hold"/>
                                        <p:tgtEl>
                                          <p:spTgt spid="47"/>
                                        </p:tgtEl>
                                        <p:attrNameLst>
                                          <p:attrName>ppt_x</p:attrName>
                                        </p:attrNameLst>
                                      </p:cBhvr>
                                      <p:tavLst>
                                        <p:tav tm="0">
                                          <p:val>
                                            <p:strVal val="#ppt_x"/>
                                          </p:val>
                                        </p:tav>
                                        <p:tav tm="100000">
                                          <p:val>
                                            <p:strVal val="#ppt_x"/>
                                          </p:val>
                                        </p:tav>
                                      </p:tavLst>
                                    </p:anim>
                                    <p:anim calcmode="lin" valueType="num">
                                      <p:cBhvr additive="base">
                                        <p:cTn id="30" dur="3000" fill="hold"/>
                                        <p:tgtEl>
                                          <p:spTgt spid="4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3000" fill="hold"/>
                                        <p:tgtEl>
                                          <p:spTgt spid="48"/>
                                        </p:tgtEl>
                                        <p:attrNameLst>
                                          <p:attrName>ppt_x</p:attrName>
                                        </p:attrNameLst>
                                      </p:cBhvr>
                                      <p:tavLst>
                                        <p:tav tm="0">
                                          <p:val>
                                            <p:strVal val="#ppt_x"/>
                                          </p:val>
                                        </p:tav>
                                        <p:tav tm="100000">
                                          <p:val>
                                            <p:strVal val="#ppt_x"/>
                                          </p:val>
                                        </p:tav>
                                      </p:tavLst>
                                    </p:anim>
                                    <p:anim calcmode="lin" valueType="num">
                                      <p:cBhvr additive="base">
                                        <p:cTn id="34" dur="3000" fill="hold"/>
                                        <p:tgtEl>
                                          <p:spTgt spid="4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 calcmode="lin" valueType="num">
                                      <p:cBhvr additive="base">
                                        <p:cTn id="37" dur="3000" fill="hold"/>
                                        <p:tgtEl>
                                          <p:spTgt spid="49"/>
                                        </p:tgtEl>
                                        <p:attrNameLst>
                                          <p:attrName>ppt_x</p:attrName>
                                        </p:attrNameLst>
                                      </p:cBhvr>
                                      <p:tavLst>
                                        <p:tav tm="0">
                                          <p:val>
                                            <p:strVal val="#ppt_x"/>
                                          </p:val>
                                        </p:tav>
                                        <p:tav tm="100000">
                                          <p:val>
                                            <p:strVal val="#ppt_x"/>
                                          </p:val>
                                        </p:tav>
                                      </p:tavLst>
                                    </p:anim>
                                    <p:anim calcmode="lin" valueType="num">
                                      <p:cBhvr additive="base">
                                        <p:cTn id="38" dur="3000" fill="hold"/>
                                        <p:tgtEl>
                                          <p:spTgt spid="4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 calcmode="lin" valueType="num">
                                      <p:cBhvr additive="base">
                                        <p:cTn id="41" dur="3000" fill="hold"/>
                                        <p:tgtEl>
                                          <p:spTgt spid="50"/>
                                        </p:tgtEl>
                                        <p:attrNameLst>
                                          <p:attrName>ppt_x</p:attrName>
                                        </p:attrNameLst>
                                      </p:cBhvr>
                                      <p:tavLst>
                                        <p:tav tm="0">
                                          <p:val>
                                            <p:strVal val="#ppt_x"/>
                                          </p:val>
                                        </p:tav>
                                        <p:tav tm="100000">
                                          <p:val>
                                            <p:strVal val="#ppt_x"/>
                                          </p:val>
                                        </p:tav>
                                      </p:tavLst>
                                    </p:anim>
                                    <p:anim calcmode="lin" valueType="num">
                                      <p:cBhvr additive="base">
                                        <p:cTn id="42" dur="3000" fill="hold"/>
                                        <p:tgtEl>
                                          <p:spTgt spid="5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51"/>
                                        </p:tgtEl>
                                        <p:attrNameLst>
                                          <p:attrName>style.visibility</p:attrName>
                                        </p:attrNameLst>
                                      </p:cBhvr>
                                      <p:to>
                                        <p:strVal val="visible"/>
                                      </p:to>
                                    </p:set>
                                    <p:anim calcmode="lin" valueType="num">
                                      <p:cBhvr additive="base">
                                        <p:cTn id="45" dur="3000" fill="hold"/>
                                        <p:tgtEl>
                                          <p:spTgt spid="51"/>
                                        </p:tgtEl>
                                        <p:attrNameLst>
                                          <p:attrName>ppt_x</p:attrName>
                                        </p:attrNameLst>
                                      </p:cBhvr>
                                      <p:tavLst>
                                        <p:tav tm="0">
                                          <p:val>
                                            <p:strVal val="#ppt_x"/>
                                          </p:val>
                                        </p:tav>
                                        <p:tav tm="100000">
                                          <p:val>
                                            <p:strVal val="#ppt_x"/>
                                          </p:val>
                                        </p:tav>
                                      </p:tavLst>
                                    </p:anim>
                                    <p:anim calcmode="lin" valueType="num">
                                      <p:cBhvr additive="base">
                                        <p:cTn id="46" dur="3000" fill="hold"/>
                                        <p:tgtEl>
                                          <p:spTgt spid="5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additive="base">
                                        <p:cTn id="49" dur="3000" fill="hold"/>
                                        <p:tgtEl>
                                          <p:spTgt spid="52"/>
                                        </p:tgtEl>
                                        <p:attrNameLst>
                                          <p:attrName>ppt_x</p:attrName>
                                        </p:attrNameLst>
                                      </p:cBhvr>
                                      <p:tavLst>
                                        <p:tav tm="0">
                                          <p:val>
                                            <p:strVal val="#ppt_x"/>
                                          </p:val>
                                        </p:tav>
                                        <p:tav tm="100000">
                                          <p:val>
                                            <p:strVal val="#ppt_x"/>
                                          </p:val>
                                        </p:tav>
                                      </p:tavLst>
                                    </p:anim>
                                    <p:anim calcmode="lin" valueType="num">
                                      <p:cBhvr additive="base">
                                        <p:cTn id="50" dur="3000" fill="hold"/>
                                        <p:tgtEl>
                                          <p:spTgt spid="5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additive="base">
                                        <p:cTn id="53" dur="3000" fill="hold"/>
                                        <p:tgtEl>
                                          <p:spTgt spid="53"/>
                                        </p:tgtEl>
                                        <p:attrNameLst>
                                          <p:attrName>ppt_x</p:attrName>
                                        </p:attrNameLst>
                                      </p:cBhvr>
                                      <p:tavLst>
                                        <p:tav tm="0">
                                          <p:val>
                                            <p:strVal val="#ppt_x"/>
                                          </p:val>
                                        </p:tav>
                                        <p:tav tm="100000">
                                          <p:val>
                                            <p:strVal val="#ppt_x"/>
                                          </p:val>
                                        </p:tav>
                                      </p:tavLst>
                                    </p:anim>
                                    <p:anim calcmode="lin" valueType="num">
                                      <p:cBhvr additive="base">
                                        <p:cTn id="54" dur="3000" fill="hold"/>
                                        <p:tgtEl>
                                          <p:spTgt spid="53"/>
                                        </p:tgtEl>
                                        <p:attrNameLst>
                                          <p:attrName>ppt_y</p:attrName>
                                        </p:attrNameLst>
                                      </p:cBhvr>
                                      <p:tavLst>
                                        <p:tav tm="0">
                                          <p:val>
                                            <p:strVal val="1+#ppt_h/2"/>
                                          </p:val>
                                        </p:tav>
                                        <p:tav tm="100000">
                                          <p:val>
                                            <p:strVal val="#ppt_y"/>
                                          </p:val>
                                        </p:tav>
                                      </p:tavLst>
                                    </p:anim>
                                  </p:childTnLst>
                                </p:cTn>
                              </p:par>
                              <p:par>
                                <p:cTn id="55" presetID="20" presetClass="entr" presetSubtype="0" fill="hold" grpId="1"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edge">
                                      <p:cBhvr>
                                        <p:cTn id="57" dur="3000"/>
                                        <p:tgtEl>
                                          <p:spTgt spid="42"/>
                                        </p:tgtEl>
                                      </p:cBhvr>
                                    </p:animEffect>
                                  </p:childTnLst>
                                </p:cTn>
                              </p:par>
                              <p:par>
                                <p:cTn id="58" presetID="20" presetClass="entr" presetSubtype="0" fill="hold" grpId="1" nodeType="with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wedge">
                                      <p:cBhvr>
                                        <p:cTn id="60" dur="3000"/>
                                        <p:tgtEl>
                                          <p:spTgt spid="43"/>
                                        </p:tgtEl>
                                      </p:cBhvr>
                                    </p:animEffect>
                                  </p:childTnLst>
                                </p:cTn>
                              </p:par>
                              <p:par>
                                <p:cTn id="61" presetID="20" presetClass="entr" presetSubtype="0" fill="hold" grpId="1" nodeType="with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edge">
                                      <p:cBhvr>
                                        <p:cTn id="63" dur="3000"/>
                                        <p:tgtEl>
                                          <p:spTgt spid="44"/>
                                        </p:tgtEl>
                                      </p:cBhvr>
                                    </p:animEffect>
                                  </p:childTnLst>
                                </p:cTn>
                              </p:par>
                              <p:par>
                                <p:cTn id="64" presetID="20" presetClass="entr" presetSubtype="0" fill="hold" grpId="1"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edge">
                                      <p:cBhvr>
                                        <p:cTn id="66" dur="3000"/>
                                        <p:tgtEl>
                                          <p:spTgt spid="45"/>
                                        </p:tgtEl>
                                      </p:cBhvr>
                                    </p:animEffect>
                                  </p:childTnLst>
                                </p:cTn>
                              </p:par>
                              <p:par>
                                <p:cTn id="67" presetID="20" presetClass="entr" presetSubtype="0" fill="hold" grpId="1" nodeType="with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wedge">
                                      <p:cBhvr>
                                        <p:cTn id="69" dur="3000"/>
                                        <p:tgtEl>
                                          <p:spTgt spid="46"/>
                                        </p:tgtEl>
                                      </p:cBhvr>
                                    </p:animEffect>
                                  </p:childTnLst>
                                </p:cTn>
                              </p:par>
                              <p:par>
                                <p:cTn id="70" presetID="20" presetClass="entr" presetSubtype="0" fill="hold" grpId="1" nodeType="withEffect">
                                  <p:stCondLst>
                                    <p:cond delay="0"/>
                                  </p:stCondLst>
                                  <p:childTnLst>
                                    <p:set>
                                      <p:cBhvr>
                                        <p:cTn id="71" dur="1" fill="hold">
                                          <p:stCondLst>
                                            <p:cond delay="0"/>
                                          </p:stCondLst>
                                        </p:cTn>
                                        <p:tgtEl>
                                          <p:spTgt spid="47"/>
                                        </p:tgtEl>
                                        <p:attrNameLst>
                                          <p:attrName>style.visibility</p:attrName>
                                        </p:attrNameLst>
                                      </p:cBhvr>
                                      <p:to>
                                        <p:strVal val="visible"/>
                                      </p:to>
                                    </p:set>
                                    <p:animEffect transition="in" filter="wedge">
                                      <p:cBhvr>
                                        <p:cTn id="72" dur="3000"/>
                                        <p:tgtEl>
                                          <p:spTgt spid="47"/>
                                        </p:tgtEl>
                                      </p:cBhvr>
                                    </p:animEffect>
                                  </p:childTnLst>
                                </p:cTn>
                              </p:par>
                              <p:par>
                                <p:cTn id="73" presetID="20" presetClass="entr" presetSubtype="0" fill="hold" grpId="1" nodeType="with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wedge">
                                      <p:cBhvr>
                                        <p:cTn id="75" dur="3000"/>
                                        <p:tgtEl>
                                          <p:spTgt spid="48"/>
                                        </p:tgtEl>
                                      </p:cBhvr>
                                    </p:animEffect>
                                  </p:childTnLst>
                                </p:cTn>
                              </p:par>
                              <p:par>
                                <p:cTn id="76" presetID="20" presetClass="entr" presetSubtype="0" fill="hold" grpId="1" nodeType="with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edge">
                                      <p:cBhvr>
                                        <p:cTn id="78" dur="3000"/>
                                        <p:tgtEl>
                                          <p:spTgt spid="49"/>
                                        </p:tgtEl>
                                      </p:cBhvr>
                                    </p:animEffect>
                                  </p:childTnLst>
                                </p:cTn>
                              </p:par>
                              <p:par>
                                <p:cTn id="79" presetID="20" presetClass="entr" presetSubtype="0" fill="hold" grpId="1" nodeType="withEffect">
                                  <p:stCondLst>
                                    <p:cond delay="0"/>
                                  </p:stCondLst>
                                  <p:childTnLst>
                                    <p:set>
                                      <p:cBhvr>
                                        <p:cTn id="80" dur="1" fill="hold">
                                          <p:stCondLst>
                                            <p:cond delay="0"/>
                                          </p:stCondLst>
                                        </p:cTn>
                                        <p:tgtEl>
                                          <p:spTgt spid="50"/>
                                        </p:tgtEl>
                                        <p:attrNameLst>
                                          <p:attrName>style.visibility</p:attrName>
                                        </p:attrNameLst>
                                      </p:cBhvr>
                                      <p:to>
                                        <p:strVal val="visible"/>
                                      </p:to>
                                    </p:set>
                                    <p:animEffect transition="in" filter="wedge">
                                      <p:cBhvr>
                                        <p:cTn id="81" dur="3000"/>
                                        <p:tgtEl>
                                          <p:spTgt spid="50"/>
                                        </p:tgtEl>
                                      </p:cBhvr>
                                    </p:animEffect>
                                  </p:childTnLst>
                                </p:cTn>
                              </p:par>
                              <p:par>
                                <p:cTn id="82" presetID="20" presetClass="entr" presetSubtype="0" fill="hold" grpId="1" nodeType="withEffect">
                                  <p:stCondLst>
                                    <p:cond delay="0"/>
                                  </p:stCondLst>
                                  <p:childTnLst>
                                    <p:set>
                                      <p:cBhvr>
                                        <p:cTn id="83" dur="1" fill="hold">
                                          <p:stCondLst>
                                            <p:cond delay="0"/>
                                          </p:stCondLst>
                                        </p:cTn>
                                        <p:tgtEl>
                                          <p:spTgt spid="51"/>
                                        </p:tgtEl>
                                        <p:attrNameLst>
                                          <p:attrName>style.visibility</p:attrName>
                                        </p:attrNameLst>
                                      </p:cBhvr>
                                      <p:to>
                                        <p:strVal val="visible"/>
                                      </p:to>
                                    </p:set>
                                    <p:animEffect transition="in" filter="wedge">
                                      <p:cBhvr>
                                        <p:cTn id="84" dur="3000"/>
                                        <p:tgtEl>
                                          <p:spTgt spid="51"/>
                                        </p:tgtEl>
                                      </p:cBhvr>
                                    </p:animEffect>
                                  </p:childTnLst>
                                </p:cTn>
                              </p:par>
                              <p:par>
                                <p:cTn id="85" presetID="20" presetClass="entr" presetSubtype="0" fill="hold" grpId="1" nodeType="withEffect">
                                  <p:stCondLst>
                                    <p:cond delay="0"/>
                                  </p:stCondLst>
                                  <p:childTnLst>
                                    <p:set>
                                      <p:cBhvr>
                                        <p:cTn id="86" dur="1" fill="hold">
                                          <p:stCondLst>
                                            <p:cond delay="0"/>
                                          </p:stCondLst>
                                        </p:cTn>
                                        <p:tgtEl>
                                          <p:spTgt spid="52"/>
                                        </p:tgtEl>
                                        <p:attrNameLst>
                                          <p:attrName>style.visibility</p:attrName>
                                        </p:attrNameLst>
                                      </p:cBhvr>
                                      <p:to>
                                        <p:strVal val="visible"/>
                                      </p:to>
                                    </p:set>
                                    <p:animEffect transition="in" filter="wedge">
                                      <p:cBhvr>
                                        <p:cTn id="87" dur="3000"/>
                                        <p:tgtEl>
                                          <p:spTgt spid="52"/>
                                        </p:tgtEl>
                                      </p:cBhvr>
                                    </p:animEffect>
                                  </p:childTnLst>
                                </p:cTn>
                              </p:par>
                              <p:par>
                                <p:cTn id="88" presetID="20" presetClass="entr" presetSubtype="0" fill="hold" grpId="1" nodeType="withEffect">
                                  <p:stCondLst>
                                    <p:cond delay="0"/>
                                  </p:stCondLst>
                                  <p:childTnLst>
                                    <p:set>
                                      <p:cBhvr>
                                        <p:cTn id="89" dur="1" fill="hold">
                                          <p:stCondLst>
                                            <p:cond delay="0"/>
                                          </p:stCondLst>
                                        </p:cTn>
                                        <p:tgtEl>
                                          <p:spTgt spid="53"/>
                                        </p:tgtEl>
                                        <p:attrNameLst>
                                          <p:attrName>style.visibility</p:attrName>
                                        </p:attrNameLst>
                                      </p:cBhvr>
                                      <p:to>
                                        <p:strVal val="visible"/>
                                      </p:to>
                                    </p:set>
                                    <p:animEffect transition="in" filter="wedge">
                                      <p:cBhvr>
                                        <p:cTn id="90" dur="3000"/>
                                        <p:tgtEl>
                                          <p:spTgt spid="53"/>
                                        </p:tgtEl>
                                      </p:cBhvr>
                                    </p:animEffect>
                                  </p:childTnLst>
                                </p:cTn>
                              </p:par>
                              <p:par>
                                <p:cTn id="91" presetID="2" presetClass="exit" presetSubtype="4" fill="hold" grpId="2" nodeType="withEffect">
                                  <p:stCondLst>
                                    <p:cond delay="0"/>
                                  </p:stCondLst>
                                  <p:childTnLst>
                                    <p:anim calcmode="lin" valueType="num">
                                      <p:cBhvr additive="base">
                                        <p:cTn id="92" dur="3000"/>
                                        <p:tgtEl>
                                          <p:spTgt spid="42"/>
                                        </p:tgtEl>
                                        <p:attrNameLst>
                                          <p:attrName>ppt_x</p:attrName>
                                        </p:attrNameLst>
                                      </p:cBhvr>
                                      <p:tavLst>
                                        <p:tav tm="0">
                                          <p:val>
                                            <p:strVal val="ppt_x"/>
                                          </p:val>
                                        </p:tav>
                                        <p:tav tm="100000">
                                          <p:val>
                                            <p:strVal val="ppt_x"/>
                                          </p:val>
                                        </p:tav>
                                      </p:tavLst>
                                    </p:anim>
                                    <p:anim calcmode="lin" valueType="num">
                                      <p:cBhvr additive="base">
                                        <p:cTn id="93" dur="3000"/>
                                        <p:tgtEl>
                                          <p:spTgt spid="42"/>
                                        </p:tgtEl>
                                        <p:attrNameLst>
                                          <p:attrName>ppt_y</p:attrName>
                                        </p:attrNameLst>
                                      </p:cBhvr>
                                      <p:tavLst>
                                        <p:tav tm="0">
                                          <p:val>
                                            <p:strVal val="ppt_y"/>
                                          </p:val>
                                        </p:tav>
                                        <p:tav tm="100000">
                                          <p:val>
                                            <p:strVal val="1+ppt_h/2"/>
                                          </p:val>
                                        </p:tav>
                                      </p:tavLst>
                                    </p:anim>
                                    <p:set>
                                      <p:cBhvr>
                                        <p:cTn id="94" dur="1" fill="hold">
                                          <p:stCondLst>
                                            <p:cond delay="2999"/>
                                          </p:stCondLst>
                                        </p:cTn>
                                        <p:tgtEl>
                                          <p:spTgt spid="42"/>
                                        </p:tgtEl>
                                        <p:attrNameLst>
                                          <p:attrName>style.visibility</p:attrName>
                                        </p:attrNameLst>
                                      </p:cBhvr>
                                      <p:to>
                                        <p:strVal val="hidden"/>
                                      </p:to>
                                    </p:set>
                                  </p:childTnLst>
                                </p:cTn>
                              </p:par>
                              <p:par>
                                <p:cTn id="95" presetID="2" presetClass="exit" presetSubtype="4" fill="hold" grpId="2" nodeType="withEffect">
                                  <p:stCondLst>
                                    <p:cond delay="0"/>
                                  </p:stCondLst>
                                  <p:childTnLst>
                                    <p:anim calcmode="lin" valueType="num">
                                      <p:cBhvr additive="base">
                                        <p:cTn id="96" dur="3000"/>
                                        <p:tgtEl>
                                          <p:spTgt spid="43"/>
                                        </p:tgtEl>
                                        <p:attrNameLst>
                                          <p:attrName>ppt_x</p:attrName>
                                        </p:attrNameLst>
                                      </p:cBhvr>
                                      <p:tavLst>
                                        <p:tav tm="0">
                                          <p:val>
                                            <p:strVal val="ppt_x"/>
                                          </p:val>
                                        </p:tav>
                                        <p:tav tm="100000">
                                          <p:val>
                                            <p:strVal val="ppt_x"/>
                                          </p:val>
                                        </p:tav>
                                      </p:tavLst>
                                    </p:anim>
                                    <p:anim calcmode="lin" valueType="num">
                                      <p:cBhvr additive="base">
                                        <p:cTn id="97" dur="3000"/>
                                        <p:tgtEl>
                                          <p:spTgt spid="43"/>
                                        </p:tgtEl>
                                        <p:attrNameLst>
                                          <p:attrName>ppt_y</p:attrName>
                                        </p:attrNameLst>
                                      </p:cBhvr>
                                      <p:tavLst>
                                        <p:tav tm="0">
                                          <p:val>
                                            <p:strVal val="ppt_y"/>
                                          </p:val>
                                        </p:tav>
                                        <p:tav tm="100000">
                                          <p:val>
                                            <p:strVal val="1+ppt_h/2"/>
                                          </p:val>
                                        </p:tav>
                                      </p:tavLst>
                                    </p:anim>
                                    <p:set>
                                      <p:cBhvr>
                                        <p:cTn id="98" dur="1" fill="hold">
                                          <p:stCondLst>
                                            <p:cond delay="2999"/>
                                          </p:stCondLst>
                                        </p:cTn>
                                        <p:tgtEl>
                                          <p:spTgt spid="43"/>
                                        </p:tgtEl>
                                        <p:attrNameLst>
                                          <p:attrName>style.visibility</p:attrName>
                                        </p:attrNameLst>
                                      </p:cBhvr>
                                      <p:to>
                                        <p:strVal val="hidden"/>
                                      </p:to>
                                    </p:set>
                                  </p:childTnLst>
                                </p:cTn>
                              </p:par>
                              <p:par>
                                <p:cTn id="99" presetID="2" presetClass="exit" presetSubtype="4" fill="hold" grpId="2" nodeType="withEffect">
                                  <p:stCondLst>
                                    <p:cond delay="0"/>
                                  </p:stCondLst>
                                  <p:childTnLst>
                                    <p:anim calcmode="lin" valueType="num">
                                      <p:cBhvr additive="base">
                                        <p:cTn id="100" dur="3000"/>
                                        <p:tgtEl>
                                          <p:spTgt spid="44"/>
                                        </p:tgtEl>
                                        <p:attrNameLst>
                                          <p:attrName>ppt_x</p:attrName>
                                        </p:attrNameLst>
                                      </p:cBhvr>
                                      <p:tavLst>
                                        <p:tav tm="0">
                                          <p:val>
                                            <p:strVal val="ppt_x"/>
                                          </p:val>
                                        </p:tav>
                                        <p:tav tm="100000">
                                          <p:val>
                                            <p:strVal val="ppt_x"/>
                                          </p:val>
                                        </p:tav>
                                      </p:tavLst>
                                    </p:anim>
                                    <p:anim calcmode="lin" valueType="num">
                                      <p:cBhvr additive="base">
                                        <p:cTn id="101" dur="3000"/>
                                        <p:tgtEl>
                                          <p:spTgt spid="44"/>
                                        </p:tgtEl>
                                        <p:attrNameLst>
                                          <p:attrName>ppt_y</p:attrName>
                                        </p:attrNameLst>
                                      </p:cBhvr>
                                      <p:tavLst>
                                        <p:tav tm="0">
                                          <p:val>
                                            <p:strVal val="ppt_y"/>
                                          </p:val>
                                        </p:tav>
                                        <p:tav tm="100000">
                                          <p:val>
                                            <p:strVal val="1+ppt_h/2"/>
                                          </p:val>
                                        </p:tav>
                                      </p:tavLst>
                                    </p:anim>
                                    <p:set>
                                      <p:cBhvr>
                                        <p:cTn id="102" dur="1" fill="hold">
                                          <p:stCondLst>
                                            <p:cond delay="2999"/>
                                          </p:stCondLst>
                                        </p:cTn>
                                        <p:tgtEl>
                                          <p:spTgt spid="44"/>
                                        </p:tgtEl>
                                        <p:attrNameLst>
                                          <p:attrName>style.visibility</p:attrName>
                                        </p:attrNameLst>
                                      </p:cBhvr>
                                      <p:to>
                                        <p:strVal val="hidden"/>
                                      </p:to>
                                    </p:set>
                                  </p:childTnLst>
                                </p:cTn>
                              </p:par>
                              <p:par>
                                <p:cTn id="103" presetID="2" presetClass="exit" presetSubtype="4" fill="hold" grpId="2" nodeType="withEffect">
                                  <p:stCondLst>
                                    <p:cond delay="0"/>
                                  </p:stCondLst>
                                  <p:childTnLst>
                                    <p:anim calcmode="lin" valueType="num">
                                      <p:cBhvr additive="base">
                                        <p:cTn id="104" dur="3000"/>
                                        <p:tgtEl>
                                          <p:spTgt spid="45"/>
                                        </p:tgtEl>
                                        <p:attrNameLst>
                                          <p:attrName>ppt_x</p:attrName>
                                        </p:attrNameLst>
                                      </p:cBhvr>
                                      <p:tavLst>
                                        <p:tav tm="0">
                                          <p:val>
                                            <p:strVal val="ppt_x"/>
                                          </p:val>
                                        </p:tav>
                                        <p:tav tm="100000">
                                          <p:val>
                                            <p:strVal val="ppt_x"/>
                                          </p:val>
                                        </p:tav>
                                      </p:tavLst>
                                    </p:anim>
                                    <p:anim calcmode="lin" valueType="num">
                                      <p:cBhvr additive="base">
                                        <p:cTn id="105" dur="3000"/>
                                        <p:tgtEl>
                                          <p:spTgt spid="45"/>
                                        </p:tgtEl>
                                        <p:attrNameLst>
                                          <p:attrName>ppt_y</p:attrName>
                                        </p:attrNameLst>
                                      </p:cBhvr>
                                      <p:tavLst>
                                        <p:tav tm="0">
                                          <p:val>
                                            <p:strVal val="ppt_y"/>
                                          </p:val>
                                        </p:tav>
                                        <p:tav tm="100000">
                                          <p:val>
                                            <p:strVal val="1+ppt_h/2"/>
                                          </p:val>
                                        </p:tav>
                                      </p:tavLst>
                                    </p:anim>
                                    <p:set>
                                      <p:cBhvr>
                                        <p:cTn id="106" dur="1" fill="hold">
                                          <p:stCondLst>
                                            <p:cond delay="2999"/>
                                          </p:stCondLst>
                                        </p:cTn>
                                        <p:tgtEl>
                                          <p:spTgt spid="45"/>
                                        </p:tgtEl>
                                        <p:attrNameLst>
                                          <p:attrName>style.visibility</p:attrName>
                                        </p:attrNameLst>
                                      </p:cBhvr>
                                      <p:to>
                                        <p:strVal val="hidden"/>
                                      </p:to>
                                    </p:set>
                                  </p:childTnLst>
                                </p:cTn>
                              </p:par>
                              <p:par>
                                <p:cTn id="107" presetID="2" presetClass="exit" presetSubtype="4" fill="hold" grpId="2" nodeType="withEffect">
                                  <p:stCondLst>
                                    <p:cond delay="0"/>
                                  </p:stCondLst>
                                  <p:childTnLst>
                                    <p:anim calcmode="lin" valueType="num">
                                      <p:cBhvr additive="base">
                                        <p:cTn id="108" dur="3000"/>
                                        <p:tgtEl>
                                          <p:spTgt spid="46"/>
                                        </p:tgtEl>
                                        <p:attrNameLst>
                                          <p:attrName>ppt_x</p:attrName>
                                        </p:attrNameLst>
                                      </p:cBhvr>
                                      <p:tavLst>
                                        <p:tav tm="0">
                                          <p:val>
                                            <p:strVal val="ppt_x"/>
                                          </p:val>
                                        </p:tav>
                                        <p:tav tm="100000">
                                          <p:val>
                                            <p:strVal val="ppt_x"/>
                                          </p:val>
                                        </p:tav>
                                      </p:tavLst>
                                    </p:anim>
                                    <p:anim calcmode="lin" valueType="num">
                                      <p:cBhvr additive="base">
                                        <p:cTn id="109" dur="3000"/>
                                        <p:tgtEl>
                                          <p:spTgt spid="46"/>
                                        </p:tgtEl>
                                        <p:attrNameLst>
                                          <p:attrName>ppt_y</p:attrName>
                                        </p:attrNameLst>
                                      </p:cBhvr>
                                      <p:tavLst>
                                        <p:tav tm="0">
                                          <p:val>
                                            <p:strVal val="ppt_y"/>
                                          </p:val>
                                        </p:tav>
                                        <p:tav tm="100000">
                                          <p:val>
                                            <p:strVal val="1+ppt_h/2"/>
                                          </p:val>
                                        </p:tav>
                                      </p:tavLst>
                                    </p:anim>
                                    <p:set>
                                      <p:cBhvr>
                                        <p:cTn id="110" dur="1" fill="hold">
                                          <p:stCondLst>
                                            <p:cond delay="2999"/>
                                          </p:stCondLst>
                                        </p:cTn>
                                        <p:tgtEl>
                                          <p:spTgt spid="46"/>
                                        </p:tgtEl>
                                        <p:attrNameLst>
                                          <p:attrName>style.visibility</p:attrName>
                                        </p:attrNameLst>
                                      </p:cBhvr>
                                      <p:to>
                                        <p:strVal val="hidden"/>
                                      </p:to>
                                    </p:set>
                                  </p:childTnLst>
                                </p:cTn>
                              </p:par>
                              <p:par>
                                <p:cTn id="111" presetID="2" presetClass="exit" presetSubtype="4" fill="hold" grpId="2" nodeType="withEffect">
                                  <p:stCondLst>
                                    <p:cond delay="0"/>
                                  </p:stCondLst>
                                  <p:childTnLst>
                                    <p:anim calcmode="lin" valueType="num">
                                      <p:cBhvr additive="base">
                                        <p:cTn id="112" dur="3000"/>
                                        <p:tgtEl>
                                          <p:spTgt spid="47"/>
                                        </p:tgtEl>
                                        <p:attrNameLst>
                                          <p:attrName>ppt_x</p:attrName>
                                        </p:attrNameLst>
                                      </p:cBhvr>
                                      <p:tavLst>
                                        <p:tav tm="0">
                                          <p:val>
                                            <p:strVal val="ppt_x"/>
                                          </p:val>
                                        </p:tav>
                                        <p:tav tm="100000">
                                          <p:val>
                                            <p:strVal val="ppt_x"/>
                                          </p:val>
                                        </p:tav>
                                      </p:tavLst>
                                    </p:anim>
                                    <p:anim calcmode="lin" valueType="num">
                                      <p:cBhvr additive="base">
                                        <p:cTn id="113" dur="3000"/>
                                        <p:tgtEl>
                                          <p:spTgt spid="47"/>
                                        </p:tgtEl>
                                        <p:attrNameLst>
                                          <p:attrName>ppt_y</p:attrName>
                                        </p:attrNameLst>
                                      </p:cBhvr>
                                      <p:tavLst>
                                        <p:tav tm="0">
                                          <p:val>
                                            <p:strVal val="ppt_y"/>
                                          </p:val>
                                        </p:tav>
                                        <p:tav tm="100000">
                                          <p:val>
                                            <p:strVal val="1+ppt_h/2"/>
                                          </p:val>
                                        </p:tav>
                                      </p:tavLst>
                                    </p:anim>
                                    <p:set>
                                      <p:cBhvr>
                                        <p:cTn id="114" dur="1" fill="hold">
                                          <p:stCondLst>
                                            <p:cond delay="2999"/>
                                          </p:stCondLst>
                                        </p:cTn>
                                        <p:tgtEl>
                                          <p:spTgt spid="47"/>
                                        </p:tgtEl>
                                        <p:attrNameLst>
                                          <p:attrName>style.visibility</p:attrName>
                                        </p:attrNameLst>
                                      </p:cBhvr>
                                      <p:to>
                                        <p:strVal val="hidden"/>
                                      </p:to>
                                    </p:set>
                                  </p:childTnLst>
                                </p:cTn>
                              </p:par>
                              <p:par>
                                <p:cTn id="115" presetID="2" presetClass="exit" presetSubtype="4" fill="hold" grpId="2" nodeType="withEffect">
                                  <p:stCondLst>
                                    <p:cond delay="0"/>
                                  </p:stCondLst>
                                  <p:childTnLst>
                                    <p:anim calcmode="lin" valueType="num">
                                      <p:cBhvr additive="base">
                                        <p:cTn id="116" dur="3000"/>
                                        <p:tgtEl>
                                          <p:spTgt spid="48"/>
                                        </p:tgtEl>
                                        <p:attrNameLst>
                                          <p:attrName>ppt_x</p:attrName>
                                        </p:attrNameLst>
                                      </p:cBhvr>
                                      <p:tavLst>
                                        <p:tav tm="0">
                                          <p:val>
                                            <p:strVal val="ppt_x"/>
                                          </p:val>
                                        </p:tav>
                                        <p:tav tm="100000">
                                          <p:val>
                                            <p:strVal val="ppt_x"/>
                                          </p:val>
                                        </p:tav>
                                      </p:tavLst>
                                    </p:anim>
                                    <p:anim calcmode="lin" valueType="num">
                                      <p:cBhvr additive="base">
                                        <p:cTn id="117" dur="3000"/>
                                        <p:tgtEl>
                                          <p:spTgt spid="48"/>
                                        </p:tgtEl>
                                        <p:attrNameLst>
                                          <p:attrName>ppt_y</p:attrName>
                                        </p:attrNameLst>
                                      </p:cBhvr>
                                      <p:tavLst>
                                        <p:tav tm="0">
                                          <p:val>
                                            <p:strVal val="ppt_y"/>
                                          </p:val>
                                        </p:tav>
                                        <p:tav tm="100000">
                                          <p:val>
                                            <p:strVal val="1+ppt_h/2"/>
                                          </p:val>
                                        </p:tav>
                                      </p:tavLst>
                                    </p:anim>
                                    <p:set>
                                      <p:cBhvr>
                                        <p:cTn id="118" dur="1" fill="hold">
                                          <p:stCondLst>
                                            <p:cond delay="2999"/>
                                          </p:stCondLst>
                                        </p:cTn>
                                        <p:tgtEl>
                                          <p:spTgt spid="48"/>
                                        </p:tgtEl>
                                        <p:attrNameLst>
                                          <p:attrName>style.visibility</p:attrName>
                                        </p:attrNameLst>
                                      </p:cBhvr>
                                      <p:to>
                                        <p:strVal val="hidden"/>
                                      </p:to>
                                    </p:set>
                                  </p:childTnLst>
                                </p:cTn>
                              </p:par>
                              <p:par>
                                <p:cTn id="119" presetID="2" presetClass="exit" presetSubtype="4" fill="hold" grpId="2" nodeType="withEffect">
                                  <p:stCondLst>
                                    <p:cond delay="0"/>
                                  </p:stCondLst>
                                  <p:childTnLst>
                                    <p:anim calcmode="lin" valueType="num">
                                      <p:cBhvr additive="base">
                                        <p:cTn id="120" dur="3000"/>
                                        <p:tgtEl>
                                          <p:spTgt spid="49"/>
                                        </p:tgtEl>
                                        <p:attrNameLst>
                                          <p:attrName>ppt_x</p:attrName>
                                        </p:attrNameLst>
                                      </p:cBhvr>
                                      <p:tavLst>
                                        <p:tav tm="0">
                                          <p:val>
                                            <p:strVal val="ppt_x"/>
                                          </p:val>
                                        </p:tav>
                                        <p:tav tm="100000">
                                          <p:val>
                                            <p:strVal val="ppt_x"/>
                                          </p:val>
                                        </p:tav>
                                      </p:tavLst>
                                    </p:anim>
                                    <p:anim calcmode="lin" valueType="num">
                                      <p:cBhvr additive="base">
                                        <p:cTn id="121" dur="3000"/>
                                        <p:tgtEl>
                                          <p:spTgt spid="49"/>
                                        </p:tgtEl>
                                        <p:attrNameLst>
                                          <p:attrName>ppt_y</p:attrName>
                                        </p:attrNameLst>
                                      </p:cBhvr>
                                      <p:tavLst>
                                        <p:tav tm="0">
                                          <p:val>
                                            <p:strVal val="ppt_y"/>
                                          </p:val>
                                        </p:tav>
                                        <p:tav tm="100000">
                                          <p:val>
                                            <p:strVal val="1+ppt_h/2"/>
                                          </p:val>
                                        </p:tav>
                                      </p:tavLst>
                                    </p:anim>
                                    <p:set>
                                      <p:cBhvr>
                                        <p:cTn id="122" dur="1" fill="hold">
                                          <p:stCondLst>
                                            <p:cond delay="2999"/>
                                          </p:stCondLst>
                                        </p:cTn>
                                        <p:tgtEl>
                                          <p:spTgt spid="49"/>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50"/>
                                        </p:tgtEl>
                                        <p:attrNameLst>
                                          <p:attrName>ppt_x</p:attrName>
                                        </p:attrNameLst>
                                      </p:cBhvr>
                                      <p:tavLst>
                                        <p:tav tm="0">
                                          <p:val>
                                            <p:strVal val="ppt_x"/>
                                          </p:val>
                                        </p:tav>
                                        <p:tav tm="100000">
                                          <p:val>
                                            <p:strVal val="ppt_x"/>
                                          </p:val>
                                        </p:tav>
                                      </p:tavLst>
                                    </p:anim>
                                    <p:anim calcmode="lin" valueType="num">
                                      <p:cBhvr additive="base">
                                        <p:cTn id="125" dur="3000"/>
                                        <p:tgtEl>
                                          <p:spTgt spid="50"/>
                                        </p:tgtEl>
                                        <p:attrNameLst>
                                          <p:attrName>ppt_y</p:attrName>
                                        </p:attrNameLst>
                                      </p:cBhvr>
                                      <p:tavLst>
                                        <p:tav tm="0">
                                          <p:val>
                                            <p:strVal val="ppt_y"/>
                                          </p:val>
                                        </p:tav>
                                        <p:tav tm="100000">
                                          <p:val>
                                            <p:strVal val="1+ppt_h/2"/>
                                          </p:val>
                                        </p:tav>
                                      </p:tavLst>
                                    </p:anim>
                                    <p:set>
                                      <p:cBhvr>
                                        <p:cTn id="126" dur="1" fill="hold">
                                          <p:stCondLst>
                                            <p:cond delay="2999"/>
                                          </p:stCondLst>
                                        </p:cTn>
                                        <p:tgtEl>
                                          <p:spTgt spid="50"/>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51"/>
                                        </p:tgtEl>
                                        <p:attrNameLst>
                                          <p:attrName>ppt_x</p:attrName>
                                        </p:attrNameLst>
                                      </p:cBhvr>
                                      <p:tavLst>
                                        <p:tav tm="0">
                                          <p:val>
                                            <p:strVal val="ppt_x"/>
                                          </p:val>
                                        </p:tav>
                                        <p:tav tm="100000">
                                          <p:val>
                                            <p:strVal val="ppt_x"/>
                                          </p:val>
                                        </p:tav>
                                      </p:tavLst>
                                    </p:anim>
                                    <p:anim calcmode="lin" valueType="num">
                                      <p:cBhvr additive="base">
                                        <p:cTn id="129" dur="3000"/>
                                        <p:tgtEl>
                                          <p:spTgt spid="51"/>
                                        </p:tgtEl>
                                        <p:attrNameLst>
                                          <p:attrName>ppt_y</p:attrName>
                                        </p:attrNameLst>
                                      </p:cBhvr>
                                      <p:tavLst>
                                        <p:tav tm="0">
                                          <p:val>
                                            <p:strVal val="ppt_y"/>
                                          </p:val>
                                        </p:tav>
                                        <p:tav tm="100000">
                                          <p:val>
                                            <p:strVal val="1+ppt_h/2"/>
                                          </p:val>
                                        </p:tav>
                                      </p:tavLst>
                                    </p:anim>
                                    <p:set>
                                      <p:cBhvr>
                                        <p:cTn id="130" dur="1" fill="hold">
                                          <p:stCondLst>
                                            <p:cond delay="2999"/>
                                          </p:stCondLst>
                                        </p:cTn>
                                        <p:tgtEl>
                                          <p:spTgt spid="51"/>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52"/>
                                        </p:tgtEl>
                                        <p:attrNameLst>
                                          <p:attrName>ppt_x</p:attrName>
                                        </p:attrNameLst>
                                      </p:cBhvr>
                                      <p:tavLst>
                                        <p:tav tm="0">
                                          <p:val>
                                            <p:strVal val="ppt_x"/>
                                          </p:val>
                                        </p:tav>
                                        <p:tav tm="100000">
                                          <p:val>
                                            <p:strVal val="ppt_x"/>
                                          </p:val>
                                        </p:tav>
                                      </p:tavLst>
                                    </p:anim>
                                    <p:anim calcmode="lin" valueType="num">
                                      <p:cBhvr additive="base">
                                        <p:cTn id="133" dur="3000"/>
                                        <p:tgtEl>
                                          <p:spTgt spid="52"/>
                                        </p:tgtEl>
                                        <p:attrNameLst>
                                          <p:attrName>ppt_y</p:attrName>
                                        </p:attrNameLst>
                                      </p:cBhvr>
                                      <p:tavLst>
                                        <p:tav tm="0">
                                          <p:val>
                                            <p:strVal val="ppt_y"/>
                                          </p:val>
                                        </p:tav>
                                        <p:tav tm="100000">
                                          <p:val>
                                            <p:strVal val="1+ppt_h/2"/>
                                          </p:val>
                                        </p:tav>
                                      </p:tavLst>
                                    </p:anim>
                                    <p:set>
                                      <p:cBhvr>
                                        <p:cTn id="134" dur="1" fill="hold">
                                          <p:stCondLst>
                                            <p:cond delay="2999"/>
                                          </p:stCondLst>
                                        </p:cTn>
                                        <p:tgtEl>
                                          <p:spTgt spid="52"/>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3000"/>
                                        <p:tgtEl>
                                          <p:spTgt spid="53"/>
                                        </p:tgtEl>
                                        <p:attrNameLst>
                                          <p:attrName>ppt_x</p:attrName>
                                        </p:attrNameLst>
                                      </p:cBhvr>
                                      <p:tavLst>
                                        <p:tav tm="0">
                                          <p:val>
                                            <p:strVal val="ppt_x"/>
                                          </p:val>
                                        </p:tav>
                                        <p:tav tm="100000">
                                          <p:val>
                                            <p:strVal val="ppt_x"/>
                                          </p:val>
                                        </p:tav>
                                      </p:tavLst>
                                    </p:anim>
                                    <p:anim calcmode="lin" valueType="num">
                                      <p:cBhvr additive="base">
                                        <p:cTn id="137" dur="3000"/>
                                        <p:tgtEl>
                                          <p:spTgt spid="53"/>
                                        </p:tgtEl>
                                        <p:attrNameLst>
                                          <p:attrName>ppt_y</p:attrName>
                                        </p:attrNameLst>
                                      </p:cBhvr>
                                      <p:tavLst>
                                        <p:tav tm="0">
                                          <p:val>
                                            <p:strVal val="ppt_y"/>
                                          </p:val>
                                        </p:tav>
                                        <p:tav tm="100000">
                                          <p:val>
                                            <p:strVal val="1+ppt_h/2"/>
                                          </p:val>
                                        </p:tav>
                                      </p:tavLst>
                                    </p:anim>
                                    <p:set>
                                      <p:cBhvr>
                                        <p:cTn id="138" dur="1" fill="hold">
                                          <p:stCondLst>
                                            <p:cond delay="2999"/>
                                          </p:stCondLst>
                                        </p:cTn>
                                        <p:tgtEl>
                                          <p:spTgt spid="53"/>
                                        </p:tgtEl>
                                        <p:attrNameLst>
                                          <p:attrName>style.visibility</p:attrName>
                                        </p:attrNameLst>
                                      </p:cBhvr>
                                      <p:to>
                                        <p:strVal val="hidden"/>
                                      </p:to>
                                    </p:set>
                                  </p:childTnLst>
                                </p:cTn>
                              </p:par>
                              <p:par>
                                <p:cTn id="139" presetID="16" presetClass="exit" presetSubtype="37" fill="hold" grpId="4" nodeType="withEffect">
                                  <p:stCondLst>
                                    <p:cond delay="0"/>
                                  </p:stCondLst>
                                  <p:childTnLst>
                                    <p:animEffect transition="out" filter="barn(outVertical)">
                                      <p:cBhvr>
                                        <p:cTn id="140" dur="3000"/>
                                        <p:tgtEl>
                                          <p:spTgt spid="42"/>
                                        </p:tgtEl>
                                      </p:cBhvr>
                                    </p:animEffect>
                                    <p:set>
                                      <p:cBhvr>
                                        <p:cTn id="141" dur="1" fill="hold">
                                          <p:stCondLst>
                                            <p:cond delay="2999"/>
                                          </p:stCondLst>
                                        </p:cTn>
                                        <p:tgtEl>
                                          <p:spTgt spid="42"/>
                                        </p:tgtEl>
                                        <p:attrNameLst>
                                          <p:attrName>style.visibility</p:attrName>
                                        </p:attrNameLst>
                                      </p:cBhvr>
                                      <p:to>
                                        <p:strVal val="hidden"/>
                                      </p:to>
                                    </p:set>
                                  </p:childTnLst>
                                </p:cTn>
                              </p:par>
                              <p:par>
                                <p:cTn id="142" presetID="16" presetClass="exit" presetSubtype="37" fill="hold" grpId="4" nodeType="withEffect">
                                  <p:stCondLst>
                                    <p:cond delay="0"/>
                                  </p:stCondLst>
                                  <p:childTnLst>
                                    <p:animEffect transition="out" filter="barn(outVertical)">
                                      <p:cBhvr>
                                        <p:cTn id="143" dur="3000"/>
                                        <p:tgtEl>
                                          <p:spTgt spid="43"/>
                                        </p:tgtEl>
                                      </p:cBhvr>
                                    </p:animEffect>
                                    <p:set>
                                      <p:cBhvr>
                                        <p:cTn id="144" dur="1" fill="hold">
                                          <p:stCondLst>
                                            <p:cond delay="2999"/>
                                          </p:stCondLst>
                                        </p:cTn>
                                        <p:tgtEl>
                                          <p:spTgt spid="43"/>
                                        </p:tgtEl>
                                        <p:attrNameLst>
                                          <p:attrName>style.visibility</p:attrName>
                                        </p:attrNameLst>
                                      </p:cBhvr>
                                      <p:to>
                                        <p:strVal val="hidden"/>
                                      </p:to>
                                    </p:set>
                                  </p:childTnLst>
                                </p:cTn>
                              </p:par>
                              <p:par>
                                <p:cTn id="145" presetID="16" presetClass="exit" presetSubtype="37" fill="hold" grpId="4" nodeType="withEffect">
                                  <p:stCondLst>
                                    <p:cond delay="0"/>
                                  </p:stCondLst>
                                  <p:childTnLst>
                                    <p:animEffect transition="out" filter="barn(outVertical)">
                                      <p:cBhvr>
                                        <p:cTn id="146" dur="3000"/>
                                        <p:tgtEl>
                                          <p:spTgt spid="44"/>
                                        </p:tgtEl>
                                      </p:cBhvr>
                                    </p:animEffect>
                                    <p:set>
                                      <p:cBhvr>
                                        <p:cTn id="147" dur="1" fill="hold">
                                          <p:stCondLst>
                                            <p:cond delay="2999"/>
                                          </p:stCondLst>
                                        </p:cTn>
                                        <p:tgtEl>
                                          <p:spTgt spid="44"/>
                                        </p:tgtEl>
                                        <p:attrNameLst>
                                          <p:attrName>style.visibility</p:attrName>
                                        </p:attrNameLst>
                                      </p:cBhvr>
                                      <p:to>
                                        <p:strVal val="hidden"/>
                                      </p:to>
                                    </p:set>
                                  </p:childTnLst>
                                </p:cTn>
                              </p:par>
                              <p:par>
                                <p:cTn id="148" presetID="16" presetClass="exit" presetSubtype="37" fill="hold" grpId="4" nodeType="withEffect">
                                  <p:stCondLst>
                                    <p:cond delay="0"/>
                                  </p:stCondLst>
                                  <p:childTnLst>
                                    <p:animEffect transition="out" filter="barn(outVertical)">
                                      <p:cBhvr>
                                        <p:cTn id="149" dur="3000"/>
                                        <p:tgtEl>
                                          <p:spTgt spid="45"/>
                                        </p:tgtEl>
                                      </p:cBhvr>
                                    </p:animEffect>
                                    <p:set>
                                      <p:cBhvr>
                                        <p:cTn id="150" dur="1" fill="hold">
                                          <p:stCondLst>
                                            <p:cond delay="2999"/>
                                          </p:stCondLst>
                                        </p:cTn>
                                        <p:tgtEl>
                                          <p:spTgt spid="45"/>
                                        </p:tgtEl>
                                        <p:attrNameLst>
                                          <p:attrName>style.visibility</p:attrName>
                                        </p:attrNameLst>
                                      </p:cBhvr>
                                      <p:to>
                                        <p:strVal val="hidden"/>
                                      </p:to>
                                    </p:set>
                                  </p:childTnLst>
                                </p:cTn>
                              </p:par>
                              <p:par>
                                <p:cTn id="151" presetID="16" presetClass="exit" presetSubtype="37" fill="hold" grpId="4" nodeType="withEffect">
                                  <p:stCondLst>
                                    <p:cond delay="0"/>
                                  </p:stCondLst>
                                  <p:childTnLst>
                                    <p:animEffect transition="out" filter="barn(outVertical)">
                                      <p:cBhvr>
                                        <p:cTn id="152" dur="3000"/>
                                        <p:tgtEl>
                                          <p:spTgt spid="46"/>
                                        </p:tgtEl>
                                      </p:cBhvr>
                                    </p:animEffect>
                                    <p:set>
                                      <p:cBhvr>
                                        <p:cTn id="153" dur="1" fill="hold">
                                          <p:stCondLst>
                                            <p:cond delay="2999"/>
                                          </p:stCondLst>
                                        </p:cTn>
                                        <p:tgtEl>
                                          <p:spTgt spid="46"/>
                                        </p:tgtEl>
                                        <p:attrNameLst>
                                          <p:attrName>style.visibility</p:attrName>
                                        </p:attrNameLst>
                                      </p:cBhvr>
                                      <p:to>
                                        <p:strVal val="hidden"/>
                                      </p:to>
                                    </p:set>
                                  </p:childTnLst>
                                </p:cTn>
                              </p:par>
                              <p:par>
                                <p:cTn id="154" presetID="16" presetClass="exit" presetSubtype="37" fill="hold" grpId="4" nodeType="withEffect">
                                  <p:stCondLst>
                                    <p:cond delay="0"/>
                                  </p:stCondLst>
                                  <p:childTnLst>
                                    <p:animEffect transition="out" filter="barn(outVertical)">
                                      <p:cBhvr>
                                        <p:cTn id="155" dur="3000"/>
                                        <p:tgtEl>
                                          <p:spTgt spid="47"/>
                                        </p:tgtEl>
                                      </p:cBhvr>
                                    </p:animEffect>
                                    <p:set>
                                      <p:cBhvr>
                                        <p:cTn id="156" dur="1" fill="hold">
                                          <p:stCondLst>
                                            <p:cond delay="2999"/>
                                          </p:stCondLst>
                                        </p:cTn>
                                        <p:tgtEl>
                                          <p:spTgt spid="47"/>
                                        </p:tgtEl>
                                        <p:attrNameLst>
                                          <p:attrName>style.visibility</p:attrName>
                                        </p:attrNameLst>
                                      </p:cBhvr>
                                      <p:to>
                                        <p:strVal val="hidden"/>
                                      </p:to>
                                    </p:set>
                                  </p:childTnLst>
                                </p:cTn>
                              </p:par>
                              <p:par>
                                <p:cTn id="157" presetID="16" presetClass="exit" presetSubtype="37" fill="hold" grpId="4" nodeType="withEffect">
                                  <p:stCondLst>
                                    <p:cond delay="0"/>
                                  </p:stCondLst>
                                  <p:childTnLst>
                                    <p:animEffect transition="out" filter="barn(outVertical)">
                                      <p:cBhvr>
                                        <p:cTn id="158" dur="3000"/>
                                        <p:tgtEl>
                                          <p:spTgt spid="48"/>
                                        </p:tgtEl>
                                      </p:cBhvr>
                                    </p:animEffect>
                                    <p:set>
                                      <p:cBhvr>
                                        <p:cTn id="159" dur="1" fill="hold">
                                          <p:stCondLst>
                                            <p:cond delay="2999"/>
                                          </p:stCondLst>
                                        </p:cTn>
                                        <p:tgtEl>
                                          <p:spTgt spid="48"/>
                                        </p:tgtEl>
                                        <p:attrNameLst>
                                          <p:attrName>style.visibility</p:attrName>
                                        </p:attrNameLst>
                                      </p:cBhvr>
                                      <p:to>
                                        <p:strVal val="hidden"/>
                                      </p:to>
                                    </p:set>
                                  </p:childTnLst>
                                </p:cTn>
                              </p:par>
                              <p:par>
                                <p:cTn id="160" presetID="16" presetClass="exit" presetSubtype="37" fill="hold" grpId="4" nodeType="withEffect">
                                  <p:stCondLst>
                                    <p:cond delay="0"/>
                                  </p:stCondLst>
                                  <p:childTnLst>
                                    <p:animEffect transition="out" filter="barn(outVertical)">
                                      <p:cBhvr>
                                        <p:cTn id="161" dur="3000"/>
                                        <p:tgtEl>
                                          <p:spTgt spid="49"/>
                                        </p:tgtEl>
                                      </p:cBhvr>
                                    </p:animEffect>
                                    <p:set>
                                      <p:cBhvr>
                                        <p:cTn id="162" dur="1" fill="hold">
                                          <p:stCondLst>
                                            <p:cond delay="2999"/>
                                          </p:stCondLst>
                                        </p:cTn>
                                        <p:tgtEl>
                                          <p:spTgt spid="49"/>
                                        </p:tgtEl>
                                        <p:attrNameLst>
                                          <p:attrName>style.visibility</p:attrName>
                                        </p:attrNameLst>
                                      </p:cBhvr>
                                      <p:to>
                                        <p:strVal val="hidden"/>
                                      </p:to>
                                    </p:set>
                                  </p:childTnLst>
                                </p:cTn>
                              </p:par>
                              <p:par>
                                <p:cTn id="163" presetID="16" presetClass="exit" presetSubtype="37" fill="hold" grpId="4" nodeType="withEffect">
                                  <p:stCondLst>
                                    <p:cond delay="0"/>
                                  </p:stCondLst>
                                  <p:childTnLst>
                                    <p:animEffect transition="out" filter="barn(outVertical)">
                                      <p:cBhvr>
                                        <p:cTn id="164" dur="3000"/>
                                        <p:tgtEl>
                                          <p:spTgt spid="50"/>
                                        </p:tgtEl>
                                      </p:cBhvr>
                                    </p:animEffect>
                                    <p:set>
                                      <p:cBhvr>
                                        <p:cTn id="165" dur="1" fill="hold">
                                          <p:stCondLst>
                                            <p:cond delay="2999"/>
                                          </p:stCondLst>
                                        </p:cTn>
                                        <p:tgtEl>
                                          <p:spTgt spid="50"/>
                                        </p:tgtEl>
                                        <p:attrNameLst>
                                          <p:attrName>style.visibility</p:attrName>
                                        </p:attrNameLst>
                                      </p:cBhvr>
                                      <p:to>
                                        <p:strVal val="hidden"/>
                                      </p:to>
                                    </p:set>
                                  </p:childTnLst>
                                </p:cTn>
                              </p:par>
                              <p:par>
                                <p:cTn id="166" presetID="16" presetClass="exit" presetSubtype="37" fill="hold" grpId="4" nodeType="withEffect">
                                  <p:stCondLst>
                                    <p:cond delay="0"/>
                                  </p:stCondLst>
                                  <p:childTnLst>
                                    <p:animEffect transition="out" filter="barn(outVertical)">
                                      <p:cBhvr>
                                        <p:cTn id="167" dur="3000"/>
                                        <p:tgtEl>
                                          <p:spTgt spid="51"/>
                                        </p:tgtEl>
                                      </p:cBhvr>
                                    </p:animEffect>
                                    <p:set>
                                      <p:cBhvr>
                                        <p:cTn id="168" dur="1" fill="hold">
                                          <p:stCondLst>
                                            <p:cond delay="2999"/>
                                          </p:stCondLst>
                                        </p:cTn>
                                        <p:tgtEl>
                                          <p:spTgt spid="51"/>
                                        </p:tgtEl>
                                        <p:attrNameLst>
                                          <p:attrName>style.visibility</p:attrName>
                                        </p:attrNameLst>
                                      </p:cBhvr>
                                      <p:to>
                                        <p:strVal val="hidden"/>
                                      </p:to>
                                    </p:set>
                                  </p:childTnLst>
                                </p:cTn>
                              </p:par>
                              <p:par>
                                <p:cTn id="169" presetID="16" presetClass="exit" presetSubtype="37" fill="hold" grpId="4" nodeType="withEffect">
                                  <p:stCondLst>
                                    <p:cond delay="0"/>
                                  </p:stCondLst>
                                  <p:childTnLst>
                                    <p:animEffect transition="out" filter="barn(outVertical)">
                                      <p:cBhvr>
                                        <p:cTn id="170" dur="3000"/>
                                        <p:tgtEl>
                                          <p:spTgt spid="52"/>
                                        </p:tgtEl>
                                      </p:cBhvr>
                                    </p:animEffect>
                                    <p:set>
                                      <p:cBhvr>
                                        <p:cTn id="171" dur="1" fill="hold">
                                          <p:stCondLst>
                                            <p:cond delay="2999"/>
                                          </p:stCondLst>
                                        </p:cTn>
                                        <p:tgtEl>
                                          <p:spTgt spid="52"/>
                                        </p:tgtEl>
                                        <p:attrNameLst>
                                          <p:attrName>style.visibility</p:attrName>
                                        </p:attrNameLst>
                                      </p:cBhvr>
                                      <p:to>
                                        <p:strVal val="hidden"/>
                                      </p:to>
                                    </p:set>
                                  </p:childTnLst>
                                </p:cTn>
                              </p:par>
                              <p:par>
                                <p:cTn id="172" presetID="16" presetClass="exit" presetSubtype="37" fill="hold" grpId="4" nodeType="withEffect">
                                  <p:stCondLst>
                                    <p:cond delay="0"/>
                                  </p:stCondLst>
                                  <p:childTnLst>
                                    <p:animEffect transition="out" filter="barn(outVertical)">
                                      <p:cBhvr>
                                        <p:cTn id="173" dur="3000"/>
                                        <p:tgtEl>
                                          <p:spTgt spid="53"/>
                                        </p:tgtEl>
                                      </p:cBhvr>
                                    </p:animEffect>
                                    <p:set>
                                      <p:cBhvr>
                                        <p:cTn id="174" dur="1" fill="hold">
                                          <p:stCondLst>
                                            <p:cond delay="2999"/>
                                          </p:stCondLst>
                                        </p:cTn>
                                        <p:tgtEl>
                                          <p:spTgt spid="53"/>
                                        </p:tgtEl>
                                        <p:attrNameLst>
                                          <p:attrName>style.visibility</p:attrName>
                                        </p:attrNameLst>
                                      </p:cBhvr>
                                      <p:to>
                                        <p:strVal val="hidden"/>
                                      </p:to>
                                    </p:set>
                                  </p:childTnLst>
                                </p:cTn>
                              </p:par>
                              <p:par>
                                <p:cTn id="175" presetID="20" presetClass="exit" presetSubtype="0" fill="hold" grpId="3" nodeType="withEffect">
                                  <p:stCondLst>
                                    <p:cond delay="0"/>
                                  </p:stCondLst>
                                  <p:childTnLst>
                                    <p:animEffect transition="out" filter="wedge">
                                      <p:cBhvr>
                                        <p:cTn id="176" dur="3000"/>
                                        <p:tgtEl>
                                          <p:spTgt spid="42"/>
                                        </p:tgtEl>
                                      </p:cBhvr>
                                    </p:animEffect>
                                    <p:set>
                                      <p:cBhvr>
                                        <p:cTn id="177" dur="1" fill="hold">
                                          <p:stCondLst>
                                            <p:cond delay="2999"/>
                                          </p:stCondLst>
                                        </p:cTn>
                                        <p:tgtEl>
                                          <p:spTgt spid="42"/>
                                        </p:tgtEl>
                                        <p:attrNameLst>
                                          <p:attrName>style.visibility</p:attrName>
                                        </p:attrNameLst>
                                      </p:cBhvr>
                                      <p:to>
                                        <p:strVal val="hidden"/>
                                      </p:to>
                                    </p:set>
                                  </p:childTnLst>
                                </p:cTn>
                              </p:par>
                              <p:par>
                                <p:cTn id="178" presetID="20" presetClass="exit" presetSubtype="0" fill="hold" grpId="3" nodeType="withEffect">
                                  <p:stCondLst>
                                    <p:cond delay="0"/>
                                  </p:stCondLst>
                                  <p:childTnLst>
                                    <p:animEffect transition="out" filter="wedge">
                                      <p:cBhvr>
                                        <p:cTn id="179" dur="3000"/>
                                        <p:tgtEl>
                                          <p:spTgt spid="43"/>
                                        </p:tgtEl>
                                      </p:cBhvr>
                                    </p:animEffect>
                                    <p:set>
                                      <p:cBhvr>
                                        <p:cTn id="180" dur="1" fill="hold">
                                          <p:stCondLst>
                                            <p:cond delay="2999"/>
                                          </p:stCondLst>
                                        </p:cTn>
                                        <p:tgtEl>
                                          <p:spTgt spid="43"/>
                                        </p:tgtEl>
                                        <p:attrNameLst>
                                          <p:attrName>style.visibility</p:attrName>
                                        </p:attrNameLst>
                                      </p:cBhvr>
                                      <p:to>
                                        <p:strVal val="hidden"/>
                                      </p:to>
                                    </p:set>
                                  </p:childTnLst>
                                </p:cTn>
                              </p:par>
                              <p:par>
                                <p:cTn id="181" presetID="20" presetClass="exit" presetSubtype="0" fill="hold" grpId="3" nodeType="withEffect">
                                  <p:stCondLst>
                                    <p:cond delay="0"/>
                                  </p:stCondLst>
                                  <p:childTnLst>
                                    <p:animEffect transition="out" filter="wedge">
                                      <p:cBhvr>
                                        <p:cTn id="182" dur="3000"/>
                                        <p:tgtEl>
                                          <p:spTgt spid="44"/>
                                        </p:tgtEl>
                                      </p:cBhvr>
                                    </p:animEffect>
                                    <p:set>
                                      <p:cBhvr>
                                        <p:cTn id="183" dur="1" fill="hold">
                                          <p:stCondLst>
                                            <p:cond delay="2999"/>
                                          </p:stCondLst>
                                        </p:cTn>
                                        <p:tgtEl>
                                          <p:spTgt spid="44"/>
                                        </p:tgtEl>
                                        <p:attrNameLst>
                                          <p:attrName>style.visibility</p:attrName>
                                        </p:attrNameLst>
                                      </p:cBhvr>
                                      <p:to>
                                        <p:strVal val="hidden"/>
                                      </p:to>
                                    </p:set>
                                  </p:childTnLst>
                                </p:cTn>
                              </p:par>
                              <p:par>
                                <p:cTn id="184" presetID="20" presetClass="exit" presetSubtype="0" fill="hold" grpId="3" nodeType="withEffect">
                                  <p:stCondLst>
                                    <p:cond delay="0"/>
                                  </p:stCondLst>
                                  <p:childTnLst>
                                    <p:animEffect transition="out" filter="wedge">
                                      <p:cBhvr>
                                        <p:cTn id="185" dur="3000"/>
                                        <p:tgtEl>
                                          <p:spTgt spid="45"/>
                                        </p:tgtEl>
                                      </p:cBhvr>
                                    </p:animEffect>
                                    <p:set>
                                      <p:cBhvr>
                                        <p:cTn id="186" dur="1" fill="hold">
                                          <p:stCondLst>
                                            <p:cond delay="2999"/>
                                          </p:stCondLst>
                                        </p:cTn>
                                        <p:tgtEl>
                                          <p:spTgt spid="45"/>
                                        </p:tgtEl>
                                        <p:attrNameLst>
                                          <p:attrName>style.visibility</p:attrName>
                                        </p:attrNameLst>
                                      </p:cBhvr>
                                      <p:to>
                                        <p:strVal val="hidden"/>
                                      </p:to>
                                    </p:set>
                                  </p:childTnLst>
                                </p:cTn>
                              </p:par>
                              <p:par>
                                <p:cTn id="187" presetID="20" presetClass="exit" presetSubtype="0" fill="hold" grpId="3" nodeType="withEffect">
                                  <p:stCondLst>
                                    <p:cond delay="0"/>
                                  </p:stCondLst>
                                  <p:childTnLst>
                                    <p:animEffect transition="out" filter="wedge">
                                      <p:cBhvr>
                                        <p:cTn id="188" dur="3000"/>
                                        <p:tgtEl>
                                          <p:spTgt spid="46"/>
                                        </p:tgtEl>
                                      </p:cBhvr>
                                    </p:animEffect>
                                    <p:set>
                                      <p:cBhvr>
                                        <p:cTn id="189" dur="1" fill="hold">
                                          <p:stCondLst>
                                            <p:cond delay="2999"/>
                                          </p:stCondLst>
                                        </p:cTn>
                                        <p:tgtEl>
                                          <p:spTgt spid="46"/>
                                        </p:tgtEl>
                                        <p:attrNameLst>
                                          <p:attrName>style.visibility</p:attrName>
                                        </p:attrNameLst>
                                      </p:cBhvr>
                                      <p:to>
                                        <p:strVal val="hidden"/>
                                      </p:to>
                                    </p:set>
                                  </p:childTnLst>
                                </p:cTn>
                              </p:par>
                              <p:par>
                                <p:cTn id="190" presetID="20" presetClass="exit" presetSubtype="0" fill="hold" grpId="3" nodeType="withEffect">
                                  <p:stCondLst>
                                    <p:cond delay="0"/>
                                  </p:stCondLst>
                                  <p:childTnLst>
                                    <p:animEffect transition="out" filter="wedge">
                                      <p:cBhvr>
                                        <p:cTn id="191" dur="3000"/>
                                        <p:tgtEl>
                                          <p:spTgt spid="47"/>
                                        </p:tgtEl>
                                      </p:cBhvr>
                                    </p:animEffect>
                                    <p:set>
                                      <p:cBhvr>
                                        <p:cTn id="192" dur="1" fill="hold">
                                          <p:stCondLst>
                                            <p:cond delay="2999"/>
                                          </p:stCondLst>
                                        </p:cTn>
                                        <p:tgtEl>
                                          <p:spTgt spid="47"/>
                                        </p:tgtEl>
                                        <p:attrNameLst>
                                          <p:attrName>style.visibility</p:attrName>
                                        </p:attrNameLst>
                                      </p:cBhvr>
                                      <p:to>
                                        <p:strVal val="hidden"/>
                                      </p:to>
                                    </p:set>
                                  </p:childTnLst>
                                </p:cTn>
                              </p:par>
                              <p:par>
                                <p:cTn id="193" presetID="20" presetClass="exit" presetSubtype="0" fill="hold" grpId="3" nodeType="withEffect">
                                  <p:stCondLst>
                                    <p:cond delay="0"/>
                                  </p:stCondLst>
                                  <p:childTnLst>
                                    <p:animEffect transition="out" filter="wedge">
                                      <p:cBhvr>
                                        <p:cTn id="194" dur="3000"/>
                                        <p:tgtEl>
                                          <p:spTgt spid="48"/>
                                        </p:tgtEl>
                                      </p:cBhvr>
                                    </p:animEffect>
                                    <p:set>
                                      <p:cBhvr>
                                        <p:cTn id="195" dur="1" fill="hold">
                                          <p:stCondLst>
                                            <p:cond delay="2999"/>
                                          </p:stCondLst>
                                        </p:cTn>
                                        <p:tgtEl>
                                          <p:spTgt spid="48"/>
                                        </p:tgtEl>
                                        <p:attrNameLst>
                                          <p:attrName>style.visibility</p:attrName>
                                        </p:attrNameLst>
                                      </p:cBhvr>
                                      <p:to>
                                        <p:strVal val="hidden"/>
                                      </p:to>
                                    </p:set>
                                  </p:childTnLst>
                                </p:cTn>
                              </p:par>
                              <p:par>
                                <p:cTn id="196" presetID="20" presetClass="exit" presetSubtype="0" fill="hold" grpId="3" nodeType="withEffect">
                                  <p:stCondLst>
                                    <p:cond delay="0"/>
                                  </p:stCondLst>
                                  <p:childTnLst>
                                    <p:animEffect transition="out" filter="wedge">
                                      <p:cBhvr>
                                        <p:cTn id="197" dur="3000"/>
                                        <p:tgtEl>
                                          <p:spTgt spid="49"/>
                                        </p:tgtEl>
                                      </p:cBhvr>
                                    </p:animEffect>
                                    <p:set>
                                      <p:cBhvr>
                                        <p:cTn id="198" dur="1" fill="hold">
                                          <p:stCondLst>
                                            <p:cond delay="2999"/>
                                          </p:stCondLst>
                                        </p:cTn>
                                        <p:tgtEl>
                                          <p:spTgt spid="49"/>
                                        </p:tgtEl>
                                        <p:attrNameLst>
                                          <p:attrName>style.visibility</p:attrName>
                                        </p:attrNameLst>
                                      </p:cBhvr>
                                      <p:to>
                                        <p:strVal val="hidden"/>
                                      </p:to>
                                    </p:set>
                                  </p:childTnLst>
                                </p:cTn>
                              </p:par>
                              <p:par>
                                <p:cTn id="199" presetID="20" presetClass="exit" presetSubtype="0" fill="hold" grpId="3" nodeType="withEffect">
                                  <p:stCondLst>
                                    <p:cond delay="0"/>
                                  </p:stCondLst>
                                  <p:childTnLst>
                                    <p:animEffect transition="out" filter="wedge">
                                      <p:cBhvr>
                                        <p:cTn id="200" dur="3000"/>
                                        <p:tgtEl>
                                          <p:spTgt spid="50"/>
                                        </p:tgtEl>
                                      </p:cBhvr>
                                    </p:animEffect>
                                    <p:set>
                                      <p:cBhvr>
                                        <p:cTn id="201" dur="1" fill="hold">
                                          <p:stCondLst>
                                            <p:cond delay="2999"/>
                                          </p:stCondLst>
                                        </p:cTn>
                                        <p:tgtEl>
                                          <p:spTgt spid="50"/>
                                        </p:tgtEl>
                                        <p:attrNameLst>
                                          <p:attrName>style.visibility</p:attrName>
                                        </p:attrNameLst>
                                      </p:cBhvr>
                                      <p:to>
                                        <p:strVal val="hidden"/>
                                      </p:to>
                                    </p:set>
                                  </p:childTnLst>
                                </p:cTn>
                              </p:par>
                              <p:par>
                                <p:cTn id="202" presetID="20" presetClass="exit" presetSubtype="0" fill="hold" grpId="3" nodeType="withEffect">
                                  <p:stCondLst>
                                    <p:cond delay="0"/>
                                  </p:stCondLst>
                                  <p:childTnLst>
                                    <p:animEffect transition="out" filter="wedge">
                                      <p:cBhvr>
                                        <p:cTn id="203" dur="3000"/>
                                        <p:tgtEl>
                                          <p:spTgt spid="51"/>
                                        </p:tgtEl>
                                      </p:cBhvr>
                                    </p:animEffect>
                                    <p:set>
                                      <p:cBhvr>
                                        <p:cTn id="204" dur="1" fill="hold">
                                          <p:stCondLst>
                                            <p:cond delay="2999"/>
                                          </p:stCondLst>
                                        </p:cTn>
                                        <p:tgtEl>
                                          <p:spTgt spid="51"/>
                                        </p:tgtEl>
                                        <p:attrNameLst>
                                          <p:attrName>style.visibility</p:attrName>
                                        </p:attrNameLst>
                                      </p:cBhvr>
                                      <p:to>
                                        <p:strVal val="hidden"/>
                                      </p:to>
                                    </p:set>
                                  </p:childTnLst>
                                </p:cTn>
                              </p:par>
                              <p:par>
                                <p:cTn id="205" presetID="20" presetClass="exit" presetSubtype="0" fill="hold" grpId="3" nodeType="withEffect">
                                  <p:stCondLst>
                                    <p:cond delay="0"/>
                                  </p:stCondLst>
                                  <p:childTnLst>
                                    <p:animEffect transition="out" filter="wedge">
                                      <p:cBhvr>
                                        <p:cTn id="206" dur="3000"/>
                                        <p:tgtEl>
                                          <p:spTgt spid="52"/>
                                        </p:tgtEl>
                                      </p:cBhvr>
                                    </p:animEffect>
                                    <p:set>
                                      <p:cBhvr>
                                        <p:cTn id="207" dur="1" fill="hold">
                                          <p:stCondLst>
                                            <p:cond delay="2999"/>
                                          </p:stCondLst>
                                        </p:cTn>
                                        <p:tgtEl>
                                          <p:spTgt spid="52"/>
                                        </p:tgtEl>
                                        <p:attrNameLst>
                                          <p:attrName>style.visibility</p:attrName>
                                        </p:attrNameLst>
                                      </p:cBhvr>
                                      <p:to>
                                        <p:strVal val="hidden"/>
                                      </p:to>
                                    </p:set>
                                  </p:childTnLst>
                                </p:cTn>
                              </p:par>
                              <p:par>
                                <p:cTn id="208" presetID="20" presetClass="exit" presetSubtype="0" fill="hold" grpId="3" nodeType="withEffect">
                                  <p:stCondLst>
                                    <p:cond delay="0"/>
                                  </p:stCondLst>
                                  <p:childTnLst>
                                    <p:animEffect transition="out" filter="wedge">
                                      <p:cBhvr>
                                        <p:cTn id="209" dur="3000"/>
                                        <p:tgtEl>
                                          <p:spTgt spid="53"/>
                                        </p:tgtEl>
                                      </p:cBhvr>
                                    </p:animEffect>
                                    <p:set>
                                      <p:cBhvr>
                                        <p:cTn id="210" dur="1" fill="hold">
                                          <p:stCondLst>
                                            <p:cond delay="2999"/>
                                          </p:stCondLst>
                                        </p:cTn>
                                        <p:tgtEl>
                                          <p:spTgt spid="53"/>
                                        </p:tgtEl>
                                        <p:attrNameLst>
                                          <p:attrName>style.visibility</p:attrName>
                                        </p:attrNameLst>
                                      </p:cBhvr>
                                      <p:to>
                                        <p:strVal val="hidden"/>
                                      </p:to>
                                    </p:set>
                                  </p:childTnLst>
                                </p:cTn>
                              </p:par>
                              <p:par>
                                <p:cTn id="211" presetID="17" presetClass="entr" presetSubtype="1" fill="hold" nodeType="withEffect">
                                  <p:stCondLst>
                                    <p:cond delay="0"/>
                                  </p:stCondLst>
                                  <p:childTnLst>
                                    <p:set>
                                      <p:cBhvr>
                                        <p:cTn id="212" dur="1" fill="hold">
                                          <p:stCondLst>
                                            <p:cond delay="0"/>
                                          </p:stCondLst>
                                        </p:cTn>
                                        <p:tgtEl>
                                          <p:spTgt spid="2"/>
                                        </p:tgtEl>
                                        <p:attrNameLst>
                                          <p:attrName>style.visibility</p:attrName>
                                        </p:attrNameLst>
                                      </p:cBhvr>
                                      <p:to>
                                        <p:strVal val="visible"/>
                                      </p:to>
                                    </p:set>
                                    <p:anim calcmode="lin" valueType="num">
                                      <p:cBhvr>
                                        <p:cTn id="213" dur="3000" fill="hold"/>
                                        <p:tgtEl>
                                          <p:spTgt spid="2"/>
                                        </p:tgtEl>
                                        <p:attrNameLst>
                                          <p:attrName>ppt_x</p:attrName>
                                        </p:attrNameLst>
                                      </p:cBhvr>
                                      <p:tavLst>
                                        <p:tav tm="0">
                                          <p:val>
                                            <p:strVal val="#ppt_x"/>
                                          </p:val>
                                        </p:tav>
                                        <p:tav tm="100000">
                                          <p:val>
                                            <p:strVal val="#ppt_x"/>
                                          </p:val>
                                        </p:tav>
                                      </p:tavLst>
                                    </p:anim>
                                    <p:anim calcmode="lin" valueType="num">
                                      <p:cBhvr>
                                        <p:cTn id="214" dur="3000" fill="hold"/>
                                        <p:tgtEl>
                                          <p:spTgt spid="2"/>
                                        </p:tgtEl>
                                        <p:attrNameLst>
                                          <p:attrName>ppt_y</p:attrName>
                                        </p:attrNameLst>
                                      </p:cBhvr>
                                      <p:tavLst>
                                        <p:tav tm="0">
                                          <p:val>
                                            <p:strVal val="#ppt_y-#ppt_h/2"/>
                                          </p:val>
                                        </p:tav>
                                        <p:tav tm="100000">
                                          <p:val>
                                            <p:strVal val="#ppt_y"/>
                                          </p:val>
                                        </p:tav>
                                      </p:tavLst>
                                    </p:anim>
                                    <p:anim calcmode="lin" valueType="num">
                                      <p:cBhvr>
                                        <p:cTn id="215" dur="3000" fill="hold"/>
                                        <p:tgtEl>
                                          <p:spTgt spid="2"/>
                                        </p:tgtEl>
                                        <p:attrNameLst>
                                          <p:attrName>ppt_w</p:attrName>
                                        </p:attrNameLst>
                                      </p:cBhvr>
                                      <p:tavLst>
                                        <p:tav tm="0">
                                          <p:val>
                                            <p:strVal val="#ppt_w"/>
                                          </p:val>
                                        </p:tav>
                                        <p:tav tm="100000">
                                          <p:val>
                                            <p:strVal val="#ppt_w"/>
                                          </p:val>
                                        </p:tav>
                                      </p:tavLst>
                                    </p:anim>
                                    <p:anim calcmode="lin" valueType="num">
                                      <p:cBhvr>
                                        <p:cTn id="21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D20A0">
                <a:shade val="67500"/>
                <a:satMod val="115000"/>
              </a:srgbClr>
            </a:gs>
            <a:gs pos="100000">
              <a:srgbClr val="9D20A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497251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11811437.png"/>
          <p:cNvPicPr>
            <a:picLocks noChangeAspect="1"/>
          </p:cNvPicPr>
          <p:nvPr/>
        </p:nvPicPr>
        <p:blipFill>
          <a:blip r:embed="rId3">
            <a:duotone>
              <a:prstClr val="black"/>
              <a:srgbClr val="FFCCFF">
                <a:tint val="45000"/>
                <a:satMod val="400000"/>
              </a:srgbClr>
            </a:duotone>
            <a:lum bright="20000" contrast="20000"/>
          </a:blip>
          <a:srcRect l="10000" t="15000" r="20000" b="20000"/>
          <a:stretch>
            <a:fillRect/>
          </a:stretch>
        </p:blipFill>
        <p:spPr>
          <a:xfrm>
            <a:off x="4143372" y="1285866"/>
            <a:ext cx="1000132" cy="928694"/>
          </a:xfrm>
          <a:prstGeom prst="rect">
            <a:avLst/>
          </a:prstGeom>
        </p:spPr>
      </p:pic>
      <p:pic>
        <p:nvPicPr>
          <p:cNvPr id="5" name="4 Imagen" descr="1211811437.png"/>
          <p:cNvPicPr>
            <a:picLocks noChangeAspect="1"/>
          </p:cNvPicPr>
          <p:nvPr/>
        </p:nvPicPr>
        <p:blipFill>
          <a:blip r:embed="rId3">
            <a:duotone>
              <a:prstClr val="black"/>
              <a:srgbClr val="FFCCFF">
                <a:tint val="45000"/>
                <a:satMod val="400000"/>
              </a:srgbClr>
            </a:duotone>
            <a:lum bright="20000" contrast="20000"/>
          </a:blip>
          <a:srcRect l="10000" t="15000" r="20000" b="20000"/>
          <a:stretch>
            <a:fillRect/>
          </a:stretch>
        </p:blipFill>
        <p:spPr>
          <a:xfrm>
            <a:off x="4071934" y="2786064"/>
            <a:ext cx="1000132" cy="928694"/>
          </a:xfrm>
          <a:prstGeom prst="rect">
            <a:avLst/>
          </a:prstGeom>
        </p:spPr>
      </p:pic>
      <p:pic>
        <p:nvPicPr>
          <p:cNvPr id="6" name="5 Imagen" descr="1211811437.png"/>
          <p:cNvPicPr>
            <a:picLocks noChangeAspect="1"/>
          </p:cNvPicPr>
          <p:nvPr/>
        </p:nvPicPr>
        <p:blipFill>
          <a:blip r:embed="rId3">
            <a:duotone>
              <a:prstClr val="black"/>
              <a:srgbClr val="FFCCFF">
                <a:tint val="45000"/>
                <a:satMod val="400000"/>
              </a:srgbClr>
            </a:duotone>
            <a:lum bright="20000" contrast="20000"/>
          </a:blip>
          <a:srcRect l="10000" t="15000" r="15000" b="15000"/>
          <a:stretch>
            <a:fillRect/>
          </a:stretch>
        </p:blipFill>
        <p:spPr>
          <a:xfrm>
            <a:off x="3143240" y="2000246"/>
            <a:ext cx="1071570" cy="1000132"/>
          </a:xfrm>
          <a:prstGeom prst="rect">
            <a:avLst/>
          </a:prstGeom>
        </p:spPr>
      </p:pic>
      <p:pic>
        <p:nvPicPr>
          <p:cNvPr id="7" name="6 Imagen" descr="1211811437.png"/>
          <p:cNvPicPr>
            <a:picLocks noChangeAspect="1"/>
          </p:cNvPicPr>
          <p:nvPr/>
        </p:nvPicPr>
        <p:blipFill>
          <a:blip r:embed="rId3">
            <a:duotone>
              <a:prstClr val="black"/>
              <a:srgbClr val="FFCCFF">
                <a:tint val="45000"/>
                <a:satMod val="400000"/>
              </a:srgbClr>
            </a:duotone>
            <a:lum bright="20000" contrast="20000"/>
          </a:blip>
          <a:srcRect l="15000" t="10000" r="15000" b="15000"/>
          <a:stretch>
            <a:fillRect/>
          </a:stretch>
        </p:blipFill>
        <p:spPr>
          <a:xfrm>
            <a:off x="5143504" y="1928808"/>
            <a:ext cx="1000132" cy="1071570"/>
          </a:xfrm>
          <a:prstGeom prst="rect">
            <a:avLst/>
          </a:prstGeom>
        </p:spPr>
      </p:pic>
      <p:pic>
        <p:nvPicPr>
          <p:cNvPr id="8" name="7 Imagen" descr="1211811437.png"/>
          <p:cNvPicPr>
            <a:picLocks noChangeAspect="1"/>
          </p:cNvPicPr>
          <p:nvPr/>
        </p:nvPicPr>
        <p:blipFill>
          <a:blip r:embed="rId3">
            <a:duotone>
              <a:prstClr val="black"/>
              <a:srgbClr val="FFCCFF">
                <a:tint val="45000"/>
                <a:satMod val="400000"/>
              </a:srgbClr>
            </a:duotone>
            <a:lum bright="-20000" contrast="20000"/>
          </a:blip>
          <a:srcRect l="15000" t="20000" r="20000" b="15000"/>
          <a:stretch>
            <a:fillRect/>
          </a:stretch>
        </p:blipFill>
        <p:spPr>
          <a:xfrm>
            <a:off x="4786314" y="1500180"/>
            <a:ext cx="928694" cy="928694"/>
          </a:xfrm>
          <a:prstGeom prst="rect">
            <a:avLst/>
          </a:prstGeom>
        </p:spPr>
      </p:pic>
      <p:pic>
        <p:nvPicPr>
          <p:cNvPr id="9" name="8 Imagen" descr="1211811437.png"/>
          <p:cNvPicPr>
            <a:picLocks noChangeAspect="1"/>
          </p:cNvPicPr>
          <p:nvPr/>
        </p:nvPicPr>
        <p:blipFill>
          <a:blip r:embed="rId3">
            <a:duotone>
              <a:prstClr val="black"/>
              <a:srgbClr val="FFCCFF">
                <a:tint val="45000"/>
                <a:satMod val="400000"/>
              </a:srgbClr>
            </a:duotone>
            <a:lum bright="-20000" contrast="20000"/>
          </a:blip>
          <a:srcRect l="15000" t="20000" r="20000" b="15000"/>
          <a:stretch>
            <a:fillRect/>
          </a:stretch>
        </p:blipFill>
        <p:spPr>
          <a:xfrm>
            <a:off x="4786314" y="2714626"/>
            <a:ext cx="928694" cy="928694"/>
          </a:xfrm>
          <a:prstGeom prst="rect">
            <a:avLst/>
          </a:prstGeom>
        </p:spPr>
      </p:pic>
      <p:pic>
        <p:nvPicPr>
          <p:cNvPr id="10" name="9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3571868" y="1428742"/>
            <a:ext cx="928694" cy="928694"/>
          </a:xfrm>
          <a:prstGeom prst="rect">
            <a:avLst/>
          </a:prstGeom>
        </p:spPr>
      </p:pic>
      <p:pic>
        <p:nvPicPr>
          <p:cNvPr id="11" name="10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3500430" y="2571750"/>
            <a:ext cx="928694" cy="928694"/>
          </a:xfrm>
          <a:prstGeom prst="rect">
            <a:avLst/>
          </a:prstGeom>
        </p:spPr>
      </p:pic>
      <p:pic>
        <p:nvPicPr>
          <p:cNvPr id="12" name="11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4286248" y="642924"/>
            <a:ext cx="714380" cy="714380"/>
          </a:xfrm>
          <a:prstGeom prst="rect">
            <a:avLst/>
          </a:prstGeom>
        </p:spPr>
      </p:pic>
      <p:pic>
        <p:nvPicPr>
          <p:cNvPr id="13" name="12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5357818" y="857238"/>
            <a:ext cx="714380" cy="714380"/>
          </a:xfrm>
          <a:prstGeom prst="rect">
            <a:avLst/>
          </a:prstGeom>
        </p:spPr>
      </p:pic>
      <p:pic>
        <p:nvPicPr>
          <p:cNvPr id="14" name="13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6000760" y="2143122"/>
            <a:ext cx="714380" cy="714380"/>
          </a:xfrm>
          <a:prstGeom prst="rect">
            <a:avLst/>
          </a:prstGeom>
        </p:spPr>
      </p:pic>
      <p:pic>
        <p:nvPicPr>
          <p:cNvPr id="15" name="14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5500694" y="3357568"/>
            <a:ext cx="714380" cy="714380"/>
          </a:xfrm>
          <a:prstGeom prst="rect">
            <a:avLst/>
          </a:prstGeom>
        </p:spPr>
      </p:pic>
      <p:pic>
        <p:nvPicPr>
          <p:cNvPr id="16" name="15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4214810" y="3714758"/>
            <a:ext cx="714380" cy="714380"/>
          </a:xfrm>
          <a:prstGeom prst="rect">
            <a:avLst/>
          </a:prstGeom>
        </p:spPr>
      </p:pic>
      <p:pic>
        <p:nvPicPr>
          <p:cNvPr id="17" name="16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3000364" y="3286130"/>
            <a:ext cx="714380" cy="714380"/>
          </a:xfrm>
          <a:prstGeom prst="rect">
            <a:avLst/>
          </a:prstGeom>
        </p:spPr>
      </p:pic>
      <p:pic>
        <p:nvPicPr>
          <p:cNvPr id="18" name="17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2571736" y="2143122"/>
            <a:ext cx="714380" cy="714380"/>
          </a:xfrm>
          <a:prstGeom prst="rect">
            <a:avLst/>
          </a:prstGeom>
        </p:spPr>
      </p:pic>
      <p:pic>
        <p:nvPicPr>
          <p:cNvPr id="19" name="18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3143240" y="928676"/>
            <a:ext cx="714380" cy="714380"/>
          </a:xfrm>
          <a:prstGeom prst="rect">
            <a:avLst/>
          </a:prstGeom>
        </p:spPr>
      </p:pic>
      <p:pic>
        <p:nvPicPr>
          <p:cNvPr id="20" name="19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5786446" y="428610"/>
            <a:ext cx="571504" cy="571504"/>
          </a:xfrm>
          <a:prstGeom prst="rect">
            <a:avLst/>
          </a:prstGeom>
        </p:spPr>
      </p:pic>
      <p:pic>
        <p:nvPicPr>
          <p:cNvPr id="21" name="20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6643702" y="2214560"/>
            <a:ext cx="571504" cy="571504"/>
          </a:xfrm>
          <a:prstGeom prst="rect">
            <a:avLst/>
          </a:prstGeom>
        </p:spPr>
      </p:pic>
      <p:pic>
        <p:nvPicPr>
          <p:cNvPr id="22" name="21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4357686" y="142858"/>
            <a:ext cx="571504" cy="571504"/>
          </a:xfrm>
          <a:prstGeom prst="rect">
            <a:avLst/>
          </a:prstGeom>
        </p:spPr>
      </p:pic>
      <p:pic>
        <p:nvPicPr>
          <p:cNvPr id="23" name="22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6000760" y="3929072"/>
            <a:ext cx="571504" cy="571504"/>
          </a:xfrm>
          <a:prstGeom prst="rect">
            <a:avLst/>
          </a:prstGeom>
        </p:spPr>
      </p:pic>
      <p:pic>
        <p:nvPicPr>
          <p:cNvPr id="24" name="23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4286248" y="4429138"/>
            <a:ext cx="571504" cy="571504"/>
          </a:xfrm>
          <a:prstGeom prst="rect">
            <a:avLst/>
          </a:prstGeom>
        </p:spPr>
      </p:pic>
      <p:pic>
        <p:nvPicPr>
          <p:cNvPr id="25" name="24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2571736" y="3786196"/>
            <a:ext cx="571504" cy="571504"/>
          </a:xfrm>
          <a:prstGeom prst="rect">
            <a:avLst/>
          </a:prstGeom>
        </p:spPr>
      </p:pic>
      <p:pic>
        <p:nvPicPr>
          <p:cNvPr id="26" name="25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2000232" y="2214560"/>
            <a:ext cx="571504" cy="571504"/>
          </a:xfrm>
          <a:prstGeom prst="rect">
            <a:avLst/>
          </a:prstGeom>
        </p:spPr>
      </p:pic>
      <p:pic>
        <p:nvPicPr>
          <p:cNvPr id="27" name="26 Imagen" descr="1211811437.png"/>
          <p:cNvPicPr>
            <a:picLocks noChangeAspect="1"/>
          </p:cNvPicPr>
          <p:nvPr/>
        </p:nvPicPr>
        <p:blipFill>
          <a:blip r:embed="rId3">
            <a:duotone>
              <a:prstClr val="black"/>
              <a:srgbClr val="FFCCFF">
                <a:tint val="45000"/>
                <a:satMod val="400000"/>
              </a:srgbClr>
            </a:duotone>
            <a:lum bright="-20000" contrast="20000"/>
          </a:blip>
          <a:srcRect l="15000" t="15000" r="20000" b="20000"/>
          <a:stretch>
            <a:fillRect/>
          </a:stretch>
        </p:blipFill>
        <p:spPr>
          <a:xfrm>
            <a:off x="2786050" y="500048"/>
            <a:ext cx="571504" cy="571504"/>
          </a:xfrm>
          <a:prstGeom prst="rect">
            <a:avLst/>
          </a:prstGeom>
        </p:spPr>
      </p:pic>
      <p:pic>
        <p:nvPicPr>
          <p:cNvPr id="28" name="27 Imagen" descr="1211811437.png"/>
          <p:cNvPicPr>
            <a:picLocks noChangeAspect="1"/>
          </p:cNvPicPr>
          <p:nvPr/>
        </p:nvPicPr>
        <p:blipFill>
          <a:blip r:embed="rId4" cstate="print">
            <a:duotone>
              <a:prstClr val="black"/>
              <a:srgbClr val="FFCCFF">
                <a:tint val="45000"/>
                <a:satMod val="400000"/>
              </a:srgbClr>
            </a:duotone>
            <a:lum bright="-20000" contrast="20000"/>
          </a:blip>
          <a:srcRect l="15000" t="15000" r="20000" b="20000"/>
          <a:stretch>
            <a:fillRect/>
          </a:stretch>
        </p:blipFill>
        <p:spPr>
          <a:xfrm>
            <a:off x="4429124" y="-285770"/>
            <a:ext cx="428628" cy="428628"/>
          </a:xfrm>
          <a:prstGeom prst="rect">
            <a:avLst/>
          </a:prstGeom>
        </p:spPr>
      </p:pic>
      <p:pic>
        <p:nvPicPr>
          <p:cNvPr id="29" name="28 Imagen" descr="1211811437.png"/>
          <p:cNvPicPr>
            <a:picLocks noChangeAspect="1"/>
          </p:cNvPicPr>
          <p:nvPr/>
        </p:nvPicPr>
        <p:blipFill>
          <a:blip r:embed="rId4" cstate="print">
            <a:duotone>
              <a:prstClr val="black"/>
              <a:srgbClr val="FFCCFF">
                <a:tint val="45000"/>
                <a:satMod val="400000"/>
              </a:srgbClr>
            </a:duotone>
            <a:lum bright="20000" contrast="20000"/>
          </a:blip>
          <a:srcRect l="15000" t="15000" r="20000" b="20000"/>
          <a:stretch>
            <a:fillRect/>
          </a:stretch>
        </p:blipFill>
        <p:spPr>
          <a:xfrm>
            <a:off x="6215074" y="71420"/>
            <a:ext cx="428628" cy="428628"/>
          </a:xfrm>
          <a:prstGeom prst="rect">
            <a:avLst/>
          </a:prstGeom>
        </p:spPr>
      </p:pic>
      <p:pic>
        <p:nvPicPr>
          <p:cNvPr id="30" name="29 Imagen" descr="1211811437.png"/>
          <p:cNvPicPr>
            <a:picLocks noChangeAspect="1"/>
          </p:cNvPicPr>
          <p:nvPr/>
        </p:nvPicPr>
        <p:blipFill>
          <a:blip r:embed="rId4" cstate="print">
            <a:duotone>
              <a:prstClr val="black"/>
              <a:srgbClr val="FFCCFF">
                <a:tint val="45000"/>
                <a:satMod val="400000"/>
              </a:srgbClr>
            </a:duotone>
            <a:lum bright="-20000" contrast="20000"/>
          </a:blip>
          <a:srcRect l="15000" t="15000" r="20000" b="20000"/>
          <a:stretch>
            <a:fillRect/>
          </a:stretch>
        </p:blipFill>
        <p:spPr>
          <a:xfrm>
            <a:off x="7215206" y="2285998"/>
            <a:ext cx="428628" cy="428628"/>
          </a:xfrm>
          <a:prstGeom prst="rect">
            <a:avLst/>
          </a:prstGeom>
        </p:spPr>
      </p:pic>
      <p:pic>
        <p:nvPicPr>
          <p:cNvPr id="31" name="30 Imagen" descr="1211811437.png"/>
          <p:cNvPicPr>
            <a:picLocks noChangeAspect="1"/>
          </p:cNvPicPr>
          <p:nvPr/>
        </p:nvPicPr>
        <p:blipFill>
          <a:blip r:embed="rId4" cstate="print">
            <a:duotone>
              <a:prstClr val="black"/>
              <a:srgbClr val="FFCCFF">
                <a:tint val="45000"/>
                <a:satMod val="400000"/>
              </a:srgbClr>
            </a:duotone>
            <a:lum bright="20000" contrast="20000"/>
          </a:blip>
          <a:srcRect l="15000" t="15000" r="20000" b="20000"/>
          <a:stretch>
            <a:fillRect/>
          </a:stretch>
        </p:blipFill>
        <p:spPr>
          <a:xfrm>
            <a:off x="6429388" y="4429138"/>
            <a:ext cx="428628" cy="428628"/>
          </a:xfrm>
          <a:prstGeom prst="rect">
            <a:avLst/>
          </a:prstGeom>
        </p:spPr>
      </p:pic>
      <p:pic>
        <p:nvPicPr>
          <p:cNvPr id="32" name="31 Imagen" descr="1211811437.png"/>
          <p:cNvPicPr>
            <a:picLocks noChangeAspect="1"/>
          </p:cNvPicPr>
          <p:nvPr/>
        </p:nvPicPr>
        <p:blipFill>
          <a:blip r:embed="rId4" cstate="print">
            <a:duotone>
              <a:prstClr val="black"/>
              <a:srgbClr val="FFCCFF">
                <a:tint val="45000"/>
                <a:satMod val="400000"/>
              </a:srgbClr>
            </a:duotone>
            <a:lum bright="-20000" contrast="20000"/>
          </a:blip>
          <a:srcRect l="15000" t="15000" r="20000" b="20000"/>
          <a:stretch>
            <a:fillRect/>
          </a:stretch>
        </p:blipFill>
        <p:spPr>
          <a:xfrm>
            <a:off x="4357686" y="5000642"/>
            <a:ext cx="428628" cy="428628"/>
          </a:xfrm>
          <a:prstGeom prst="rect">
            <a:avLst/>
          </a:prstGeom>
        </p:spPr>
      </p:pic>
      <p:pic>
        <p:nvPicPr>
          <p:cNvPr id="33" name="32 Imagen" descr="1211811437.png"/>
          <p:cNvPicPr>
            <a:picLocks noChangeAspect="1"/>
          </p:cNvPicPr>
          <p:nvPr/>
        </p:nvPicPr>
        <p:blipFill>
          <a:blip r:embed="rId4" cstate="print">
            <a:duotone>
              <a:prstClr val="black"/>
              <a:srgbClr val="FFCCFF">
                <a:tint val="45000"/>
                <a:satMod val="400000"/>
              </a:srgbClr>
            </a:duotone>
            <a:lum bright="20000" contrast="20000"/>
          </a:blip>
          <a:srcRect l="15000" t="15000" r="20000" b="20000"/>
          <a:stretch>
            <a:fillRect/>
          </a:stretch>
        </p:blipFill>
        <p:spPr>
          <a:xfrm>
            <a:off x="2214546" y="4143386"/>
            <a:ext cx="428628" cy="428628"/>
          </a:xfrm>
          <a:prstGeom prst="rect">
            <a:avLst/>
          </a:prstGeom>
        </p:spPr>
      </p:pic>
      <p:pic>
        <p:nvPicPr>
          <p:cNvPr id="34" name="33 Imagen" descr="1211811437.png"/>
          <p:cNvPicPr>
            <a:picLocks noChangeAspect="1"/>
          </p:cNvPicPr>
          <p:nvPr/>
        </p:nvPicPr>
        <p:blipFill>
          <a:blip r:embed="rId4" cstate="print">
            <a:duotone>
              <a:prstClr val="black"/>
              <a:srgbClr val="FFCCFF">
                <a:tint val="45000"/>
                <a:satMod val="400000"/>
              </a:srgbClr>
            </a:duotone>
            <a:lum bright="-20000" contrast="20000"/>
          </a:blip>
          <a:srcRect l="15000" t="15000" r="20000" b="20000"/>
          <a:stretch>
            <a:fillRect/>
          </a:stretch>
        </p:blipFill>
        <p:spPr>
          <a:xfrm>
            <a:off x="1500166" y="2285998"/>
            <a:ext cx="428628" cy="428628"/>
          </a:xfrm>
          <a:prstGeom prst="rect">
            <a:avLst/>
          </a:prstGeom>
        </p:spPr>
      </p:pic>
      <p:pic>
        <p:nvPicPr>
          <p:cNvPr id="35" name="34 Imagen" descr="1211811437.png"/>
          <p:cNvPicPr>
            <a:picLocks noChangeAspect="1"/>
          </p:cNvPicPr>
          <p:nvPr/>
        </p:nvPicPr>
        <p:blipFill>
          <a:blip r:embed="rId4" cstate="print">
            <a:duotone>
              <a:prstClr val="black"/>
              <a:srgbClr val="FFCCFF">
                <a:tint val="45000"/>
                <a:satMod val="400000"/>
              </a:srgbClr>
            </a:duotone>
            <a:lum bright="20000" contrast="20000"/>
          </a:blip>
          <a:srcRect l="15000" t="15000" r="20000" b="20000"/>
          <a:stretch>
            <a:fillRect/>
          </a:stretch>
        </p:blipFill>
        <p:spPr>
          <a:xfrm>
            <a:off x="2500298" y="142858"/>
            <a:ext cx="428628" cy="428628"/>
          </a:xfrm>
          <a:prstGeom prst="rect">
            <a:avLst/>
          </a:prstGeom>
        </p:spPr>
      </p:pic>
      <p:sp>
        <p:nvSpPr>
          <p:cNvPr id="36" name="35 Rectángulo"/>
          <p:cNvSpPr/>
          <p:nvPr/>
        </p:nvSpPr>
        <p:spPr>
          <a:xfrm>
            <a:off x="0" y="-214332"/>
            <a:ext cx="10072726" cy="557214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2000" fill="hold"/>
                                        <p:tgtEl>
                                          <p:spTgt spid="12"/>
                                        </p:tgtEl>
                                        <p:attrNameLst>
                                          <p:attrName>ppt_w</p:attrName>
                                        </p:attrNameLst>
                                      </p:cBhvr>
                                      <p:tavLst>
                                        <p:tav tm="0">
                                          <p:val>
                                            <p:fltVal val="0"/>
                                          </p:val>
                                        </p:tav>
                                        <p:tav tm="100000">
                                          <p:val>
                                            <p:strVal val="#ppt_w"/>
                                          </p:val>
                                        </p:tav>
                                      </p:tavLst>
                                    </p:anim>
                                    <p:anim calcmode="lin" valueType="num">
                                      <p:cBhvr>
                                        <p:cTn id="42" dur="2000" fill="hold"/>
                                        <p:tgtEl>
                                          <p:spTgt spid="12"/>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2000" fill="hold"/>
                                        <p:tgtEl>
                                          <p:spTgt spid="13"/>
                                        </p:tgtEl>
                                        <p:attrNameLst>
                                          <p:attrName>ppt_w</p:attrName>
                                        </p:attrNameLst>
                                      </p:cBhvr>
                                      <p:tavLst>
                                        <p:tav tm="0">
                                          <p:val>
                                            <p:fltVal val="0"/>
                                          </p:val>
                                        </p:tav>
                                        <p:tav tm="100000">
                                          <p:val>
                                            <p:strVal val="#ppt_w"/>
                                          </p:val>
                                        </p:tav>
                                      </p:tavLst>
                                    </p:anim>
                                    <p:anim calcmode="lin" valueType="num">
                                      <p:cBhvr>
                                        <p:cTn id="46" dur="2000" fill="hold"/>
                                        <p:tgtEl>
                                          <p:spTgt spid="13"/>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2000" fill="hold"/>
                                        <p:tgtEl>
                                          <p:spTgt spid="14"/>
                                        </p:tgtEl>
                                        <p:attrNameLst>
                                          <p:attrName>ppt_w</p:attrName>
                                        </p:attrNameLst>
                                      </p:cBhvr>
                                      <p:tavLst>
                                        <p:tav tm="0">
                                          <p:val>
                                            <p:fltVal val="0"/>
                                          </p:val>
                                        </p:tav>
                                        <p:tav tm="100000">
                                          <p:val>
                                            <p:strVal val="#ppt_w"/>
                                          </p:val>
                                        </p:tav>
                                      </p:tavLst>
                                    </p:anim>
                                    <p:anim calcmode="lin" valueType="num">
                                      <p:cBhvr>
                                        <p:cTn id="50" dur="2000" fill="hold"/>
                                        <p:tgtEl>
                                          <p:spTgt spid="14"/>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2000" fill="hold"/>
                                        <p:tgtEl>
                                          <p:spTgt spid="15"/>
                                        </p:tgtEl>
                                        <p:attrNameLst>
                                          <p:attrName>ppt_w</p:attrName>
                                        </p:attrNameLst>
                                      </p:cBhvr>
                                      <p:tavLst>
                                        <p:tav tm="0">
                                          <p:val>
                                            <p:fltVal val="0"/>
                                          </p:val>
                                        </p:tav>
                                        <p:tav tm="100000">
                                          <p:val>
                                            <p:strVal val="#ppt_w"/>
                                          </p:val>
                                        </p:tav>
                                      </p:tavLst>
                                    </p:anim>
                                    <p:anim calcmode="lin" valueType="num">
                                      <p:cBhvr>
                                        <p:cTn id="54" dur="2000" fill="hold"/>
                                        <p:tgtEl>
                                          <p:spTgt spid="15"/>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2000" fill="hold"/>
                                        <p:tgtEl>
                                          <p:spTgt spid="16"/>
                                        </p:tgtEl>
                                        <p:attrNameLst>
                                          <p:attrName>ppt_w</p:attrName>
                                        </p:attrNameLst>
                                      </p:cBhvr>
                                      <p:tavLst>
                                        <p:tav tm="0">
                                          <p:val>
                                            <p:fltVal val="0"/>
                                          </p:val>
                                        </p:tav>
                                        <p:tav tm="100000">
                                          <p:val>
                                            <p:strVal val="#ppt_w"/>
                                          </p:val>
                                        </p:tav>
                                      </p:tavLst>
                                    </p:anim>
                                    <p:anim calcmode="lin" valueType="num">
                                      <p:cBhvr>
                                        <p:cTn id="58" dur="2000" fill="hold"/>
                                        <p:tgtEl>
                                          <p:spTgt spid="16"/>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2000" fill="hold"/>
                                        <p:tgtEl>
                                          <p:spTgt spid="17"/>
                                        </p:tgtEl>
                                        <p:attrNameLst>
                                          <p:attrName>ppt_w</p:attrName>
                                        </p:attrNameLst>
                                      </p:cBhvr>
                                      <p:tavLst>
                                        <p:tav tm="0">
                                          <p:val>
                                            <p:fltVal val="0"/>
                                          </p:val>
                                        </p:tav>
                                        <p:tav tm="100000">
                                          <p:val>
                                            <p:strVal val="#ppt_w"/>
                                          </p:val>
                                        </p:tav>
                                      </p:tavLst>
                                    </p:anim>
                                    <p:anim calcmode="lin" valueType="num">
                                      <p:cBhvr>
                                        <p:cTn id="62" dur="2000" fill="hold"/>
                                        <p:tgtEl>
                                          <p:spTgt spid="17"/>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p:cTn id="65" dur="2000" fill="hold"/>
                                        <p:tgtEl>
                                          <p:spTgt spid="18"/>
                                        </p:tgtEl>
                                        <p:attrNameLst>
                                          <p:attrName>ppt_w</p:attrName>
                                        </p:attrNameLst>
                                      </p:cBhvr>
                                      <p:tavLst>
                                        <p:tav tm="0">
                                          <p:val>
                                            <p:fltVal val="0"/>
                                          </p:val>
                                        </p:tav>
                                        <p:tav tm="100000">
                                          <p:val>
                                            <p:strVal val="#ppt_w"/>
                                          </p:val>
                                        </p:tav>
                                      </p:tavLst>
                                    </p:anim>
                                    <p:anim calcmode="lin" valueType="num">
                                      <p:cBhvr>
                                        <p:cTn id="66" dur="2000" fill="hold"/>
                                        <p:tgtEl>
                                          <p:spTgt spid="18"/>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p:cTn id="69" dur="2000" fill="hold"/>
                                        <p:tgtEl>
                                          <p:spTgt spid="19"/>
                                        </p:tgtEl>
                                        <p:attrNameLst>
                                          <p:attrName>ppt_w</p:attrName>
                                        </p:attrNameLst>
                                      </p:cBhvr>
                                      <p:tavLst>
                                        <p:tav tm="0">
                                          <p:val>
                                            <p:fltVal val="0"/>
                                          </p:val>
                                        </p:tav>
                                        <p:tav tm="100000">
                                          <p:val>
                                            <p:strVal val="#ppt_w"/>
                                          </p:val>
                                        </p:tav>
                                      </p:tavLst>
                                    </p:anim>
                                    <p:anim calcmode="lin" valueType="num">
                                      <p:cBhvr>
                                        <p:cTn id="70" dur="2000" fill="hold"/>
                                        <p:tgtEl>
                                          <p:spTgt spid="19"/>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2000" fill="hold"/>
                                        <p:tgtEl>
                                          <p:spTgt spid="20"/>
                                        </p:tgtEl>
                                        <p:attrNameLst>
                                          <p:attrName>ppt_w</p:attrName>
                                        </p:attrNameLst>
                                      </p:cBhvr>
                                      <p:tavLst>
                                        <p:tav tm="0">
                                          <p:val>
                                            <p:fltVal val="0"/>
                                          </p:val>
                                        </p:tav>
                                        <p:tav tm="100000">
                                          <p:val>
                                            <p:strVal val="#ppt_w"/>
                                          </p:val>
                                        </p:tav>
                                      </p:tavLst>
                                    </p:anim>
                                    <p:anim calcmode="lin" valueType="num">
                                      <p:cBhvr>
                                        <p:cTn id="74" dur="2000" fill="hold"/>
                                        <p:tgtEl>
                                          <p:spTgt spid="20"/>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p:cTn id="77" dur="2000" fill="hold"/>
                                        <p:tgtEl>
                                          <p:spTgt spid="21"/>
                                        </p:tgtEl>
                                        <p:attrNameLst>
                                          <p:attrName>ppt_w</p:attrName>
                                        </p:attrNameLst>
                                      </p:cBhvr>
                                      <p:tavLst>
                                        <p:tav tm="0">
                                          <p:val>
                                            <p:fltVal val="0"/>
                                          </p:val>
                                        </p:tav>
                                        <p:tav tm="100000">
                                          <p:val>
                                            <p:strVal val="#ppt_w"/>
                                          </p:val>
                                        </p:tav>
                                      </p:tavLst>
                                    </p:anim>
                                    <p:anim calcmode="lin" valueType="num">
                                      <p:cBhvr>
                                        <p:cTn id="78" dur="2000" fill="hold"/>
                                        <p:tgtEl>
                                          <p:spTgt spid="21"/>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p:cTn id="81" dur="2000" fill="hold"/>
                                        <p:tgtEl>
                                          <p:spTgt spid="22"/>
                                        </p:tgtEl>
                                        <p:attrNameLst>
                                          <p:attrName>ppt_w</p:attrName>
                                        </p:attrNameLst>
                                      </p:cBhvr>
                                      <p:tavLst>
                                        <p:tav tm="0">
                                          <p:val>
                                            <p:fltVal val="0"/>
                                          </p:val>
                                        </p:tav>
                                        <p:tav tm="100000">
                                          <p:val>
                                            <p:strVal val="#ppt_w"/>
                                          </p:val>
                                        </p:tav>
                                      </p:tavLst>
                                    </p:anim>
                                    <p:anim calcmode="lin" valueType="num">
                                      <p:cBhvr>
                                        <p:cTn id="82" dur="2000" fill="hold"/>
                                        <p:tgtEl>
                                          <p:spTgt spid="22"/>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2000" fill="hold"/>
                                        <p:tgtEl>
                                          <p:spTgt spid="23"/>
                                        </p:tgtEl>
                                        <p:attrNameLst>
                                          <p:attrName>ppt_w</p:attrName>
                                        </p:attrNameLst>
                                      </p:cBhvr>
                                      <p:tavLst>
                                        <p:tav tm="0">
                                          <p:val>
                                            <p:fltVal val="0"/>
                                          </p:val>
                                        </p:tav>
                                        <p:tav tm="100000">
                                          <p:val>
                                            <p:strVal val="#ppt_w"/>
                                          </p:val>
                                        </p:tav>
                                      </p:tavLst>
                                    </p:anim>
                                    <p:anim calcmode="lin" valueType="num">
                                      <p:cBhvr>
                                        <p:cTn id="86" dur="2000" fill="hold"/>
                                        <p:tgtEl>
                                          <p:spTgt spid="23"/>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p:cTn id="89" dur="2000" fill="hold"/>
                                        <p:tgtEl>
                                          <p:spTgt spid="24"/>
                                        </p:tgtEl>
                                        <p:attrNameLst>
                                          <p:attrName>ppt_w</p:attrName>
                                        </p:attrNameLst>
                                      </p:cBhvr>
                                      <p:tavLst>
                                        <p:tav tm="0">
                                          <p:val>
                                            <p:fltVal val="0"/>
                                          </p:val>
                                        </p:tav>
                                        <p:tav tm="100000">
                                          <p:val>
                                            <p:strVal val="#ppt_w"/>
                                          </p:val>
                                        </p:tav>
                                      </p:tavLst>
                                    </p:anim>
                                    <p:anim calcmode="lin" valueType="num">
                                      <p:cBhvr>
                                        <p:cTn id="90" dur="2000" fill="hold"/>
                                        <p:tgtEl>
                                          <p:spTgt spid="24"/>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p:cTn id="93" dur="2000" fill="hold"/>
                                        <p:tgtEl>
                                          <p:spTgt spid="25"/>
                                        </p:tgtEl>
                                        <p:attrNameLst>
                                          <p:attrName>ppt_w</p:attrName>
                                        </p:attrNameLst>
                                      </p:cBhvr>
                                      <p:tavLst>
                                        <p:tav tm="0">
                                          <p:val>
                                            <p:fltVal val="0"/>
                                          </p:val>
                                        </p:tav>
                                        <p:tav tm="100000">
                                          <p:val>
                                            <p:strVal val="#ppt_w"/>
                                          </p:val>
                                        </p:tav>
                                      </p:tavLst>
                                    </p:anim>
                                    <p:anim calcmode="lin" valueType="num">
                                      <p:cBhvr>
                                        <p:cTn id="94" dur="2000" fill="hold"/>
                                        <p:tgtEl>
                                          <p:spTgt spid="25"/>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2000" fill="hold"/>
                                        <p:tgtEl>
                                          <p:spTgt spid="26"/>
                                        </p:tgtEl>
                                        <p:attrNameLst>
                                          <p:attrName>ppt_w</p:attrName>
                                        </p:attrNameLst>
                                      </p:cBhvr>
                                      <p:tavLst>
                                        <p:tav tm="0">
                                          <p:val>
                                            <p:fltVal val="0"/>
                                          </p:val>
                                        </p:tav>
                                        <p:tav tm="100000">
                                          <p:val>
                                            <p:strVal val="#ppt_w"/>
                                          </p:val>
                                        </p:tav>
                                      </p:tavLst>
                                    </p:anim>
                                    <p:anim calcmode="lin" valueType="num">
                                      <p:cBhvr>
                                        <p:cTn id="98" dur="2000" fill="hold"/>
                                        <p:tgtEl>
                                          <p:spTgt spid="26"/>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p:cTn id="101" dur="2000" fill="hold"/>
                                        <p:tgtEl>
                                          <p:spTgt spid="27"/>
                                        </p:tgtEl>
                                        <p:attrNameLst>
                                          <p:attrName>ppt_w</p:attrName>
                                        </p:attrNameLst>
                                      </p:cBhvr>
                                      <p:tavLst>
                                        <p:tav tm="0">
                                          <p:val>
                                            <p:fltVal val="0"/>
                                          </p:val>
                                        </p:tav>
                                        <p:tav tm="100000">
                                          <p:val>
                                            <p:strVal val="#ppt_w"/>
                                          </p:val>
                                        </p:tav>
                                      </p:tavLst>
                                    </p:anim>
                                    <p:anim calcmode="lin" valueType="num">
                                      <p:cBhvr>
                                        <p:cTn id="102" dur="2000" fill="hold"/>
                                        <p:tgtEl>
                                          <p:spTgt spid="27"/>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p:cTn id="105" dur="2000" fill="hold"/>
                                        <p:tgtEl>
                                          <p:spTgt spid="28"/>
                                        </p:tgtEl>
                                        <p:attrNameLst>
                                          <p:attrName>ppt_w</p:attrName>
                                        </p:attrNameLst>
                                      </p:cBhvr>
                                      <p:tavLst>
                                        <p:tav tm="0">
                                          <p:val>
                                            <p:fltVal val="0"/>
                                          </p:val>
                                        </p:tav>
                                        <p:tav tm="100000">
                                          <p:val>
                                            <p:strVal val="#ppt_w"/>
                                          </p:val>
                                        </p:tav>
                                      </p:tavLst>
                                    </p:anim>
                                    <p:anim calcmode="lin" valueType="num">
                                      <p:cBhvr>
                                        <p:cTn id="106" dur="2000" fill="hold"/>
                                        <p:tgtEl>
                                          <p:spTgt spid="28"/>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p:cTn id="109" dur="2000" fill="hold"/>
                                        <p:tgtEl>
                                          <p:spTgt spid="29"/>
                                        </p:tgtEl>
                                        <p:attrNameLst>
                                          <p:attrName>ppt_w</p:attrName>
                                        </p:attrNameLst>
                                      </p:cBhvr>
                                      <p:tavLst>
                                        <p:tav tm="0">
                                          <p:val>
                                            <p:fltVal val="0"/>
                                          </p:val>
                                        </p:tav>
                                        <p:tav tm="100000">
                                          <p:val>
                                            <p:strVal val="#ppt_w"/>
                                          </p:val>
                                        </p:tav>
                                      </p:tavLst>
                                    </p:anim>
                                    <p:anim calcmode="lin" valueType="num">
                                      <p:cBhvr>
                                        <p:cTn id="110" dur="2000" fill="hold"/>
                                        <p:tgtEl>
                                          <p:spTgt spid="29"/>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2000" fill="hold"/>
                                        <p:tgtEl>
                                          <p:spTgt spid="30"/>
                                        </p:tgtEl>
                                        <p:attrNameLst>
                                          <p:attrName>ppt_w</p:attrName>
                                        </p:attrNameLst>
                                      </p:cBhvr>
                                      <p:tavLst>
                                        <p:tav tm="0">
                                          <p:val>
                                            <p:fltVal val="0"/>
                                          </p:val>
                                        </p:tav>
                                        <p:tav tm="100000">
                                          <p:val>
                                            <p:strVal val="#ppt_w"/>
                                          </p:val>
                                        </p:tav>
                                      </p:tavLst>
                                    </p:anim>
                                    <p:anim calcmode="lin" valueType="num">
                                      <p:cBhvr>
                                        <p:cTn id="114" dur="2000" fill="hold"/>
                                        <p:tgtEl>
                                          <p:spTgt spid="30"/>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2000" fill="hold"/>
                                        <p:tgtEl>
                                          <p:spTgt spid="31"/>
                                        </p:tgtEl>
                                        <p:attrNameLst>
                                          <p:attrName>ppt_w</p:attrName>
                                        </p:attrNameLst>
                                      </p:cBhvr>
                                      <p:tavLst>
                                        <p:tav tm="0">
                                          <p:val>
                                            <p:fltVal val="0"/>
                                          </p:val>
                                        </p:tav>
                                        <p:tav tm="100000">
                                          <p:val>
                                            <p:strVal val="#ppt_w"/>
                                          </p:val>
                                        </p:tav>
                                      </p:tavLst>
                                    </p:anim>
                                    <p:anim calcmode="lin" valueType="num">
                                      <p:cBhvr>
                                        <p:cTn id="118" dur="2000" fill="hold"/>
                                        <p:tgtEl>
                                          <p:spTgt spid="31"/>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p:cTn id="121" dur="2000" fill="hold"/>
                                        <p:tgtEl>
                                          <p:spTgt spid="32"/>
                                        </p:tgtEl>
                                        <p:attrNameLst>
                                          <p:attrName>ppt_w</p:attrName>
                                        </p:attrNameLst>
                                      </p:cBhvr>
                                      <p:tavLst>
                                        <p:tav tm="0">
                                          <p:val>
                                            <p:fltVal val="0"/>
                                          </p:val>
                                        </p:tav>
                                        <p:tav tm="100000">
                                          <p:val>
                                            <p:strVal val="#ppt_w"/>
                                          </p:val>
                                        </p:tav>
                                      </p:tavLst>
                                    </p:anim>
                                    <p:anim calcmode="lin" valueType="num">
                                      <p:cBhvr>
                                        <p:cTn id="122" dur="2000" fill="hold"/>
                                        <p:tgtEl>
                                          <p:spTgt spid="32"/>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p:cTn id="125" dur="2000" fill="hold"/>
                                        <p:tgtEl>
                                          <p:spTgt spid="33"/>
                                        </p:tgtEl>
                                        <p:attrNameLst>
                                          <p:attrName>ppt_w</p:attrName>
                                        </p:attrNameLst>
                                      </p:cBhvr>
                                      <p:tavLst>
                                        <p:tav tm="0">
                                          <p:val>
                                            <p:fltVal val="0"/>
                                          </p:val>
                                        </p:tav>
                                        <p:tav tm="100000">
                                          <p:val>
                                            <p:strVal val="#ppt_w"/>
                                          </p:val>
                                        </p:tav>
                                      </p:tavLst>
                                    </p:anim>
                                    <p:anim calcmode="lin" valueType="num">
                                      <p:cBhvr>
                                        <p:cTn id="126" dur="2000" fill="hold"/>
                                        <p:tgtEl>
                                          <p:spTgt spid="33"/>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p:cTn id="129" dur="2000" fill="hold"/>
                                        <p:tgtEl>
                                          <p:spTgt spid="34"/>
                                        </p:tgtEl>
                                        <p:attrNameLst>
                                          <p:attrName>ppt_w</p:attrName>
                                        </p:attrNameLst>
                                      </p:cBhvr>
                                      <p:tavLst>
                                        <p:tav tm="0">
                                          <p:val>
                                            <p:fltVal val="0"/>
                                          </p:val>
                                        </p:tav>
                                        <p:tav tm="100000">
                                          <p:val>
                                            <p:strVal val="#ppt_w"/>
                                          </p:val>
                                        </p:tav>
                                      </p:tavLst>
                                    </p:anim>
                                    <p:anim calcmode="lin" valueType="num">
                                      <p:cBhvr>
                                        <p:cTn id="130" dur="2000" fill="hold"/>
                                        <p:tgtEl>
                                          <p:spTgt spid="34"/>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p:cTn id="133" dur="2000" fill="hold"/>
                                        <p:tgtEl>
                                          <p:spTgt spid="35"/>
                                        </p:tgtEl>
                                        <p:attrNameLst>
                                          <p:attrName>ppt_w</p:attrName>
                                        </p:attrNameLst>
                                      </p:cBhvr>
                                      <p:tavLst>
                                        <p:tav tm="0">
                                          <p:val>
                                            <p:fltVal val="0"/>
                                          </p:val>
                                        </p:tav>
                                        <p:tav tm="100000">
                                          <p:val>
                                            <p:strVal val="#ppt_w"/>
                                          </p:val>
                                        </p:tav>
                                      </p:tavLst>
                                    </p:anim>
                                    <p:anim calcmode="lin" valueType="num">
                                      <p:cBhvr>
                                        <p:cTn id="134" dur="2000" fill="hold"/>
                                        <p:tgtEl>
                                          <p:spTgt spid="35"/>
                                        </p:tgtEl>
                                        <p:attrNameLst>
                                          <p:attrName>ppt_h</p:attrName>
                                        </p:attrNameLst>
                                      </p:cBhvr>
                                      <p:tavLst>
                                        <p:tav tm="0">
                                          <p:val>
                                            <p:fltVal val="0"/>
                                          </p:val>
                                        </p:tav>
                                        <p:tav tm="100000">
                                          <p:val>
                                            <p:strVal val="#ppt_h"/>
                                          </p:val>
                                        </p:tav>
                                      </p:tavLst>
                                    </p:anim>
                                  </p:childTnLst>
                                </p:cTn>
                              </p:par>
                              <p:par>
                                <p:cTn id="135" presetID="2" presetClass="entr" presetSubtype="9" fill="hold" nodeType="withEffect">
                                  <p:stCondLst>
                                    <p:cond delay="0"/>
                                  </p:stCondLst>
                                  <p:childTnLst>
                                    <p:set>
                                      <p:cBhvr>
                                        <p:cTn id="136" dur="1" fill="hold">
                                          <p:stCondLst>
                                            <p:cond delay="0"/>
                                          </p:stCondLst>
                                        </p:cTn>
                                        <p:tgtEl>
                                          <p:spTgt spid="10"/>
                                        </p:tgtEl>
                                        <p:attrNameLst>
                                          <p:attrName>style.visibility</p:attrName>
                                        </p:attrNameLst>
                                      </p:cBhvr>
                                      <p:to>
                                        <p:strVal val="visible"/>
                                      </p:to>
                                    </p:set>
                                    <p:anim calcmode="lin" valueType="num">
                                      <p:cBhvr additive="base">
                                        <p:cTn id="137" dur="2000" fill="hold"/>
                                        <p:tgtEl>
                                          <p:spTgt spid="10"/>
                                        </p:tgtEl>
                                        <p:attrNameLst>
                                          <p:attrName>ppt_x</p:attrName>
                                        </p:attrNameLst>
                                      </p:cBhvr>
                                      <p:tavLst>
                                        <p:tav tm="0">
                                          <p:val>
                                            <p:strVal val="0-#ppt_w/2"/>
                                          </p:val>
                                        </p:tav>
                                        <p:tav tm="100000">
                                          <p:val>
                                            <p:strVal val="#ppt_x"/>
                                          </p:val>
                                        </p:tav>
                                      </p:tavLst>
                                    </p:anim>
                                    <p:anim calcmode="lin" valueType="num">
                                      <p:cBhvr additive="base">
                                        <p:cTn id="138" dur="2000" fill="hold"/>
                                        <p:tgtEl>
                                          <p:spTgt spid="10"/>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2000" fill="hold"/>
                                        <p:tgtEl>
                                          <p:spTgt spid="19"/>
                                        </p:tgtEl>
                                        <p:attrNameLst>
                                          <p:attrName>ppt_x</p:attrName>
                                        </p:attrNameLst>
                                      </p:cBhvr>
                                      <p:tavLst>
                                        <p:tav tm="0">
                                          <p:val>
                                            <p:strVal val="0-#ppt_w/2"/>
                                          </p:val>
                                        </p:tav>
                                        <p:tav tm="100000">
                                          <p:val>
                                            <p:strVal val="#ppt_x"/>
                                          </p:val>
                                        </p:tav>
                                      </p:tavLst>
                                    </p:anim>
                                    <p:anim calcmode="lin" valueType="num">
                                      <p:cBhvr additive="base">
                                        <p:cTn id="142" dur="2000" fill="hold"/>
                                        <p:tgtEl>
                                          <p:spTgt spid="1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5"/>
                                        </p:tgtEl>
                                        <p:attrNameLst>
                                          <p:attrName>style.visibility</p:attrName>
                                        </p:attrNameLst>
                                      </p:cBhvr>
                                      <p:to>
                                        <p:strVal val="visible"/>
                                      </p:to>
                                    </p:set>
                                    <p:anim calcmode="lin" valueType="num">
                                      <p:cBhvr additive="base">
                                        <p:cTn id="149" dur="2000" fill="hold"/>
                                        <p:tgtEl>
                                          <p:spTgt spid="35"/>
                                        </p:tgtEl>
                                        <p:attrNameLst>
                                          <p:attrName>ppt_x</p:attrName>
                                        </p:attrNameLst>
                                      </p:cBhvr>
                                      <p:tavLst>
                                        <p:tav tm="0">
                                          <p:val>
                                            <p:strVal val="0-#ppt_w/2"/>
                                          </p:val>
                                        </p:tav>
                                        <p:tav tm="100000">
                                          <p:val>
                                            <p:strVal val="#ppt_x"/>
                                          </p:val>
                                        </p:tav>
                                      </p:tavLst>
                                    </p:anim>
                                    <p:anim calcmode="lin" valueType="num">
                                      <p:cBhvr additive="base">
                                        <p:cTn id="150" dur="2000" fill="hold"/>
                                        <p:tgtEl>
                                          <p:spTgt spid="35"/>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 calcmode="lin" valueType="num">
                                      <p:cBhvr additive="base">
                                        <p:cTn id="153" dur="2000" fill="hold"/>
                                        <p:tgtEl>
                                          <p:spTgt spid="4"/>
                                        </p:tgtEl>
                                        <p:attrNameLst>
                                          <p:attrName>ppt_x</p:attrName>
                                        </p:attrNameLst>
                                      </p:cBhvr>
                                      <p:tavLst>
                                        <p:tav tm="0">
                                          <p:val>
                                            <p:strVal val="#ppt_x"/>
                                          </p:val>
                                        </p:tav>
                                        <p:tav tm="100000">
                                          <p:val>
                                            <p:strVal val="#ppt_x"/>
                                          </p:val>
                                        </p:tav>
                                      </p:tavLst>
                                    </p:anim>
                                    <p:anim calcmode="lin" valueType="num">
                                      <p:cBhvr additive="base">
                                        <p:cTn id="154" dur="2000" fill="hold"/>
                                        <p:tgtEl>
                                          <p:spTgt spid="4"/>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additive="base">
                                        <p:cTn id="157" dur="2000" fill="hold"/>
                                        <p:tgtEl>
                                          <p:spTgt spid="12"/>
                                        </p:tgtEl>
                                        <p:attrNameLst>
                                          <p:attrName>ppt_x</p:attrName>
                                        </p:attrNameLst>
                                      </p:cBhvr>
                                      <p:tavLst>
                                        <p:tav tm="0">
                                          <p:val>
                                            <p:strVal val="#ppt_x"/>
                                          </p:val>
                                        </p:tav>
                                        <p:tav tm="100000">
                                          <p:val>
                                            <p:strVal val="#ppt_x"/>
                                          </p:val>
                                        </p:tav>
                                      </p:tavLst>
                                    </p:anim>
                                    <p:anim calcmode="lin" valueType="num">
                                      <p:cBhvr additive="base">
                                        <p:cTn id="158" dur="2000" fill="hold"/>
                                        <p:tgtEl>
                                          <p:spTgt spid="12"/>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22"/>
                                        </p:tgtEl>
                                        <p:attrNameLst>
                                          <p:attrName>style.visibility</p:attrName>
                                        </p:attrNameLst>
                                      </p:cBhvr>
                                      <p:to>
                                        <p:strVal val="visible"/>
                                      </p:to>
                                    </p:set>
                                    <p:anim calcmode="lin" valueType="num">
                                      <p:cBhvr additive="base">
                                        <p:cTn id="161" dur="2000" fill="hold"/>
                                        <p:tgtEl>
                                          <p:spTgt spid="22"/>
                                        </p:tgtEl>
                                        <p:attrNameLst>
                                          <p:attrName>ppt_x</p:attrName>
                                        </p:attrNameLst>
                                      </p:cBhvr>
                                      <p:tavLst>
                                        <p:tav tm="0">
                                          <p:val>
                                            <p:strVal val="#ppt_x"/>
                                          </p:val>
                                        </p:tav>
                                        <p:tav tm="100000">
                                          <p:val>
                                            <p:strVal val="#ppt_x"/>
                                          </p:val>
                                        </p:tav>
                                      </p:tavLst>
                                    </p:anim>
                                    <p:anim calcmode="lin" valueType="num">
                                      <p:cBhvr additive="base">
                                        <p:cTn id="162" dur="2000" fill="hold"/>
                                        <p:tgtEl>
                                          <p:spTgt spid="22"/>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28"/>
                                        </p:tgtEl>
                                        <p:attrNameLst>
                                          <p:attrName>style.visibility</p:attrName>
                                        </p:attrNameLst>
                                      </p:cBhvr>
                                      <p:to>
                                        <p:strVal val="visible"/>
                                      </p:to>
                                    </p:set>
                                    <p:anim calcmode="lin" valueType="num">
                                      <p:cBhvr additive="base">
                                        <p:cTn id="165" dur="2000" fill="hold"/>
                                        <p:tgtEl>
                                          <p:spTgt spid="28"/>
                                        </p:tgtEl>
                                        <p:attrNameLst>
                                          <p:attrName>ppt_x</p:attrName>
                                        </p:attrNameLst>
                                      </p:cBhvr>
                                      <p:tavLst>
                                        <p:tav tm="0">
                                          <p:val>
                                            <p:strVal val="#ppt_x"/>
                                          </p:val>
                                        </p:tav>
                                        <p:tav tm="100000">
                                          <p:val>
                                            <p:strVal val="#ppt_x"/>
                                          </p:val>
                                        </p:tav>
                                      </p:tavLst>
                                    </p:anim>
                                    <p:anim calcmode="lin" valueType="num">
                                      <p:cBhvr additive="base">
                                        <p:cTn id="166" dur="2000" fill="hold"/>
                                        <p:tgtEl>
                                          <p:spTgt spid="28"/>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8"/>
                                        </p:tgtEl>
                                        <p:attrNameLst>
                                          <p:attrName>style.visibility</p:attrName>
                                        </p:attrNameLst>
                                      </p:cBhvr>
                                      <p:to>
                                        <p:strVal val="visible"/>
                                      </p:to>
                                    </p:set>
                                    <p:anim calcmode="lin" valueType="num">
                                      <p:cBhvr additive="base">
                                        <p:cTn id="169" dur="2000" fill="hold"/>
                                        <p:tgtEl>
                                          <p:spTgt spid="8"/>
                                        </p:tgtEl>
                                        <p:attrNameLst>
                                          <p:attrName>ppt_x</p:attrName>
                                        </p:attrNameLst>
                                      </p:cBhvr>
                                      <p:tavLst>
                                        <p:tav tm="0">
                                          <p:val>
                                            <p:strVal val="1+#ppt_w/2"/>
                                          </p:val>
                                        </p:tav>
                                        <p:tav tm="100000">
                                          <p:val>
                                            <p:strVal val="#ppt_x"/>
                                          </p:val>
                                        </p:tav>
                                      </p:tavLst>
                                    </p:anim>
                                    <p:anim calcmode="lin" valueType="num">
                                      <p:cBhvr additive="base">
                                        <p:cTn id="170" dur="2000" fill="hold"/>
                                        <p:tgtEl>
                                          <p:spTgt spid="8"/>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13"/>
                                        </p:tgtEl>
                                        <p:attrNameLst>
                                          <p:attrName>style.visibility</p:attrName>
                                        </p:attrNameLst>
                                      </p:cBhvr>
                                      <p:to>
                                        <p:strVal val="visible"/>
                                      </p:to>
                                    </p:set>
                                    <p:anim calcmode="lin" valueType="num">
                                      <p:cBhvr additive="base">
                                        <p:cTn id="173" dur="2000" fill="hold"/>
                                        <p:tgtEl>
                                          <p:spTgt spid="13"/>
                                        </p:tgtEl>
                                        <p:attrNameLst>
                                          <p:attrName>ppt_x</p:attrName>
                                        </p:attrNameLst>
                                      </p:cBhvr>
                                      <p:tavLst>
                                        <p:tav tm="0">
                                          <p:val>
                                            <p:strVal val="1+#ppt_w/2"/>
                                          </p:val>
                                        </p:tav>
                                        <p:tav tm="100000">
                                          <p:val>
                                            <p:strVal val="#ppt_x"/>
                                          </p:val>
                                        </p:tav>
                                      </p:tavLst>
                                    </p:anim>
                                    <p:anim calcmode="lin" valueType="num">
                                      <p:cBhvr additive="base">
                                        <p:cTn id="174" dur="2000" fill="hold"/>
                                        <p:tgtEl>
                                          <p:spTgt spid="13"/>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additive="base">
                                        <p:cTn id="177" dur="2000" fill="hold"/>
                                        <p:tgtEl>
                                          <p:spTgt spid="20"/>
                                        </p:tgtEl>
                                        <p:attrNameLst>
                                          <p:attrName>ppt_x</p:attrName>
                                        </p:attrNameLst>
                                      </p:cBhvr>
                                      <p:tavLst>
                                        <p:tav tm="0">
                                          <p:val>
                                            <p:strVal val="1+#ppt_w/2"/>
                                          </p:val>
                                        </p:tav>
                                        <p:tav tm="100000">
                                          <p:val>
                                            <p:strVal val="#ppt_x"/>
                                          </p:val>
                                        </p:tav>
                                      </p:tavLst>
                                    </p:anim>
                                    <p:anim calcmode="lin" valueType="num">
                                      <p:cBhvr additive="base">
                                        <p:cTn id="178" dur="2000" fill="hold"/>
                                        <p:tgtEl>
                                          <p:spTgt spid="20"/>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1+#ppt_w/2"/>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2" presetClass="entr" presetSubtype="2" fill="hold" nodeType="withEffect">
                                  <p:stCondLst>
                                    <p:cond delay="0"/>
                                  </p:stCondLst>
                                  <p:childTnLst>
                                    <p:set>
                                      <p:cBhvr>
                                        <p:cTn id="184" dur="1" fill="hold">
                                          <p:stCondLst>
                                            <p:cond delay="0"/>
                                          </p:stCondLst>
                                        </p:cTn>
                                        <p:tgtEl>
                                          <p:spTgt spid="7"/>
                                        </p:tgtEl>
                                        <p:attrNameLst>
                                          <p:attrName>style.visibility</p:attrName>
                                        </p:attrNameLst>
                                      </p:cBhvr>
                                      <p:to>
                                        <p:strVal val="visible"/>
                                      </p:to>
                                    </p:set>
                                    <p:anim calcmode="lin" valueType="num">
                                      <p:cBhvr additive="base">
                                        <p:cTn id="185" dur="2000" fill="hold"/>
                                        <p:tgtEl>
                                          <p:spTgt spid="7"/>
                                        </p:tgtEl>
                                        <p:attrNameLst>
                                          <p:attrName>ppt_x</p:attrName>
                                        </p:attrNameLst>
                                      </p:cBhvr>
                                      <p:tavLst>
                                        <p:tav tm="0">
                                          <p:val>
                                            <p:strVal val="1+#ppt_w/2"/>
                                          </p:val>
                                        </p:tav>
                                        <p:tav tm="100000">
                                          <p:val>
                                            <p:strVal val="#ppt_x"/>
                                          </p:val>
                                        </p:tav>
                                      </p:tavLst>
                                    </p:anim>
                                    <p:anim calcmode="lin" valueType="num">
                                      <p:cBhvr additive="base">
                                        <p:cTn id="186" dur="2000" fill="hold"/>
                                        <p:tgtEl>
                                          <p:spTgt spid="7"/>
                                        </p:tgtEl>
                                        <p:attrNameLst>
                                          <p:attrName>ppt_y</p:attrName>
                                        </p:attrNameLst>
                                      </p:cBhvr>
                                      <p:tavLst>
                                        <p:tav tm="0">
                                          <p:val>
                                            <p:strVal val="#ppt_y"/>
                                          </p:val>
                                        </p:tav>
                                        <p:tav tm="100000">
                                          <p:val>
                                            <p:strVal val="#ppt_y"/>
                                          </p:val>
                                        </p:tav>
                                      </p:tavLst>
                                    </p:anim>
                                  </p:childTnLst>
                                </p:cTn>
                              </p:par>
                              <p:par>
                                <p:cTn id="187" presetID="2" presetClass="entr" presetSubtype="2" fill="hold" nodeType="withEffect">
                                  <p:stCondLst>
                                    <p:cond delay="0"/>
                                  </p:stCondLst>
                                  <p:childTnLst>
                                    <p:set>
                                      <p:cBhvr>
                                        <p:cTn id="188" dur="1" fill="hold">
                                          <p:stCondLst>
                                            <p:cond delay="0"/>
                                          </p:stCondLst>
                                        </p:cTn>
                                        <p:tgtEl>
                                          <p:spTgt spid="14"/>
                                        </p:tgtEl>
                                        <p:attrNameLst>
                                          <p:attrName>style.visibility</p:attrName>
                                        </p:attrNameLst>
                                      </p:cBhvr>
                                      <p:to>
                                        <p:strVal val="visible"/>
                                      </p:to>
                                    </p:set>
                                    <p:anim calcmode="lin" valueType="num">
                                      <p:cBhvr additive="base">
                                        <p:cTn id="189" dur="2000" fill="hold"/>
                                        <p:tgtEl>
                                          <p:spTgt spid="14"/>
                                        </p:tgtEl>
                                        <p:attrNameLst>
                                          <p:attrName>ppt_x</p:attrName>
                                        </p:attrNameLst>
                                      </p:cBhvr>
                                      <p:tavLst>
                                        <p:tav tm="0">
                                          <p:val>
                                            <p:strVal val="1+#ppt_w/2"/>
                                          </p:val>
                                        </p:tav>
                                        <p:tav tm="100000">
                                          <p:val>
                                            <p:strVal val="#ppt_x"/>
                                          </p:val>
                                        </p:tav>
                                      </p:tavLst>
                                    </p:anim>
                                    <p:anim calcmode="lin" valueType="num">
                                      <p:cBhvr additive="base">
                                        <p:cTn id="190" dur="2000" fill="hold"/>
                                        <p:tgtEl>
                                          <p:spTgt spid="14"/>
                                        </p:tgtEl>
                                        <p:attrNameLst>
                                          <p:attrName>ppt_y</p:attrName>
                                        </p:attrNameLst>
                                      </p:cBhvr>
                                      <p:tavLst>
                                        <p:tav tm="0">
                                          <p:val>
                                            <p:strVal val="#ppt_y"/>
                                          </p:val>
                                        </p:tav>
                                        <p:tav tm="100000">
                                          <p:val>
                                            <p:strVal val="#ppt_y"/>
                                          </p:val>
                                        </p:tav>
                                      </p:tavLst>
                                    </p:anim>
                                  </p:childTnLst>
                                </p:cTn>
                              </p:par>
                              <p:par>
                                <p:cTn id="191" presetID="2" presetClass="entr" presetSubtype="2" fill="hold" nodeType="withEffect">
                                  <p:stCondLst>
                                    <p:cond delay="0"/>
                                  </p:stCondLst>
                                  <p:childTnLst>
                                    <p:set>
                                      <p:cBhvr>
                                        <p:cTn id="192" dur="1" fill="hold">
                                          <p:stCondLst>
                                            <p:cond delay="0"/>
                                          </p:stCondLst>
                                        </p:cTn>
                                        <p:tgtEl>
                                          <p:spTgt spid="21"/>
                                        </p:tgtEl>
                                        <p:attrNameLst>
                                          <p:attrName>style.visibility</p:attrName>
                                        </p:attrNameLst>
                                      </p:cBhvr>
                                      <p:to>
                                        <p:strVal val="visible"/>
                                      </p:to>
                                    </p:set>
                                    <p:anim calcmode="lin" valueType="num">
                                      <p:cBhvr additive="base">
                                        <p:cTn id="193" dur="2000" fill="hold"/>
                                        <p:tgtEl>
                                          <p:spTgt spid="21"/>
                                        </p:tgtEl>
                                        <p:attrNameLst>
                                          <p:attrName>ppt_x</p:attrName>
                                        </p:attrNameLst>
                                      </p:cBhvr>
                                      <p:tavLst>
                                        <p:tav tm="0">
                                          <p:val>
                                            <p:strVal val="1+#ppt_w/2"/>
                                          </p:val>
                                        </p:tav>
                                        <p:tav tm="100000">
                                          <p:val>
                                            <p:strVal val="#ppt_x"/>
                                          </p:val>
                                        </p:tav>
                                      </p:tavLst>
                                    </p:anim>
                                    <p:anim calcmode="lin" valueType="num">
                                      <p:cBhvr additive="base">
                                        <p:cTn id="194" dur="2000" fill="hold"/>
                                        <p:tgtEl>
                                          <p:spTgt spid="21"/>
                                        </p:tgtEl>
                                        <p:attrNameLst>
                                          <p:attrName>ppt_y</p:attrName>
                                        </p:attrNameLst>
                                      </p:cBhvr>
                                      <p:tavLst>
                                        <p:tav tm="0">
                                          <p:val>
                                            <p:strVal val="#ppt_y"/>
                                          </p:val>
                                        </p:tav>
                                        <p:tav tm="100000">
                                          <p:val>
                                            <p:strVal val="#ppt_y"/>
                                          </p:val>
                                        </p:tav>
                                      </p:tavLst>
                                    </p:anim>
                                  </p:childTnLst>
                                </p:cTn>
                              </p:par>
                              <p:par>
                                <p:cTn id="195" presetID="2" presetClass="entr" presetSubtype="2" fill="hold" nodeType="withEffect">
                                  <p:stCondLst>
                                    <p:cond delay="0"/>
                                  </p:stCondLst>
                                  <p:childTnLst>
                                    <p:set>
                                      <p:cBhvr>
                                        <p:cTn id="196" dur="1" fill="hold">
                                          <p:stCondLst>
                                            <p:cond delay="0"/>
                                          </p:stCondLst>
                                        </p:cTn>
                                        <p:tgtEl>
                                          <p:spTgt spid="30"/>
                                        </p:tgtEl>
                                        <p:attrNameLst>
                                          <p:attrName>style.visibility</p:attrName>
                                        </p:attrNameLst>
                                      </p:cBhvr>
                                      <p:to>
                                        <p:strVal val="visible"/>
                                      </p:to>
                                    </p:set>
                                    <p:anim calcmode="lin" valueType="num">
                                      <p:cBhvr additive="base">
                                        <p:cTn id="197" dur="2000" fill="hold"/>
                                        <p:tgtEl>
                                          <p:spTgt spid="30"/>
                                        </p:tgtEl>
                                        <p:attrNameLst>
                                          <p:attrName>ppt_x</p:attrName>
                                        </p:attrNameLst>
                                      </p:cBhvr>
                                      <p:tavLst>
                                        <p:tav tm="0">
                                          <p:val>
                                            <p:strVal val="1+#ppt_w/2"/>
                                          </p:val>
                                        </p:tav>
                                        <p:tav tm="100000">
                                          <p:val>
                                            <p:strVal val="#ppt_x"/>
                                          </p:val>
                                        </p:tav>
                                      </p:tavLst>
                                    </p:anim>
                                    <p:anim calcmode="lin" valueType="num">
                                      <p:cBhvr additive="base">
                                        <p:cTn id="198" dur="2000" fill="hold"/>
                                        <p:tgtEl>
                                          <p:spTgt spid="30"/>
                                        </p:tgtEl>
                                        <p:attrNameLst>
                                          <p:attrName>ppt_y</p:attrName>
                                        </p:attrNameLst>
                                      </p:cBhvr>
                                      <p:tavLst>
                                        <p:tav tm="0">
                                          <p:val>
                                            <p:strVal val="#ppt_y"/>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9"/>
                                        </p:tgtEl>
                                        <p:attrNameLst>
                                          <p:attrName>style.visibility</p:attrName>
                                        </p:attrNameLst>
                                      </p:cBhvr>
                                      <p:to>
                                        <p:strVal val="visible"/>
                                      </p:to>
                                    </p:set>
                                    <p:anim calcmode="lin" valueType="num">
                                      <p:cBhvr additive="base">
                                        <p:cTn id="201" dur="2000" fill="hold"/>
                                        <p:tgtEl>
                                          <p:spTgt spid="9"/>
                                        </p:tgtEl>
                                        <p:attrNameLst>
                                          <p:attrName>ppt_x</p:attrName>
                                        </p:attrNameLst>
                                      </p:cBhvr>
                                      <p:tavLst>
                                        <p:tav tm="0">
                                          <p:val>
                                            <p:strVal val="1+#ppt_w/2"/>
                                          </p:val>
                                        </p:tav>
                                        <p:tav tm="100000">
                                          <p:val>
                                            <p:strVal val="#ppt_x"/>
                                          </p:val>
                                        </p:tav>
                                      </p:tavLst>
                                    </p:anim>
                                    <p:anim calcmode="lin" valueType="num">
                                      <p:cBhvr additive="base">
                                        <p:cTn id="202" dur="2000" fill="hold"/>
                                        <p:tgtEl>
                                          <p:spTgt spid="9"/>
                                        </p:tgtEl>
                                        <p:attrNameLst>
                                          <p:attrName>ppt_y</p:attrName>
                                        </p:attrNameLst>
                                      </p:cBhvr>
                                      <p:tavLst>
                                        <p:tav tm="0">
                                          <p:val>
                                            <p:strVal val="1+#ppt_h/2"/>
                                          </p:val>
                                        </p:tav>
                                        <p:tav tm="100000">
                                          <p:val>
                                            <p:strVal val="#ppt_y"/>
                                          </p:val>
                                        </p:tav>
                                      </p:tavLst>
                                    </p:anim>
                                  </p:childTnLst>
                                </p:cTn>
                              </p:par>
                              <p:par>
                                <p:cTn id="203" presetID="2" presetClass="entr" presetSubtype="6" fill="hold" nodeType="withEffect">
                                  <p:stCondLst>
                                    <p:cond delay="0"/>
                                  </p:stCondLst>
                                  <p:childTnLst>
                                    <p:set>
                                      <p:cBhvr>
                                        <p:cTn id="204" dur="1" fill="hold">
                                          <p:stCondLst>
                                            <p:cond delay="0"/>
                                          </p:stCondLst>
                                        </p:cTn>
                                        <p:tgtEl>
                                          <p:spTgt spid="15"/>
                                        </p:tgtEl>
                                        <p:attrNameLst>
                                          <p:attrName>style.visibility</p:attrName>
                                        </p:attrNameLst>
                                      </p:cBhvr>
                                      <p:to>
                                        <p:strVal val="visible"/>
                                      </p:to>
                                    </p:set>
                                    <p:anim calcmode="lin" valueType="num">
                                      <p:cBhvr additive="base">
                                        <p:cTn id="205" dur="2000" fill="hold"/>
                                        <p:tgtEl>
                                          <p:spTgt spid="15"/>
                                        </p:tgtEl>
                                        <p:attrNameLst>
                                          <p:attrName>ppt_x</p:attrName>
                                        </p:attrNameLst>
                                      </p:cBhvr>
                                      <p:tavLst>
                                        <p:tav tm="0">
                                          <p:val>
                                            <p:strVal val="1+#ppt_w/2"/>
                                          </p:val>
                                        </p:tav>
                                        <p:tav tm="100000">
                                          <p:val>
                                            <p:strVal val="#ppt_x"/>
                                          </p:val>
                                        </p:tav>
                                      </p:tavLst>
                                    </p:anim>
                                    <p:anim calcmode="lin" valueType="num">
                                      <p:cBhvr additive="base">
                                        <p:cTn id="206" dur="2000" fill="hold"/>
                                        <p:tgtEl>
                                          <p:spTgt spid="15"/>
                                        </p:tgtEl>
                                        <p:attrNameLst>
                                          <p:attrName>ppt_y</p:attrName>
                                        </p:attrNameLst>
                                      </p:cBhvr>
                                      <p:tavLst>
                                        <p:tav tm="0">
                                          <p:val>
                                            <p:strVal val="1+#ppt_h/2"/>
                                          </p:val>
                                        </p:tav>
                                        <p:tav tm="100000">
                                          <p:val>
                                            <p:strVal val="#ppt_y"/>
                                          </p:val>
                                        </p:tav>
                                      </p:tavLst>
                                    </p:anim>
                                  </p:childTnLst>
                                </p:cTn>
                              </p:par>
                              <p:par>
                                <p:cTn id="207" presetID="2" presetClass="entr" presetSubtype="6" fill="hold" nodeType="withEffect">
                                  <p:stCondLst>
                                    <p:cond delay="0"/>
                                  </p:stCondLst>
                                  <p:childTnLst>
                                    <p:set>
                                      <p:cBhvr>
                                        <p:cTn id="208" dur="1" fill="hold">
                                          <p:stCondLst>
                                            <p:cond delay="0"/>
                                          </p:stCondLst>
                                        </p:cTn>
                                        <p:tgtEl>
                                          <p:spTgt spid="23"/>
                                        </p:tgtEl>
                                        <p:attrNameLst>
                                          <p:attrName>style.visibility</p:attrName>
                                        </p:attrNameLst>
                                      </p:cBhvr>
                                      <p:to>
                                        <p:strVal val="visible"/>
                                      </p:to>
                                    </p:set>
                                    <p:anim calcmode="lin" valueType="num">
                                      <p:cBhvr additive="base">
                                        <p:cTn id="209" dur="2000" fill="hold"/>
                                        <p:tgtEl>
                                          <p:spTgt spid="23"/>
                                        </p:tgtEl>
                                        <p:attrNameLst>
                                          <p:attrName>ppt_x</p:attrName>
                                        </p:attrNameLst>
                                      </p:cBhvr>
                                      <p:tavLst>
                                        <p:tav tm="0">
                                          <p:val>
                                            <p:strVal val="1+#ppt_w/2"/>
                                          </p:val>
                                        </p:tav>
                                        <p:tav tm="100000">
                                          <p:val>
                                            <p:strVal val="#ppt_x"/>
                                          </p:val>
                                        </p:tav>
                                      </p:tavLst>
                                    </p:anim>
                                    <p:anim calcmode="lin" valueType="num">
                                      <p:cBhvr additive="base">
                                        <p:cTn id="210" dur="2000" fill="hold"/>
                                        <p:tgtEl>
                                          <p:spTgt spid="23"/>
                                        </p:tgtEl>
                                        <p:attrNameLst>
                                          <p:attrName>ppt_y</p:attrName>
                                        </p:attrNameLst>
                                      </p:cBhvr>
                                      <p:tavLst>
                                        <p:tav tm="0">
                                          <p:val>
                                            <p:strVal val="1+#ppt_h/2"/>
                                          </p:val>
                                        </p:tav>
                                        <p:tav tm="100000">
                                          <p:val>
                                            <p:strVal val="#ppt_y"/>
                                          </p:val>
                                        </p:tav>
                                      </p:tavLst>
                                    </p:anim>
                                  </p:childTnLst>
                                </p:cTn>
                              </p:par>
                              <p:par>
                                <p:cTn id="211" presetID="2" presetClass="entr" presetSubtype="6" fill="hold" nodeType="withEffect">
                                  <p:stCondLst>
                                    <p:cond delay="0"/>
                                  </p:stCondLst>
                                  <p:childTnLst>
                                    <p:set>
                                      <p:cBhvr>
                                        <p:cTn id="212" dur="1" fill="hold">
                                          <p:stCondLst>
                                            <p:cond delay="0"/>
                                          </p:stCondLst>
                                        </p:cTn>
                                        <p:tgtEl>
                                          <p:spTgt spid="31"/>
                                        </p:tgtEl>
                                        <p:attrNameLst>
                                          <p:attrName>style.visibility</p:attrName>
                                        </p:attrNameLst>
                                      </p:cBhvr>
                                      <p:to>
                                        <p:strVal val="visible"/>
                                      </p:to>
                                    </p:set>
                                    <p:anim calcmode="lin" valueType="num">
                                      <p:cBhvr additive="base">
                                        <p:cTn id="213" dur="2000" fill="hold"/>
                                        <p:tgtEl>
                                          <p:spTgt spid="31"/>
                                        </p:tgtEl>
                                        <p:attrNameLst>
                                          <p:attrName>ppt_x</p:attrName>
                                        </p:attrNameLst>
                                      </p:cBhvr>
                                      <p:tavLst>
                                        <p:tav tm="0">
                                          <p:val>
                                            <p:strVal val="1+#ppt_w/2"/>
                                          </p:val>
                                        </p:tav>
                                        <p:tav tm="100000">
                                          <p:val>
                                            <p:strVal val="#ppt_x"/>
                                          </p:val>
                                        </p:tav>
                                      </p:tavLst>
                                    </p:anim>
                                    <p:anim calcmode="lin" valueType="num">
                                      <p:cBhvr additive="base">
                                        <p:cTn id="214" dur="2000" fill="hold"/>
                                        <p:tgtEl>
                                          <p:spTgt spid="31"/>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5"/>
                                        </p:tgtEl>
                                        <p:attrNameLst>
                                          <p:attrName>style.visibility</p:attrName>
                                        </p:attrNameLst>
                                      </p:cBhvr>
                                      <p:to>
                                        <p:strVal val="visible"/>
                                      </p:to>
                                    </p:set>
                                    <p:anim calcmode="lin" valueType="num">
                                      <p:cBhvr additive="base">
                                        <p:cTn id="217" dur="2000" fill="hold"/>
                                        <p:tgtEl>
                                          <p:spTgt spid="5"/>
                                        </p:tgtEl>
                                        <p:attrNameLst>
                                          <p:attrName>ppt_x</p:attrName>
                                        </p:attrNameLst>
                                      </p:cBhvr>
                                      <p:tavLst>
                                        <p:tav tm="0">
                                          <p:val>
                                            <p:strVal val="#ppt_x"/>
                                          </p:val>
                                        </p:tav>
                                        <p:tav tm="100000">
                                          <p:val>
                                            <p:strVal val="#ppt_x"/>
                                          </p:val>
                                        </p:tav>
                                      </p:tavLst>
                                    </p:anim>
                                    <p:anim calcmode="lin" valueType="num">
                                      <p:cBhvr additive="base">
                                        <p:cTn id="218" dur="2000" fill="hold"/>
                                        <p:tgtEl>
                                          <p:spTgt spid="5"/>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16"/>
                                        </p:tgtEl>
                                        <p:attrNameLst>
                                          <p:attrName>style.visibility</p:attrName>
                                        </p:attrNameLst>
                                      </p:cBhvr>
                                      <p:to>
                                        <p:strVal val="visible"/>
                                      </p:to>
                                    </p:set>
                                    <p:anim calcmode="lin" valueType="num">
                                      <p:cBhvr additive="base">
                                        <p:cTn id="221" dur="2000" fill="hold"/>
                                        <p:tgtEl>
                                          <p:spTgt spid="16"/>
                                        </p:tgtEl>
                                        <p:attrNameLst>
                                          <p:attrName>ppt_x</p:attrName>
                                        </p:attrNameLst>
                                      </p:cBhvr>
                                      <p:tavLst>
                                        <p:tav tm="0">
                                          <p:val>
                                            <p:strVal val="#ppt_x"/>
                                          </p:val>
                                        </p:tav>
                                        <p:tav tm="100000">
                                          <p:val>
                                            <p:strVal val="#ppt_x"/>
                                          </p:val>
                                        </p:tav>
                                      </p:tavLst>
                                    </p:anim>
                                    <p:anim calcmode="lin" valueType="num">
                                      <p:cBhvr additive="base">
                                        <p:cTn id="222" dur="2000" fill="hold"/>
                                        <p:tgtEl>
                                          <p:spTgt spid="16"/>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24"/>
                                        </p:tgtEl>
                                        <p:attrNameLst>
                                          <p:attrName>style.visibility</p:attrName>
                                        </p:attrNameLst>
                                      </p:cBhvr>
                                      <p:to>
                                        <p:strVal val="visible"/>
                                      </p:to>
                                    </p:set>
                                    <p:anim calcmode="lin" valueType="num">
                                      <p:cBhvr additive="base">
                                        <p:cTn id="225" dur="2000" fill="hold"/>
                                        <p:tgtEl>
                                          <p:spTgt spid="24"/>
                                        </p:tgtEl>
                                        <p:attrNameLst>
                                          <p:attrName>ppt_x</p:attrName>
                                        </p:attrNameLst>
                                      </p:cBhvr>
                                      <p:tavLst>
                                        <p:tav tm="0">
                                          <p:val>
                                            <p:strVal val="#ppt_x"/>
                                          </p:val>
                                        </p:tav>
                                        <p:tav tm="100000">
                                          <p:val>
                                            <p:strVal val="#ppt_x"/>
                                          </p:val>
                                        </p:tav>
                                      </p:tavLst>
                                    </p:anim>
                                    <p:anim calcmode="lin" valueType="num">
                                      <p:cBhvr additive="base">
                                        <p:cTn id="226" dur="2000" fill="hold"/>
                                        <p:tgtEl>
                                          <p:spTgt spid="24"/>
                                        </p:tgtEl>
                                        <p:attrNameLst>
                                          <p:attrName>ppt_y</p:attrName>
                                        </p:attrNameLst>
                                      </p:cBhvr>
                                      <p:tavLst>
                                        <p:tav tm="0">
                                          <p:val>
                                            <p:strVal val="1+#ppt_h/2"/>
                                          </p:val>
                                        </p:tav>
                                        <p:tav tm="100000">
                                          <p:val>
                                            <p:strVal val="#ppt_y"/>
                                          </p:val>
                                        </p:tav>
                                      </p:tavLst>
                                    </p:anim>
                                  </p:childTnLst>
                                </p:cTn>
                              </p:par>
                              <p:par>
                                <p:cTn id="227" presetID="2" presetClass="entr" presetSubtype="4" fill="hold" nodeType="withEffect">
                                  <p:stCondLst>
                                    <p:cond delay="0"/>
                                  </p:stCondLst>
                                  <p:childTnLst>
                                    <p:set>
                                      <p:cBhvr>
                                        <p:cTn id="228" dur="1" fill="hold">
                                          <p:stCondLst>
                                            <p:cond delay="0"/>
                                          </p:stCondLst>
                                        </p:cTn>
                                        <p:tgtEl>
                                          <p:spTgt spid="32"/>
                                        </p:tgtEl>
                                        <p:attrNameLst>
                                          <p:attrName>style.visibility</p:attrName>
                                        </p:attrNameLst>
                                      </p:cBhvr>
                                      <p:to>
                                        <p:strVal val="visible"/>
                                      </p:to>
                                    </p:set>
                                    <p:anim calcmode="lin" valueType="num">
                                      <p:cBhvr additive="base">
                                        <p:cTn id="229" dur="2000" fill="hold"/>
                                        <p:tgtEl>
                                          <p:spTgt spid="32"/>
                                        </p:tgtEl>
                                        <p:attrNameLst>
                                          <p:attrName>ppt_x</p:attrName>
                                        </p:attrNameLst>
                                      </p:cBhvr>
                                      <p:tavLst>
                                        <p:tav tm="0">
                                          <p:val>
                                            <p:strVal val="#ppt_x"/>
                                          </p:val>
                                        </p:tav>
                                        <p:tav tm="100000">
                                          <p:val>
                                            <p:strVal val="#ppt_x"/>
                                          </p:val>
                                        </p:tav>
                                      </p:tavLst>
                                    </p:anim>
                                    <p:anim calcmode="lin" valueType="num">
                                      <p:cBhvr additive="base">
                                        <p:cTn id="230" dur="2000" fill="hold"/>
                                        <p:tgtEl>
                                          <p:spTgt spid="32"/>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11"/>
                                        </p:tgtEl>
                                        <p:attrNameLst>
                                          <p:attrName>style.visibility</p:attrName>
                                        </p:attrNameLst>
                                      </p:cBhvr>
                                      <p:to>
                                        <p:strVal val="visible"/>
                                      </p:to>
                                    </p:set>
                                    <p:anim calcmode="lin" valueType="num">
                                      <p:cBhvr additive="base">
                                        <p:cTn id="233" dur="2000" fill="hold"/>
                                        <p:tgtEl>
                                          <p:spTgt spid="11"/>
                                        </p:tgtEl>
                                        <p:attrNameLst>
                                          <p:attrName>ppt_x</p:attrName>
                                        </p:attrNameLst>
                                      </p:cBhvr>
                                      <p:tavLst>
                                        <p:tav tm="0">
                                          <p:val>
                                            <p:strVal val="0-#ppt_w/2"/>
                                          </p:val>
                                        </p:tav>
                                        <p:tav tm="100000">
                                          <p:val>
                                            <p:strVal val="#ppt_x"/>
                                          </p:val>
                                        </p:tav>
                                      </p:tavLst>
                                    </p:anim>
                                    <p:anim calcmode="lin" valueType="num">
                                      <p:cBhvr additive="base">
                                        <p:cTn id="234" dur="2000" fill="hold"/>
                                        <p:tgtEl>
                                          <p:spTgt spid="11"/>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17"/>
                                        </p:tgtEl>
                                        <p:attrNameLst>
                                          <p:attrName>style.visibility</p:attrName>
                                        </p:attrNameLst>
                                      </p:cBhvr>
                                      <p:to>
                                        <p:strVal val="visible"/>
                                      </p:to>
                                    </p:set>
                                    <p:anim calcmode="lin" valueType="num">
                                      <p:cBhvr additive="base">
                                        <p:cTn id="237" dur="2000" fill="hold"/>
                                        <p:tgtEl>
                                          <p:spTgt spid="17"/>
                                        </p:tgtEl>
                                        <p:attrNameLst>
                                          <p:attrName>ppt_x</p:attrName>
                                        </p:attrNameLst>
                                      </p:cBhvr>
                                      <p:tavLst>
                                        <p:tav tm="0">
                                          <p:val>
                                            <p:strVal val="0-#ppt_w/2"/>
                                          </p:val>
                                        </p:tav>
                                        <p:tav tm="100000">
                                          <p:val>
                                            <p:strVal val="#ppt_x"/>
                                          </p:val>
                                        </p:tav>
                                      </p:tavLst>
                                    </p:anim>
                                    <p:anim calcmode="lin" valueType="num">
                                      <p:cBhvr additive="base">
                                        <p:cTn id="238" dur="2000" fill="hold"/>
                                        <p:tgtEl>
                                          <p:spTgt spid="17"/>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additive="base">
                                        <p:cTn id="241" dur="2000" fill="hold"/>
                                        <p:tgtEl>
                                          <p:spTgt spid="25"/>
                                        </p:tgtEl>
                                        <p:attrNameLst>
                                          <p:attrName>ppt_x</p:attrName>
                                        </p:attrNameLst>
                                      </p:cBhvr>
                                      <p:tavLst>
                                        <p:tav tm="0">
                                          <p:val>
                                            <p:strVal val="0-#ppt_w/2"/>
                                          </p:val>
                                        </p:tav>
                                        <p:tav tm="100000">
                                          <p:val>
                                            <p:strVal val="#ppt_x"/>
                                          </p:val>
                                        </p:tav>
                                      </p:tavLst>
                                    </p:anim>
                                    <p:anim calcmode="lin" valueType="num">
                                      <p:cBhvr additive="base">
                                        <p:cTn id="242" dur="2000" fill="hold"/>
                                        <p:tgtEl>
                                          <p:spTgt spid="25"/>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33"/>
                                        </p:tgtEl>
                                        <p:attrNameLst>
                                          <p:attrName>style.visibility</p:attrName>
                                        </p:attrNameLst>
                                      </p:cBhvr>
                                      <p:to>
                                        <p:strVal val="visible"/>
                                      </p:to>
                                    </p:set>
                                    <p:anim calcmode="lin" valueType="num">
                                      <p:cBhvr additive="base">
                                        <p:cTn id="245" dur="2000" fill="hold"/>
                                        <p:tgtEl>
                                          <p:spTgt spid="33"/>
                                        </p:tgtEl>
                                        <p:attrNameLst>
                                          <p:attrName>ppt_x</p:attrName>
                                        </p:attrNameLst>
                                      </p:cBhvr>
                                      <p:tavLst>
                                        <p:tav tm="0">
                                          <p:val>
                                            <p:strVal val="0-#ppt_w/2"/>
                                          </p:val>
                                        </p:tav>
                                        <p:tav tm="100000">
                                          <p:val>
                                            <p:strVal val="#ppt_x"/>
                                          </p:val>
                                        </p:tav>
                                      </p:tavLst>
                                    </p:anim>
                                    <p:anim calcmode="lin" valueType="num">
                                      <p:cBhvr additive="base">
                                        <p:cTn id="246" dur="2000" fill="hold"/>
                                        <p:tgtEl>
                                          <p:spTgt spid="33"/>
                                        </p:tgtEl>
                                        <p:attrNameLst>
                                          <p:attrName>ppt_y</p:attrName>
                                        </p:attrNameLst>
                                      </p:cBhvr>
                                      <p:tavLst>
                                        <p:tav tm="0">
                                          <p:val>
                                            <p:strVal val="1+#ppt_h/2"/>
                                          </p:val>
                                        </p:tav>
                                        <p:tav tm="100000">
                                          <p:val>
                                            <p:strVal val="#ppt_y"/>
                                          </p:val>
                                        </p:tav>
                                      </p:tavLst>
                                    </p:anim>
                                  </p:childTnLst>
                                </p:cTn>
                              </p:par>
                              <p:par>
                                <p:cTn id="247" presetID="2" presetClass="entr" presetSubtype="8" fill="hold" nodeType="withEffect">
                                  <p:stCondLst>
                                    <p:cond delay="0"/>
                                  </p:stCondLst>
                                  <p:childTnLst>
                                    <p:set>
                                      <p:cBhvr>
                                        <p:cTn id="248" dur="1" fill="hold">
                                          <p:stCondLst>
                                            <p:cond delay="0"/>
                                          </p:stCondLst>
                                        </p:cTn>
                                        <p:tgtEl>
                                          <p:spTgt spid="6"/>
                                        </p:tgtEl>
                                        <p:attrNameLst>
                                          <p:attrName>style.visibility</p:attrName>
                                        </p:attrNameLst>
                                      </p:cBhvr>
                                      <p:to>
                                        <p:strVal val="visible"/>
                                      </p:to>
                                    </p:set>
                                    <p:anim calcmode="lin" valueType="num">
                                      <p:cBhvr additive="base">
                                        <p:cTn id="249" dur="2000" fill="hold"/>
                                        <p:tgtEl>
                                          <p:spTgt spid="6"/>
                                        </p:tgtEl>
                                        <p:attrNameLst>
                                          <p:attrName>ppt_x</p:attrName>
                                        </p:attrNameLst>
                                      </p:cBhvr>
                                      <p:tavLst>
                                        <p:tav tm="0">
                                          <p:val>
                                            <p:strVal val="0-#ppt_w/2"/>
                                          </p:val>
                                        </p:tav>
                                        <p:tav tm="100000">
                                          <p:val>
                                            <p:strVal val="#ppt_x"/>
                                          </p:val>
                                        </p:tav>
                                      </p:tavLst>
                                    </p:anim>
                                    <p:anim calcmode="lin" valueType="num">
                                      <p:cBhvr additive="base">
                                        <p:cTn id="250" dur="2000" fill="hold"/>
                                        <p:tgtEl>
                                          <p:spTgt spid="6"/>
                                        </p:tgtEl>
                                        <p:attrNameLst>
                                          <p:attrName>ppt_y</p:attrName>
                                        </p:attrNameLst>
                                      </p:cBhvr>
                                      <p:tavLst>
                                        <p:tav tm="0">
                                          <p:val>
                                            <p:strVal val="#ppt_y"/>
                                          </p:val>
                                        </p:tav>
                                        <p:tav tm="100000">
                                          <p:val>
                                            <p:strVal val="#ppt_y"/>
                                          </p:val>
                                        </p:tav>
                                      </p:tavLst>
                                    </p:anim>
                                  </p:childTnLst>
                                </p:cTn>
                              </p:par>
                              <p:par>
                                <p:cTn id="251" presetID="2" presetClass="entr" presetSubtype="8" fill="hold" nodeType="withEffect">
                                  <p:stCondLst>
                                    <p:cond delay="0"/>
                                  </p:stCondLst>
                                  <p:childTnLst>
                                    <p:set>
                                      <p:cBhvr>
                                        <p:cTn id="252" dur="1" fill="hold">
                                          <p:stCondLst>
                                            <p:cond delay="0"/>
                                          </p:stCondLst>
                                        </p:cTn>
                                        <p:tgtEl>
                                          <p:spTgt spid="18"/>
                                        </p:tgtEl>
                                        <p:attrNameLst>
                                          <p:attrName>style.visibility</p:attrName>
                                        </p:attrNameLst>
                                      </p:cBhvr>
                                      <p:to>
                                        <p:strVal val="visible"/>
                                      </p:to>
                                    </p:set>
                                    <p:anim calcmode="lin" valueType="num">
                                      <p:cBhvr additive="base">
                                        <p:cTn id="253" dur="2000" fill="hold"/>
                                        <p:tgtEl>
                                          <p:spTgt spid="18"/>
                                        </p:tgtEl>
                                        <p:attrNameLst>
                                          <p:attrName>ppt_x</p:attrName>
                                        </p:attrNameLst>
                                      </p:cBhvr>
                                      <p:tavLst>
                                        <p:tav tm="0">
                                          <p:val>
                                            <p:strVal val="0-#ppt_w/2"/>
                                          </p:val>
                                        </p:tav>
                                        <p:tav tm="100000">
                                          <p:val>
                                            <p:strVal val="#ppt_x"/>
                                          </p:val>
                                        </p:tav>
                                      </p:tavLst>
                                    </p:anim>
                                    <p:anim calcmode="lin" valueType="num">
                                      <p:cBhvr additive="base">
                                        <p:cTn id="254" dur="2000" fill="hold"/>
                                        <p:tgtEl>
                                          <p:spTgt spid="18"/>
                                        </p:tgtEl>
                                        <p:attrNameLst>
                                          <p:attrName>ppt_y</p:attrName>
                                        </p:attrNameLst>
                                      </p:cBhvr>
                                      <p:tavLst>
                                        <p:tav tm="0">
                                          <p:val>
                                            <p:strVal val="#ppt_y"/>
                                          </p:val>
                                        </p:tav>
                                        <p:tav tm="100000">
                                          <p:val>
                                            <p:strVal val="#ppt_y"/>
                                          </p:val>
                                        </p:tav>
                                      </p:tavLst>
                                    </p:anim>
                                  </p:childTnLst>
                                </p:cTn>
                              </p:par>
                              <p:par>
                                <p:cTn id="255" presetID="2" presetClass="entr" presetSubtype="8" fill="hold" nodeType="withEffect">
                                  <p:stCondLst>
                                    <p:cond delay="0"/>
                                  </p:stCondLst>
                                  <p:childTnLst>
                                    <p:set>
                                      <p:cBhvr>
                                        <p:cTn id="256" dur="1" fill="hold">
                                          <p:stCondLst>
                                            <p:cond delay="0"/>
                                          </p:stCondLst>
                                        </p:cTn>
                                        <p:tgtEl>
                                          <p:spTgt spid="26"/>
                                        </p:tgtEl>
                                        <p:attrNameLst>
                                          <p:attrName>style.visibility</p:attrName>
                                        </p:attrNameLst>
                                      </p:cBhvr>
                                      <p:to>
                                        <p:strVal val="visible"/>
                                      </p:to>
                                    </p:set>
                                    <p:anim calcmode="lin" valueType="num">
                                      <p:cBhvr additive="base">
                                        <p:cTn id="257" dur="2000" fill="hold"/>
                                        <p:tgtEl>
                                          <p:spTgt spid="26"/>
                                        </p:tgtEl>
                                        <p:attrNameLst>
                                          <p:attrName>ppt_x</p:attrName>
                                        </p:attrNameLst>
                                      </p:cBhvr>
                                      <p:tavLst>
                                        <p:tav tm="0">
                                          <p:val>
                                            <p:strVal val="0-#ppt_w/2"/>
                                          </p:val>
                                        </p:tav>
                                        <p:tav tm="100000">
                                          <p:val>
                                            <p:strVal val="#ppt_x"/>
                                          </p:val>
                                        </p:tav>
                                      </p:tavLst>
                                    </p:anim>
                                    <p:anim calcmode="lin" valueType="num">
                                      <p:cBhvr additive="base">
                                        <p:cTn id="258" dur="2000" fill="hold"/>
                                        <p:tgtEl>
                                          <p:spTgt spid="26"/>
                                        </p:tgtEl>
                                        <p:attrNameLst>
                                          <p:attrName>ppt_y</p:attrName>
                                        </p:attrNameLst>
                                      </p:cBhvr>
                                      <p:tavLst>
                                        <p:tav tm="0">
                                          <p:val>
                                            <p:strVal val="#ppt_y"/>
                                          </p:val>
                                        </p:tav>
                                        <p:tav tm="100000">
                                          <p:val>
                                            <p:strVal val="#ppt_y"/>
                                          </p:val>
                                        </p:tav>
                                      </p:tavLst>
                                    </p:anim>
                                  </p:childTnLst>
                                </p:cTn>
                              </p:par>
                              <p:par>
                                <p:cTn id="259" presetID="2" presetClass="entr" presetSubtype="8" fill="hold" nodeType="withEffect">
                                  <p:stCondLst>
                                    <p:cond delay="0"/>
                                  </p:stCondLst>
                                  <p:childTnLst>
                                    <p:set>
                                      <p:cBhvr>
                                        <p:cTn id="260" dur="1" fill="hold">
                                          <p:stCondLst>
                                            <p:cond delay="0"/>
                                          </p:stCondLst>
                                        </p:cTn>
                                        <p:tgtEl>
                                          <p:spTgt spid="34"/>
                                        </p:tgtEl>
                                        <p:attrNameLst>
                                          <p:attrName>style.visibility</p:attrName>
                                        </p:attrNameLst>
                                      </p:cBhvr>
                                      <p:to>
                                        <p:strVal val="visible"/>
                                      </p:to>
                                    </p:set>
                                    <p:anim calcmode="lin" valueType="num">
                                      <p:cBhvr additive="base">
                                        <p:cTn id="261" dur="2000" fill="hold"/>
                                        <p:tgtEl>
                                          <p:spTgt spid="34"/>
                                        </p:tgtEl>
                                        <p:attrNameLst>
                                          <p:attrName>ppt_x</p:attrName>
                                        </p:attrNameLst>
                                      </p:cBhvr>
                                      <p:tavLst>
                                        <p:tav tm="0">
                                          <p:val>
                                            <p:strVal val="0-#ppt_w/2"/>
                                          </p:val>
                                        </p:tav>
                                        <p:tav tm="100000">
                                          <p:val>
                                            <p:strVal val="#ppt_x"/>
                                          </p:val>
                                        </p:tav>
                                      </p:tavLst>
                                    </p:anim>
                                    <p:anim calcmode="lin" valueType="num">
                                      <p:cBhvr additive="base">
                                        <p:cTn id="262" dur="2000" fill="hold"/>
                                        <p:tgtEl>
                                          <p:spTgt spid="34"/>
                                        </p:tgtEl>
                                        <p:attrNameLst>
                                          <p:attrName>ppt_y</p:attrName>
                                        </p:attrNameLst>
                                      </p:cBhvr>
                                      <p:tavLst>
                                        <p:tav tm="0">
                                          <p:val>
                                            <p:strVal val="#ppt_y"/>
                                          </p:val>
                                        </p:tav>
                                        <p:tav tm="100000">
                                          <p:val>
                                            <p:strVal val="#ppt_y"/>
                                          </p:val>
                                        </p:tav>
                                      </p:tavLst>
                                    </p:anim>
                                  </p:childTnLst>
                                </p:cTn>
                              </p:par>
                              <p:par>
                                <p:cTn id="263" presetID="8" presetClass="emph" presetSubtype="0" fill="hold" nodeType="withEffect">
                                  <p:stCondLst>
                                    <p:cond delay="0"/>
                                  </p:stCondLst>
                                  <p:childTnLst>
                                    <p:animRot by="21600000">
                                      <p:cBhvr>
                                        <p:cTn id="264" dur="2000" fill="hold"/>
                                        <p:tgtEl>
                                          <p:spTgt spid="4"/>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5"/>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6"/>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7"/>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8"/>
                                        </p:tgtEl>
                                        <p:attrNameLst>
                                          <p:attrName>r</p:attrName>
                                        </p:attrNameLst>
                                      </p:cBhvr>
                                    </p:animRot>
                                  </p:childTnLst>
                                </p:cTn>
                              </p:par>
                              <p:par>
                                <p:cTn id="273" presetID="8" presetClass="emph" presetSubtype="0" fill="hold" nodeType="withEffect">
                                  <p:stCondLst>
                                    <p:cond delay="0"/>
                                  </p:stCondLst>
                                  <p:childTnLst>
                                    <p:animRot by="21600000">
                                      <p:cBhvr>
                                        <p:cTn id="274" dur="2000" fill="hold"/>
                                        <p:tgtEl>
                                          <p:spTgt spid="9"/>
                                        </p:tgtEl>
                                        <p:attrNameLst>
                                          <p:attrName>r</p:attrName>
                                        </p:attrNameLst>
                                      </p:cBhvr>
                                    </p:animRot>
                                  </p:childTnLst>
                                </p:cTn>
                              </p:par>
                              <p:par>
                                <p:cTn id="275" presetID="8" presetClass="emph" presetSubtype="0" fill="hold" nodeType="withEffect">
                                  <p:stCondLst>
                                    <p:cond delay="0"/>
                                  </p:stCondLst>
                                  <p:childTnLst>
                                    <p:animRot by="21600000">
                                      <p:cBhvr>
                                        <p:cTn id="276" dur="2000" fill="hold"/>
                                        <p:tgtEl>
                                          <p:spTgt spid="10"/>
                                        </p:tgtEl>
                                        <p:attrNameLst>
                                          <p:attrName>r</p:attrName>
                                        </p:attrNameLst>
                                      </p:cBhvr>
                                    </p:animRot>
                                  </p:childTnLst>
                                </p:cTn>
                              </p:par>
                              <p:par>
                                <p:cTn id="277" presetID="8" presetClass="emph" presetSubtype="0" fill="hold" nodeType="withEffect">
                                  <p:stCondLst>
                                    <p:cond delay="0"/>
                                  </p:stCondLst>
                                  <p:childTnLst>
                                    <p:animRot by="21600000">
                                      <p:cBhvr>
                                        <p:cTn id="278" dur="2000" fill="hold"/>
                                        <p:tgtEl>
                                          <p:spTgt spid="11"/>
                                        </p:tgtEl>
                                        <p:attrNameLst>
                                          <p:attrName>r</p:attrName>
                                        </p:attrNameLst>
                                      </p:cBhvr>
                                    </p:animRot>
                                  </p:childTnLst>
                                </p:cTn>
                              </p:par>
                              <p:par>
                                <p:cTn id="279" presetID="8" presetClass="emph" presetSubtype="0" fill="hold" nodeType="withEffect">
                                  <p:stCondLst>
                                    <p:cond delay="0"/>
                                  </p:stCondLst>
                                  <p:childTnLst>
                                    <p:animRot by="21600000">
                                      <p:cBhvr>
                                        <p:cTn id="280" dur="2000" fill="hold"/>
                                        <p:tgtEl>
                                          <p:spTgt spid="12"/>
                                        </p:tgtEl>
                                        <p:attrNameLst>
                                          <p:attrName>r</p:attrName>
                                        </p:attrNameLst>
                                      </p:cBhvr>
                                    </p:animRot>
                                  </p:childTnLst>
                                </p:cTn>
                              </p:par>
                              <p:par>
                                <p:cTn id="281" presetID="8" presetClass="emph" presetSubtype="0" fill="hold" nodeType="withEffect">
                                  <p:stCondLst>
                                    <p:cond delay="0"/>
                                  </p:stCondLst>
                                  <p:childTnLst>
                                    <p:animRot by="21600000">
                                      <p:cBhvr>
                                        <p:cTn id="282" dur="2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2000" fill="hold"/>
                                        <p:tgtEl>
                                          <p:spTgt spid="14"/>
                                        </p:tgtEl>
                                        <p:attrNameLst>
                                          <p:attrName>r</p:attrName>
                                        </p:attrNameLst>
                                      </p:cBhvr>
                                    </p:animRot>
                                  </p:childTnLst>
                                </p:cTn>
                              </p:par>
                              <p:par>
                                <p:cTn id="285" presetID="8" presetClass="emph" presetSubtype="0" fill="hold" nodeType="withEffect">
                                  <p:stCondLst>
                                    <p:cond delay="0"/>
                                  </p:stCondLst>
                                  <p:childTnLst>
                                    <p:animRot by="21600000">
                                      <p:cBhvr>
                                        <p:cTn id="286" dur="2000" fill="hold"/>
                                        <p:tgtEl>
                                          <p:spTgt spid="15"/>
                                        </p:tgtEl>
                                        <p:attrNameLst>
                                          <p:attrName>r</p:attrName>
                                        </p:attrNameLst>
                                      </p:cBhvr>
                                    </p:animRot>
                                  </p:childTnLst>
                                </p:cTn>
                              </p:par>
                              <p:par>
                                <p:cTn id="287" presetID="8" presetClass="emph" presetSubtype="0" fill="hold" nodeType="withEffect">
                                  <p:stCondLst>
                                    <p:cond delay="0"/>
                                  </p:stCondLst>
                                  <p:childTnLst>
                                    <p:animRot by="21600000">
                                      <p:cBhvr>
                                        <p:cTn id="288" dur="2000" fill="hold"/>
                                        <p:tgtEl>
                                          <p:spTgt spid="16"/>
                                        </p:tgtEl>
                                        <p:attrNameLst>
                                          <p:attrName>r</p:attrName>
                                        </p:attrNameLst>
                                      </p:cBhvr>
                                    </p:animRot>
                                  </p:childTnLst>
                                </p:cTn>
                              </p:par>
                              <p:par>
                                <p:cTn id="289" presetID="8" presetClass="emph" presetSubtype="0" fill="hold" nodeType="withEffect">
                                  <p:stCondLst>
                                    <p:cond delay="0"/>
                                  </p:stCondLst>
                                  <p:childTnLst>
                                    <p:animRot by="21600000">
                                      <p:cBhvr>
                                        <p:cTn id="290" dur="2000" fill="hold"/>
                                        <p:tgtEl>
                                          <p:spTgt spid="17"/>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18"/>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19"/>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20"/>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21"/>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22"/>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23"/>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24"/>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25"/>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26"/>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27"/>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28"/>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29"/>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30"/>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31"/>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32"/>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33"/>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34"/>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35"/>
                                        </p:tgtEl>
                                        <p:attrNameLst>
                                          <p:attrName>r</p:attrName>
                                        </p:attrNameLst>
                                      </p:cBhvr>
                                    </p:animRot>
                                  </p:childTnLst>
                                </p:cTn>
                              </p:par>
                            </p:childTnLst>
                          </p:cTn>
                        </p:par>
                        <p:par>
                          <p:cTn id="327" fill="hold">
                            <p:stCondLst>
                              <p:cond delay="2000"/>
                            </p:stCondLst>
                            <p:childTnLst>
                              <p:par>
                                <p:cTn id="328" presetID="23" presetClass="exit" presetSubtype="544" fill="hold" nodeType="afterEffect">
                                  <p:stCondLst>
                                    <p:cond delay="0"/>
                                  </p:stCondLst>
                                  <p:childTnLst>
                                    <p:anim calcmode="lin" valueType="num">
                                      <p:cBhvr>
                                        <p:cTn id="329" dur="2000"/>
                                        <p:tgtEl>
                                          <p:spTgt spid="4"/>
                                        </p:tgtEl>
                                        <p:attrNameLst>
                                          <p:attrName>ppt_w</p:attrName>
                                        </p:attrNameLst>
                                      </p:cBhvr>
                                      <p:tavLst>
                                        <p:tav tm="0">
                                          <p:val>
                                            <p:strVal val="ppt_w"/>
                                          </p:val>
                                        </p:tav>
                                        <p:tav tm="100000">
                                          <p:val>
                                            <p:fltVal val="0"/>
                                          </p:val>
                                        </p:tav>
                                      </p:tavLst>
                                    </p:anim>
                                    <p:anim calcmode="lin" valueType="num">
                                      <p:cBhvr>
                                        <p:cTn id="330" dur="2000"/>
                                        <p:tgtEl>
                                          <p:spTgt spid="4"/>
                                        </p:tgtEl>
                                        <p:attrNameLst>
                                          <p:attrName>ppt_h</p:attrName>
                                        </p:attrNameLst>
                                      </p:cBhvr>
                                      <p:tavLst>
                                        <p:tav tm="0">
                                          <p:val>
                                            <p:strVal val="ppt_h"/>
                                          </p:val>
                                        </p:tav>
                                        <p:tav tm="100000">
                                          <p:val>
                                            <p:fltVal val="0"/>
                                          </p:val>
                                        </p:tav>
                                      </p:tavLst>
                                    </p:anim>
                                    <p:anim calcmode="lin" valueType="num">
                                      <p:cBhvr>
                                        <p:cTn id="331" dur="2000"/>
                                        <p:tgtEl>
                                          <p:spTgt spid="4"/>
                                        </p:tgtEl>
                                        <p:attrNameLst>
                                          <p:attrName>ppt_x</p:attrName>
                                        </p:attrNameLst>
                                      </p:cBhvr>
                                      <p:tavLst>
                                        <p:tav tm="0">
                                          <p:val>
                                            <p:strVal val="ppt_x"/>
                                          </p:val>
                                        </p:tav>
                                        <p:tav tm="100000">
                                          <p:val>
                                            <p:fltVal val="0.5"/>
                                          </p:val>
                                        </p:tav>
                                      </p:tavLst>
                                    </p:anim>
                                    <p:anim calcmode="lin" valueType="num">
                                      <p:cBhvr>
                                        <p:cTn id="332" dur="2000"/>
                                        <p:tgtEl>
                                          <p:spTgt spid="4"/>
                                        </p:tgtEl>
                                        <p:attrNameLst>
                                          <p:attrName>ppt_y</p:attrName>
                                        </p:attrNameLst>
                                      </p:cBhvr>
                                      <p:tavLst>
                                        <p:tav tm="0">
                                          <p:val>
                                            <p:strVal val="ppt_y"/>
                                          </p:val>
                                        </p:tav>
                                        <p:tav tm="100000">
                                          <p:val>
                                            <p:fltVal val="0.5"/>
                                          </p:val>
                                        </p:tav>
                                      </p:tavLst>
                                    </p:anim>
                                    <p:set>
                                      <p:cBhvr>
                                        <p:cTn id="333" dur="1" fill="hold">
                                          <p:stCondLst>
                                            <p:cond delay="1999"/>
                                          </p:stCondLst>
                                        </p:cTn>
                                        <p:tgtEl>
                                          <p:spTgt spid="4"/>
                                        </p:tgtEl>
                                        <p:attrNameLst>
                                          <p:attrName>style.visibility</p:attrName>
                                        </p:attrNameLst>
                                      </p:cBhvr>
                                      <p:to>
                                        <p:strVal val="hidden"/>
                                      </p:to>
                                    </p:set>
                                  </p:childTnLst>
                                </p:cTn>
                              </p:par>
                              <p:par>
                                <p:cTn id="334" presetID="23" presetClass="exit" presetSubtype="544" fill="hold" nodeType="withEffect">
                                  <p:stCondLst>
                                    <p:cond delay="0"/>
                                  </p:stCondLst>
                                  <p:childTnLst>
                                    <p:anim calcmode="lin" valueType="num">
                                      <p:cBhvr>
                                        <p:cTn id="335" dur="2000"/>
                                        <p:tgtEl>
                                          <p:spTgt spid="5"/>
                                        </p:tgtEl>
                                        <p:attrNameLst>
                                          <p:attrName>ppt_w</p:attrName>
                                        </p:attrNameLst>
                                      </p:cBhvr>
                                      <p:tavLst>
                                        <p:tav tm="0">
                                          <p:val>
                                            <p:strVal val="ppt_w"/>
                                          </p:val>
                                        </p:tav>
                                        <p:tav tm="100000">
                                          <p:val>
                                            <p:fltVal val="0"/>
                                          </p:val>
                                        </p:tav>
                                      </p:tavLst>
                                    </p:anim>
                                    <p:anim calcmode="lin" valueType="num">
                                      <p:cBhvr>
                                        <p:cTn id="336" dur="2000"/>
                                        <p:tgtEl>
                                          <p:spTgt spid="5"/>
                                        </p:tgtEl>
                                        <p:attrNameLst>
                                          <p:attrName>ppt_h</p:attrName>
                                        </p:attrNameLst>
                                      </p:cBhvr>
                                      <p:tavLst>
                                        <p:tav tm="0">
                                          <p:val>
                                            <p:strVal val="ppt_h"/>
                                          </p:val>
                                        </p:tav>
                                        <p:tav tm="100000">
                                          <p:val>
                                            <p:fltVal val="0"/>
                                          </p:val>
                                        </p:tav>
                                      </p:tavLst>
                                    </p:anim>
                                    <p:anim calcmode="lin" valueType="num">
                                      <p:cBhvr>
                                        <p:cTn id="337" dur="2000"/>
                                        <p:tgtEl>
                                          <p:spTgt spid="5"/>
                                        </p:tgtEl>
                                        <p:attrNameLst>
                                          <p:attrName>ppt_x</p:attrName>
                                        </p:attrNameLst>
                                      </p:cBhvr>
                                      <p:tavLst>
                                        <p:tav tm="0">
                                          <p:val>
                                            <p:strVal val="ppt_x"/>
                                          </p:val>
                                        </p:tav>
                                        <p:tav tm="100000">
                                          <p:val>
                                            <p:fltVal val="0.5"/>
                                          </p:val>
                                        </p:tav>
                                      </p:tavLst>
                                    </p:anim>
                                    <p:anim calcmode="lin" valueType="num">
                                      <p:cBhvr>
                                        <p:cTn id="338" dur="2000"/>
                                        <p:tgtEl>
                                          <p:spTgt spid="5"/>
                                        </p:tgtEl>
                                        <p:attrNameLst>
                                          <p:attrName>ppt_y</p:attrName>
                                        </p:attrNameLst>
                                      </p:cBhvr>
                                      <p:tavLst>
                                        <p:tav tm="0">
                                          <p:val>
                                            <p:strVal val="ppt_y"/>
                                          </p:val>
                                        </p:tav>
                                        <p:tav tm="100000">
                                          <p:val>
                                            <p:fltVal val="0.5"/>
                                          </p:val>
                                        </p:tav>
                                      </p:tavLst>
                                    </p:anim>
                                    <p:set>
                                      <p:cBhvr>
                                        <p:cTn id="339" dur="1" fill="hold">
                                          <p:stCondLst>
                                            <p:cond delay="1999"/>
                                          </p:stCondLst>
                                        </p:cTn>
                                        <p:tgtEl>
                                          <p:spTgt spid="5"/>
                                        </p:tgtEl>
                                        <p:attrNameLst>
                                          <p:attrName>style.visibility</p:attrName>
                                        </p:attrNameLst>
                                      </p:cBhvr>
                                      <p:to>
                                        <p:strVal val="hidden"/>
                                      </p:to>
                                    </p:set>
                                  </p:childTnLst>
                                </p:cTn>
                              </p:par>
                              <p:par>
                                <p:cTn id="340" presetID="23" presetClass="exit" presetSubtype="544" fill="hold" nodeType="withEffect">
                                  <p:stCondLst>
                                    <p:cond delay="0"/>
                                  </p:stCondLst>
                                  <p:childTnLst>
                                    <p:anim calcmode="lin" valueType="num">
                                      <p:cBhvr>
                                        <p:cTn id="341" dur="2000"/>
                                        <p:tgtEl>
                                          <p:spTgt spid="6"/>
                                        </p:tgtEl>
                                        <p:attrNameLst>
                                          <p:attrName>ppt_w</p:attrName>
                                        </p:attrNameLst>
                                      </p:cBhvr>
                                      <p:tavLst>
                                        <p:tav tm="0">
                                          <p:val>
                                            <p:strVal val="ppt_w"/>
                                          </p:val>
                                        </p:tav>
                                        <p:tav tm="100000">
                                          <p:val>
                                            <p:fltVal val="0"/>
                                          </p:val>
                                        </p:tav>
                                      </p:tavLst>
                                    </p:anim>
                                    <p:anim calcmode="lin" valueType="num">
                                      <p:cBhvr>
                                        <p:cTn id="342" dur="2000"/>
                                        <p:tgtEl>
                                          <p:spTgt spid="6"/>
                                        </p:tgtEl>
                                        <p:attrNameLst>
                                          <p:attrName>ppt_h</p:attrName>
                                        </p:attrNameLst>
                                      </p:cBhvr>
                                      <p:tavLst>
                                        <p:tav tm="0">
                                          <p:val>
                                            <p:strVal val="ppt_h"/>
                                          </p:val>
                                        </p:tav>
                                        <p:tav tm="100000">
                                          <p:val>
                                            <p:fltVal val="0"/>
                                          </p:val>
                                        </p:tav>
                                      </p:tavLst>
                                    </p:anim>
                                    <p:anim calcmode="lin" valueType="num">
                                      <p:cBhvr>
                                        <p:cTn id="343" dur="2000"/>
                                        <p:tgtEl>
                                          <p:spTgt spid="6"/>
                                        </p:tgtEl>
                                        <p:attrNameLst>
                                          <p:attrName>ppt_x</p:attrName>
                                        </p:attrNameLst>
                                      </p:cBhvr>
                                      <p:tavLst>
                                        <p:tav tm="0">
                                          <p:val>
                                            <p:strVal val="ppt_x"/>
                                          </p:val>
                                        </p:tav>
                                        <p:tav tm="100000">
                                          <p:val>
                                            <p:fltVal val="0.5"/>
                                          </p:val>
                                        </p:tav>
                                      </p:tavLst>
                                    </p:anim>
                                    <p:anim calcmode="lin" valueType="num">
                                      <p:cBhvr>
                                        <p:cTn id="344" dur="2000"/>
                                        <p:tgtEl>
                                          <p:spTgt spid="6"/>
                                        </p:tgtEl>
                                        <p:attrNameLst>
                                          <p:attrName>ppt_y</p:attrName>
                                        </p:attrNameLst>
                                      </p:cBhvr>
                                      <p:tavLst>
                                        <p:tav tm="0">
                                          <p:val>
                                            <p:strVal val="ppt_y"/>
                                          </p:val>
                                        </p:tav>
                                        <p:tav tm="100000">
                                          <p:val>
                                            <p:fltVal val="0.5"/>
                                          </p:val>
                                        </p:tav>
                                      </p:tavLst>
                                    </p:anim>
                                    <p:set>
                                      <p:cBhvr>
                                        <p:cTn id="345" dur="1" fill="hold">
                                          <p:stCondLst>
                                            <p:cond delay="1999"/>
                                          </p:stCondLst>
                                        </p:cTn>
                                        <p:tgtEl>
                                          <p:spTgt spid="6"/>
                                        </p:tgtEl>
                                        <p:attrNameLst>
                                          <p:attrName>style.visibility</p:attrName>
                                        </p:attrNameLst>
                                      </p:cBhvr>
                                      <p:to>
                                        <p:strVal val="hidden"/>
                                      </p:to>
                                    </p:set>
                                  </p:childTnLst>
                                </p:cTn>
                              </p:par>
                              <p:par>
                                <p:cTn id="346" presetID="23" presetClass="exit" presetSubtype="544" fill="hold" nodeType="withEffect">
                                  <p:stCondLst>
                                    <p:cond delay="0"/>
                                  </p:stCondLst>
                                  <p:childTnLst>
                                    <p:anim calcmode="lin" valueType="num">
                                      <p:cBhvr>
                                        <p:cTn id="347" dur="2000"/>
                                        <p:tgtEl>
                                          <p:spTgt spid="7"/>
                                        </p:tgtEl>
                                        <p:attrNameLst>
                                          <p:attrName>ppt_w</p:attrName>
                                        </p:attrNameLst>
                                      </p:cBhvr>
                                      <p:tavLst>
                                        <p:tav tm="0">
                                          <p:val>
                                            <p:strVal val="ppt_w"/>
                                          </p:val>
                                        </p:tav>
                                        <p:tav tm="100000">
                                          <p:val>
                                            <p:fltVal val="0"/>
                                          </p:val>
                                        </p:tav>
                                      </p:tavLst>
                                    </p:anim>
                                    <p:anim calcmode="lin" valueType="num">
                                      <p:cBhvr>
                                        <p:cTn id="348" dur="2000"/>
                                        <p:tgtEl>
                                          <p:spTgt spid="7"/>
                                        </p:tgtEl>
                                        <p:attrNameLst>
                                          <p:attrName>ppt_h</p:attrName>
                                        </p:attrNameLst>
                                      </p:cBhvr>
                                      <p:tavLst>
                                        <p:tav tm="0">
                                          <p:val>
                                            <p:strVal val="ppt_h"/>
                                          </p:val>
                                        </p:tav>
                                        <p:tav tm="100000">
                                          <p:val>
                                            <p:fltVal val="0"/>
                                          </p:val>
                                        </p:tav>
                                      </p:tavLst>
                                    </p:anim>
                                    <p:anim calcmode="lin" valueType="num">
                                      <p:cBhvr>
                                        <p:cTn id="349" dur="2000"/>
                                        <p:tgtEl>
                                          <p:spTgt spid="7"/>
                                        </p:tgtEl>
                                        <p:attrNameLst>
                                          <p:attrName>ppt_x</p:attrName>
                                        </p:attrNameLst>
                                      </p:cBhvr>
                                      <p:tavLst>
                                        <p:tav tm="0">
                                          <p:val>
                                            <p:strVal val="ppt_x"/>
                                          </p:val>
                                        </p:tav>
                                        <p:tav tm="100000">
                                          <p:val>
                                            <p:fltVal val="0.5"/>
                                          </p:val>
                                        </p:tav>
                                      </p:tavLst>
                                    </p:anim>
                                    <p:anim calcmode="lin" valueType="num">
                                      <p:cBhvr>
                                        <p:cTn id="350" dur="2000"/>
                                        <p:tgtEl>
                                          <p:spTgt spid="7"/>
                                        </p:tgtEl>
                                        <p:attrNameLst>
                                          <p:attrName>ppt_y</p:attrName>
                                        </p:attrNameLst>
                                      </p:cBhvr>
                                      <p:tavLst>
                                        <p:tav tm="0">
                                          <p:val>
                                            <p:strVal val="ppt_y"/>
                                          </p:val>
                                        </p:tav>
                                        <p:tav tm="100000">
                                          <p:val>
                                            <p:fltVal val="0.5"/>
                                          </p:val>
                                        </p:tav>
                                      </p:tavLst>
                                    </p:anim>
                                    <p:set>
                                      <p:cBhvr>
                                        <p:cTn id="351" dur="1" fill="hold">
                                          <p:stCondLst>
                                            <p:cond delay="1999"/>
                                          </p:stCondLst>
                                        </p:cTn>
                                        <p:tgtEl>
                                          <p:spTgt spid="7"/>
                                        </p:tgtEl>
                                        <p:attrNameLst>
                                          <p:attrName>style.visibility</p:attrName>
                                        </p:attrNameLst>
                                      </p:cBhvr>
                                      <p:to>
                                        <p:strVal val="hidden"/>
                                      </p:to>
                                    </p:set>
                                  </p:childTnLst>
                                </p:cTn>
                              </p:par>
                              <p:par>
                                <p:cTn id="352" presetID="23" presetClass="exit" presetSubtype="544" fill="hold" nodeType="withEffect">
                                  <p:stCondLst>
                                    <p:cond delay="0"/>
                                  </p:stCondLst>
                                  <p:childTnLst>
                                    <p:anim calcmode="lin" valueType="num">
                                      <p:cBhvr>
                                        <p:cTn id="353" dur="2000"/>
                                        <p:tgtEl>
                                          <p:spTgt spid="8"/>
                                        </p:tgtEl>
                                        <p:attrNameLst>
                                          <p:attrName>ppt_w</p:attrName>
                                        </p:attrNameLst>
                                      </p:cBhvr>
                                      <p:tavLst>
                                        <p:tav tm="0">
                                          <p:val>
                                            <p:strVal val="ppt_w"/>
                                          </p:val>
                                        </p:tav>
                                        <p:tav tm="100000">
                                          <p:val>
                                            <p:fltVal val="0"/>
                                          </p:val>
                                        </p:tav>
                                      </p:tavLst>
                                    </p:anim>
                                    <p:anim calcmode="lin" valueType="num">
                                      <p:cBhvr>
                                        <p:cTn id="354" dur="2000"/>
                                        <p:tgtEl>
                                          <p:spTgt spid="8"/>
                                        </p:tgtEl>
                                        <p:attrNameLst>
                                          <p:attrName>ppt_h</p:attrName>
                                        </p:attrNameLst>
                                      </p:cBhvr>
                                      <p:tavLst>
                                        <p:tav tm="0">
                                          <p:val>
                                            <p:strVal val="ppt_h"/>
                                          </p:val>
                                        </p:tav>
                                        <p:tav tm="100000">
                                          <p:val>
                                            <p:fltVal val="0"/>
                                          </p:val>
                                        </p:tav>
                                      </p:tavLst>
                                    </p:anim>
                                    <p:anim calcmode="lin" valueType="num">
                                      <p:cBhvr>
                                        <p:cTn id="355" dur="2000"/>
                                        <p:tgtEl>
                                          <p:spTgt spid="8"/>
                                        </p:tgtEl>
                                        <p:attrNameLst>
                                          <p:attrName>ppt_x</p:attrName>
                                        </p:attrNameLst>
                                      </p:cBhvr>
                                      <p:tavLst>
                                        <p:tav tm="0">
                                          <p:val>
                                            <p:strVal val="ppt_x"/>
                                          </p:val>
                                        </p:tav>
                                        <p:tav tm="100000">
                                          <p:val>
                                            <p:fltVal val="0.5"/>
                                          </p:val>
                                        </p:tav>
                                      </p:tavLst>
                                    </p:anim>
                                    <p:anim calcmode="lin" valueType="num">
                                      <p:cBhvr>
                                        <p:cTn id="356" dur="2000"/>
                                        <p:tgtEl>
                                          <p:spTgt spid="8"/>
                                        </p:tgtEl>
                                        <p:attrNameLst>
                                          <p:attrName>ppt_y</p:attrName>
                                        </p:attrNameLst>
                                      </p:cBhvr>
                                      <p:tavLst>
                                        <p:tav tm="0">
                                          <p:val>
                                            <p:strVal val="ppt_y"/>
                                          </p:val>
                                        </p:tav>
                                        <p:tav tm="100000">
                                          <p:val>
                                            <p:fltVal val="0.5"/>
                                          </p:val>
                                        </p:tav>
                                      </p:tavLst>
                                    </p:anim>
                                    <p:set>
                                      <p:cBhvr>
                                        <p:cTn id="357" dur="1" fill="hold">
                                          <p:stCondLst>
                                            <p:cond delay="1999"/>
                                          </p:stCondLst>
                                        </p:cTn>
                                        <p:tgtEl>
                                          <p:spTgt spid="8"/>
                                        </p:tgtEl>
                                        <p:attrNameLst>
                                          <p:attrName>style.visibility</p:attrName>
                                        </p:attrNameLst>
                                      </p:cBhvr>
                                      <p:to>
                                        <p:strVal val="hidden"/>
                                      </p:to>
                                    </p:set>
                                  </p:childTnLst>
                                </p:cTn>
                              </p:par>
                              <p:par>
                                <p:cTn id="358" presetID="23" presetClass="exit" presetSubtype="544" fill="hold" nodeType="withEffect">
                                  <p:stCondLst>
                                    <p:cond delay="0"/>
                                  </p:stCondLst>
                                  <p:childTnLst>
                                    <p:anim calcmode="lin" valueType="num">
                                      <p:cBhvr>
                                        <p:cTn id="359" dur="2000"/>
                                        <p:tgtEl>
                                          <p:spTgt spid="9"/>
                                        </p:tgtEl>
                                        <p:attrNameLst>
                                          <p:attrName>ppt_w</p:attrName>
                                        </p:attrNameLst>
                                      </p:cBhvr>
                                      <p:tavLst>
                                        <p:tav tm="0">
                                          <p:val>
                                            <p:strVal val="ppt_w"/>
                                          </p:val>
                                        </p:tav>
                                        <p:tav tm="100000">
                                          <p:val>
                                            <p:fltVal val="0"/>
                                          </p:val>
                                        </p:tav>
                                      </p:tavLst>
                                    </p:anim>
                                    <p:anim calcmode="lin" valueType="num">
                                      <p:cBhvr>
                                        <p:cTn id="360" dur="2000"/>
                                        <p:tgtEl>
                                          <p:spTgt spid="9"/>
                                        </p:tgtEl>
                                        <p:attrNameLst>
                                          <p:attrName>ppt_h</p:attrName>
                                        </p:attrNameLst>
                                      </p:cBhvr>
                                      <p:tavLst>
                                        <p:tav tm="0">
                                          <p:val>
                                            <p:strVal val="ppt_h"/>
                                          </p:val>
                                        </p:tav>
                                        <p:tav tm="100000">
                                          <p:val>
                                            <p:fltVal val="0"/>
                                          </p:val>
                                        </p:tav>
                                      </p:tavLst>
                                    </p:anim>
                                    <p:anim calcmode="lin" valueType="num">
                                      <p:cBhvr>
                                        <p:cTn id="361" dur="2000"/>
                                        <p:tgtEl>
                                          <p:spTgt spid="9"/>
                                        </p:tgtEl>
                                        <p:attrNameLst>
                                          <p:attrName>ppt_x</p:attrName>
                                        </p:attrNameLst>
                                      </p:cBhvr>
                                      <p:tavLst>
                                        <p:tav tm="0">
                                          <p:val>
                                            <p:strVal val="ppt_x"/>
                                          </p:val>
                                        </p:tav>
                                        <p:tav tm="100000">
                                          <p:val>
                                            <p:fltVal val="0.5"/>
                                          </p:val>
                                        </p:tav>
                                      </p:tavLst>
                                    </p:anim>
                                    <p:anim calcmode="lin" valueType="num">
                                      <p:cBhvr>
                                        <p:cTn id="362" dur="2000"/>
                                        <p:tgtEl>
                                          <p:spTgt spid="9"/>
                                        </p:tgtEl>
                                        <p:attrNameLst>
                                          <p:attrName>ppt_y</p:attrName>
                                        </p:attrNameLst>
                                      </p:cBhvr>
                                      <p:tavLst>
                                        <p:tav tm="0">
                                          <p:val>
                                            <p:strVal val="ppt_y"/>
                                          </p:val>
                                        </p:tav>
                                        <p:tav tm="100000">
                                          <p:val>
                                            <p:fltVal val="0.5"/>
                                          </p:val>
                                        </p:tav>
                                      </p:tavLst>
                                    </p:anim>
                                    <p:set>
                                      <p:cBhvr>
                                        <p:cTn id="363" dur="1" fill="hold">
                                          <p:stCondLst>
                                            <p:cond delay="1999"/>
                                          </p:stCondLst>
                                        </p:cTn>
                                        <p:tgtEl>
                                          <p:spTgt spid="9"/>
                                        </p:tgtEl>
                                        <p:attrNameLst>
                                          <p:attrName>style.visibility</p:attrName>
                                        </p:attrNameLst>
                                      </p:cBhvr>
                                      <p:to>
                                        <p:strVal val="hidden"/>
                                      </p:to>
                                    </p:set>
                                  </p:childTnLst>
                                </p:cTn>
                              </p:par>
                              <p:par>
                                <p:cTn id="364" presetID="23" presetClass="exit" presetSubtype="544" fill="hold" nodeType="withEffect">
                                  <p:stCondLst>
                                    <p:cond delay="0"/>
                                  </p:stCondLst>
                                  <p:childTnLst>
                                    <p:anim calcmode="lin" valueType="num">
                                      <p:cBhvr>
                                        <p:cTn id="365" dur="2000"/>
                                        <p:tgtEl>
                                          <p:spTgt spid="10"/>
                                        </p:tgtEl>
                                        <p:attrNameLst>
                                          <p:attrName>ppt_w</p:attrName>
                                        </p:attrNameLst>
                                      </p:cBhvr>
                                      <p:tavLst>
                                        <p:tav tm="0">
                                          <p:val>
                                            <p:strVal val="ppt_w"/>
                                          </p:val>
                                        </p:tav>
                                        <p:tav tm="100000">
                                          <p:val>
                                            <p:fltVal val="0"/>
                                          </p:val>
                                        </p:tav>
                                      </p:tavLst>
                                    </p:anim>
                                    <p:anim calcmode="lin" valueType="num">
                                      <p:cBhvr>
                                        <p:cTn id="366" dur="2000"/>
                                        <p:tgtEl>
                                          <p:spTgt spid="10"/>
                                        </p:tgtEl>
                                        <p:attrNameLst>
                                          <p:attrName>ppt_h</p:attrName>
                                        </p:attrNameLst>
                                      </p:cBhvr>
                                      <p:tavLst>
                                        <p:tav tm="0">
                                          <p:val>
                                            <p:strVal val="ppt_h"/>
                                          </p:val>
                                        </p:tav>
                                        <p:tav tm="100000">
                                          <p:val>
                                            <p:fltVal val="0"/>
                                          </p:val>
                                        </p:tav>
                                      </p:tavLst>
                                    </p:anim>
                                    <p:anim calcmode="lin" valueType="num">
                                      <p:cBhvr>
                                        <p:cTn id="367" dur="2000"/>
                                        <p:tgtEl>
                                          <p:spTgt spid="10"/>
                                        </p:tgtEl>
                                        <p:attrNameLst>
                                          <p:attrName>ppt_x</p:attrName>
                                        </p:attrNameLst>
                                      </p:cBhvr>
                                      <p:tavLst>
                                        <p:tav tm="0">
                                          <p:val>
                                            <p:strVal val="ppt_x"/>
                                          </p:val>
                                        </p:tav>
                                        <p:tav tm="100000">
                                          <p:val>
                                            <p:fltVal val="0.5"/>
                                          </p:val>
                                        </p:tav>
                                      </p:tavLst>
                                    </p:anim>
                                    <p:anim calcmode="lin" valueType="num">
                                      <p:cBhvr>
                                        <p:cTn id="368" dur="2000"/>
                                        <p:tgtEl>
                                          <p:spTgt spid="10"/>
                                        </p:tgtEl>
                                        <p:attrNameLst>
                                          <p:attrName>ppt_y</p:attrName>
                                        </p:attrNameLst>
                                      </p:cBhvr>
                                      <p:tavLst>
                                        <p:tav tm="0">
                                          <p:val>
                                            <p:strVal val="ppt_y"/>
                                          </p:val>
                                        </p:tav>
                                        <p:tav tm="100000">
                                          <p:val>
                                            <p:fltVal val="0.5"/>
                                          </p:val>
                                        </p:tav>
                                      </p:tavLst>
                                    </p:anim>
                                    <p:set>
                                      <p:cBhvr>
                                        <p:cTn id="369" dur="1" fill="hold">
                                          <p:stCondLst>
                                            <p:cond delay="1999"/>
                                          </p:stCondLst>
                                        </p:cTn>
                                        <p:tgtEl>
                                          <p:spTgt spid="10"/>
                                        </p:tgtEl>
                                        <p:attrNameLst>
                                          <p:attrName>style.visibility</p:attrName>
                                        </p:attrNameLst>
                                      </p:cBhvr>
                                      <p:to>
                                        <p:strVal val="hidden"/>
                                      </p:to>
                                    </p:set>
                                  </p:childTnLst>
                                </p:cTn>
                              </p:par>
                              <p:par>
                                <p:cTn id="370" presetID="23" presetClass="exit" presetSubtype="544" fill="hold" nodeType="withEffect">
                                  <p:stCondLst>
                                    <p:cond delay="0"/>
                                  </p:stCondLst>
                                  <p:childTnLst>
                                    <p:anim calcmode="lin" valueType="num">
                                      <p:cBhvr>
                                        <p:cTn id="371" dur="2000"/>
                                        <p:tgtEl>
                                          <p:spTgt spid="11"/>
                                        </p:tgtEl>
                                        <p:attrNameLst>
                                          <p:attrName>ppt_w</p:attrName>
                                        </p:attrNameLst>
                                      </p:cBhvr>
                                      <p:tavLst>
                                        <p:tav tm="0">
                                          <p:val>
                                            <p:strVal val="ppt_w"/>
                                          </p:val>
                                        </p:tav>
                                        <p:tav tm="100000">
                                          <p:val>
                                            <p:fltVal val="0"/>
                                          </p:val>
                                        </p:tav>
                                      </p:tavLst>
                                    </p:anim>
                                    <p:anim calcmode="lin" valueType="num">
                                      <p:cBhvr>
                                        <p:cTn id="372" dur="2000"/>
                                        <p:tgtEl>
                                          <p:spTgt spid="11"/>
                                        </p:tgtEl>
                                        <p:attrNameLst>
                                          <p:attrName>ppt_h</p:attrName>
                                        </p:attrNameLst>
                                      </p:cBhvr>
                                      <p:tavLst>
                                        <p:tav tm="0">
                                          <p:val>
                                            <p:strVal val="ppt_h"/>
                                          </p:val>
                                        </p:tav>
                                        <p:tav tm="100000">
                                          <p:val>
                                            <p:fltVal val="0"/>
                                          </p:val>
                                        </p:tav>
                                      </p:tavLst>
                                    </p:anim>
                                    <p:anim calcmode="lin" valueType="num">
                                      <p:cBhvr>
                                        <p:cTn id="373" dur="2000"/>
                                        <p:tgtEl>
                                          <p:spTgt spid="11"/>
                                        </p:tgtEl>
                                        <p:attrNameLst>
                                          <p:attrName>ppt_x</p:attrName>
                                        </p:attrNameLst>
                                      </p:cBhvr>
                                      <p:tavLst>
                                        <p:tav tm="0">
                                          <p:val>
                                            <p:strVal val="ppt_x"/>
                                          </p:val>
                                        </p:tav>
                                        <p:tav tm="100000">
                                          <p:val>
                                            <p:fltVal val="0.5"/>
                                          </p:val>
                                        </p:tav>
                                      </p:tavLst>
                                    </p:anim>
                                    <p:anim calcmode="lin" valueType="num">
                                      <p:cBhvr>
                                        <p:cTn id="374" dur="2000"/>
                                        <p:tgtEl>
                                          <p:spTgt spid="11"/>
                                        </p:tgtEl>
                                        <p:attrNameLst>
                                          <p:attrName>ppt_y</p:attrName>
                                        </p:attrNameLst>
                                      </p:cBhvr>
                                      <p:tavLst>
                                        <p:tav tm="0">
                                          <p:val>
                                            <p:strVal val="ppt_y"/>
                                          </p:val>
                                        </p:tav>
                                        <p:tav tm="100000">
                                          <p:val>
                                            <p:fltVal val="0.5"/>
                                          </p:val>
                                        </p:tav>
                                      </p:tavLst>
                                    </p:anim>
                                    <p:set>
                                      <p:cBhvr>
                                        <p:cTn id="375" dur="1" fill="hold">
                                          <p:stCondLst>
                                            <p:cond delay="1999"/>
                                          </p:stCondLst>
                                        </p:cTn>
                                        <p:tgtEl>
                                          <p:spTgt spid="11"/>
                                        </p:tgtEl>
                                        <p:attrNameLst>
                                          <p:attrName>style.visibility</p:attrName>
                                        </p:attrNameLst>
                                      </p:cBhvr>
                                      <p:to>
                                        <p:strVal val="hidden"/>
                                      </p:to>
                                    </p:set>
                                  </p:childTnLst>
                                </p:cTn>
                              </p:par>
                              <p:par>
                                <p:cTn id="376" presetID="23" presetClass="exit" presetSubtype="544" fill="hold" nodeType="withEffect">
                                  <p:stCondLst>
                                    <p:cond delay="0"/>
                                  </p:stCondLst>
                                  <p:childTnLst>
                                    <p:anim calcmode="lin" valueType="num">
                                      <p:cBhvr>
                                        <p:cTn id="377" dur="2000"/>
                                        <p:tgtEl>
                                          <p:spTgt spid="12"/>
                                        </p:tgtEl>
                                        <p:attrNameLst>
                                          <p:attrName>ppt_w</p:attrName>
                                        </p:attrNameLst>
                                      </p:cBhvr>
                                      <p:tavLst>
                                        <p:tav tm="0">
                                          <p:val>
                                            <p:strVal val="ppt_w"/>
                                          </p:val>
                                        </p:tav>
                                        <p:tav tm="100000">
                                          <p:val>
                                            <p:fltVal val="0"/>
                                          </p:val>
                                        </p:tav>
                                      </p:tavLst>
                                    </p:anim>
                                    <p:anim calcmode="lin" valueType="num">
                                      <p:cBhvr>
                                        <p:cTn id="378" dur="2000"/>
                                        <p:tgtEl>
                                          <p:spTgt spid="12"/>
                                        </p:tgtEl>
                                        <p:attrNameLst>
                                          <p:attrName>ppt_h</p:attrName>
                                        </p:attrNameLst>
                                      </p:cBhvr>
                                      <p:tavLst>
                                        <p:tav tm="0">
                                          <p:val>
                                            <p:strVal val="ppt_h"/>
                                          </p:val>
                                        </p:tav>
                                        <p:tav tm="100000">
                                          <p:val>
                                            <p:fltVal val="0"/>
                                          </p:val>
                                        </p:tav>
                                      </p:tavLst>
                                    </p:anim>
                                    <p:anim calcmode="lin" valueType="num">
                                      <p:cBhvr>
                                        <p:cTn id="379" dur="2000"/>
                                        <p:tgtEl>
                                          <p:spTgt spid="12"/>
                                        </p:tgtEl>
                                        <p:attrNameLst>
                                          <p:attrName>ppt_x</p:attrName>
                                        </p:attrNameLst>
                                      </p:cBhvr>
                                      <p:tavLst>
                                        <p:tav tm="0">
                                          <p:val>
                                            <p:strVal val="ppt_x"/>
                                          </p:val>
                                        </p:tav>
                                        <p:tav tm="100000">
                                          <p:val>
                                            <p:fltVal val="0.5"/>
                                          </p:val>
                                        </p:tav>
                                      </p:tavLst>
                                    </p:anim>
                                    <p:anim calcmode="lin" valueType="num">
                                      <p:cBhvr>
                                        <p:cTn id="380" dur="2000"/>
                                        <p:tgtEl>
                                          <p:spTgt spid="12"/>
                                        </p:tgtEl>
                                        <p:attrNameLst>
                                          <p:attrName>ppt_y</p:attrName>
                                        </p:attrNameLst>
                                      </p:cBhvr>
                                      <p:tavLst>
                                        <p:tav tm="0">
                                          <p:val>
                                            <p:strVal val="ppt_y"/>
                                          </p:val>
                                        </p:tav>
                                        <p:tav tm="100000">
                                          <p:val>
                                            <p:fltVal val="0.5"/>
                                          </p:val>
                                        </p:tav>
                                      </p:tavLst>
                                    </p:anim>
                                    <p:set>
                                      <p:cBhvr>
                                        <p:cTn id="381" dur="1" fill="hold">
                                          <p:stCondLst>
                                            <p:cond delay="1999"/>
                                          </p:stCondLst>
                                        </p:cTn>
                                        <p:tgtEl>
                                          <p:spTgt spid="12"/>
                                        </p:tgtEl>
                                        <p:attrNameLst>
                                          <p:attrName>style.visibility</p:attrName>
                                        </p:attrNameLst>
                                      </p:cBhvr>
                                      <p:to>
                                        <p:strVal val="hidden"/>
                                      </p:to>
                                    </p:set>
                                  </p:childTnLst>
                                </p:cTn>
                              </p:par>
                              <p:par>
                                <p:cTn id="382" presetID="23" presetClass="exit" presetSubtype="544" fill="hold" nodeType="withEffect">
                                  <p:stCondLst>
                                    <p:cond delay="0"/>
                                  </p:stCondLst>
                                  <p:childTnLst>
                                    <p:anim calcmode="lin" valueType="num">
                                      <p:cBhvr>
                                        <p:cTn id="383" dur="2000"/>
                                        <p:tgtEl>
                                          <p:spTgt spid="13"/>
                                        </p:tgtEl>
                                        <p:attrNameLst>
                                          <p:attrName>ppt_w</p:attrName>
                                        </p:attrNameLst>
                                      </p:cBhvr>
                                      <p:tavLst>
                                        <p:tav tm="0">
                                          <p:val>
                                            <p:strVal val="ppt_w"/>
                                          </p:val>
                                        </p:tav>
                                        <p:tav tm="100000">
                                          <p:val>
                                            <p:fltVal val="0"/>
                                          </p:val>
                                        </p:tav>
                                      </p:tavLst>
                                    </p:anim>
                                    <p:anim calcmode="lin" valueType="num">
                                      <p:cBhvr>
                                        <p:cTn id="384" dur="2000"/>
                                        <p:tgtEl>
                                          <p:spTgt spid="13"/>
                                        </p:tgtEl>
                                        <p:attrNameLst>
                                          <p:attrName>ppt_h</p:attrName>
                                        </p:attrNameLst>
                                      </p:cBhvr>
                                      <p:tavLst>
                                        <p:tav tm="0">
                                          <p:val>
                                            <p:strVal val="ppt_h"/>
                                          </p:val>
                                        </p:tav>
                                        <p:tav tm="100000">
                                          <p:val>
                                            <p:fltVal val="0"/>
                                          </p:val>
                                        </p:tav>
                                      </p:tavLst>
                                    </p:anim>
                                    <p:anim calcmode="lin" valueType="num">
                                      <p:cBhvr>
                                        <p:cTn id="385" dur="2000"/>
                                        <p:tgtEl>
                                          <p:spTgt spid="13"/>
                                        </p:tgtEl>
                                        <p:attrNameLst>
                                          <p:attrName>ppt_x</p:attrName>
                                        </p:attrNameLst>
                                      </p:cBhvr>
                                      <p:tavLst>
                                        <p:tav tm="0">
                                          <p:val>
                                            <p:strVal val="ppt_x"/>
                                          </p:val>
                                        </p:tav>
                                        <p:tav tm="100000">
                                          <p:val>
                                            <p:fltVal val="0.5"/>
                                          </p:val>
                                        </p:tav>
                                      </p:tavLst>
                                    </p:anim>
                                    <p:anim calcmode="lin" valueType="num">
                                      <p:cBhvr>
                                        <p:cTn id="386" dur="2000"/>
                                        <p:tgtEl>
                                          <p:spTgt spid="13"/>
                                        </p:tgtEl>
                                        <p:attrNameLst>
                                          <p:attrName>ppt_y</p:attrName>
                                        </p:attrNameLst>
                                      </p:cBhvr>
                                      <p:tavLst>
                                        <p:tav tm="0">
                                          <p:val>
                                            <p:strVal val="ppt_y"/>
                                          </p:val>
                                        </p:tav>
                                        <p:tav tm="100000">
                                          <p:val>
                                            <p:fltVal val="0.5"/>
                                          </p:val>
                                        </p:tav>
                                      </p:tavLst>
                                    </p:anim>
                                    <p:set>
                                      <p:cBhvr>
                                        <p:cTn id="387" dur="1" fill="hold">
                                          <p:stCondLst>
                                            <p:cond delay="1999"/>
                                          </p:stCondLst>
                                        </p:cTn>
                                        <p:tgtEl>
                                          <p:spTgt spid="13"/>
                                        </p:tgtEl>
                                        <p:attrNameLst>
                                          <p:attrName>style.visibility</p:attrName>
                                        </p:attrNameLst>
                                      </p:cBhvr>
                                      <p:to>
                                        <p:strVal val="hidden"/>
                                      </p:to>
                                    </p:set>
                                  </p:childTnLst>
                                </p:cTn>
                              </p:par>
                              <p:par>
                                <p:cTn id="388" presetID="23" presetClass="exit" presetSubtype="544" fill="hold" nodeType="withEffect">
                                  <p:stCondLst>
                                    <p:cond delay="0"/>
                                  </p:stCondLst>
                                  <p:childTnLst>
                                    <p:anim calcmode="lin" valueType="num">
                                      <p:cBhvr>
                                        <p:cTn id="389" dur="2000"/>
                                        <p:tgtEl>
                                          <p:spTgt spid="14"/>
                                        </p:tgtEl>
                                        <p:attrNameLst>
                                          <p:attrName>ppt_w</p:attrName>
                                        </p:attrNameLst>
                                      </p:cBhvr>
                                      <p:tavLst>
                                        <p:tav tm="0">
                                          <p:val>
                                            <p:strVal val="ppt_w"/>
                                          </p:val>
                                        </p:tav>
                                        <p:tav tm="100000">
                                          <p:val>
                                            <p:fltVal val="0"/>
                                          </p:val>
                                        </p:tav>
                                      </p:tavLst>
                                    </p:anim>
                                    <p:anim calcmode="lin" valueType="num">
                                      <p:cBhvr>
                                        <p:cTn id="390" dur="2000"/>
                                        <p:tgtEl>
                                          <p:spTgt spid="14"/>
                                        </p:tgtEl>
                                        <p:attrNameLst>
                                          <p:attrName>ppt_h</p:attrName>
                                        </p:attrNameLst>
                                      </p:cBhvr>
                                      <p:tavLst>
                                        <p:tav tm="0">
                                          <p:val>
                                            <p:strVal val="ppt_h"/>
                                          </p:val>
                                        </p:tav>
                                        <p:tav tm="100000">
                                          <p:val>
                                            <p:fltVal val="0"/>
                                          </p:val>
                                        </p:tav>
                                      </p:tavLst>
                                    </p:anim>
                                    <p:anim calcmode="lin" valueType="num">
                                      <p:cBhvr>
                                        <p:cTn id="391" dur="2000"/>
                                        <p:tgtEl>
                                          <p:spTgt spid="14"/>
                                        </p:tgtEl>
                                        <p:attrNameLst>
                                          <p:attrName>ppt_x</p:attrName>
                                        </p:attrNameLst>
                                      </p:cBhvr>
                                      <p:tavLst>
                                        <p:tav tm="0">
                                          <p:val>
                                            <p:strVal val="ppt_x"/>
                                          </p:val>
                                        </p:tav>
                                        <p:tav tm="100000">
                                          <p:val>
                                            <p:fltVal val="0.5"/>
                                          </p:val>
                                        </p:tav>
                                      </p:tavLst>
                                    </p:anim>
                                    <p:anim calcmode="lin" valueType="num">
                                      <p:cBhvr>
                                        <p:cTn id="392" dur="2000"/>
                                        <p:tgtEl>
                                          <p:spTgt spid="14"/>
                                        </p:tgtEl>
                                        <p:attrNameLst>
                                          <p:attrName>ppt_y</p:attrName>
                                        </p:attrNameLst>
                                      </p:cBhvr>
                                      <p:tavLst>
                                        <p:tav tm="0">
                                          <p:val>
                                            <p:strVal val="ppt_y"/>
                                          </p:val>
                                        </p:tav>
                                        <p:tav tm="100000">
                                          <p:val>
                                            <p:fltVal val="0.5"/>
                                          </p:val>
                                        </p:tav>
                                      </p:tavLst>
                                    </p:anim>
                                    <p:set>
                                      <p:cBhvr>
                                        <p:cTn id="393" dur="1" fill="hold">
                                          <p:stCondLst>
                                            <p:cond delay="1999"/>
                                          </p:stCondLst>
                                        </p:cTn>
                                        <p:tgtEl>
                                          <p:spTgt spid="14"/>
                                        </p:tgtEl>
                                        <p:attrNameLst>
                                          <p:attrName>style.visibility</p:attrName>
                                        </p:attrNameLst>
                                      </p:cBhvr>
                                      <p:to>
                                        <p:strVal val="hidden"/>
                                      </p:to>
                                    </p:set>
                                  </p:childTnLst>
                                </p:cTn>
                              </p:par>
                              <p:par>
                                <p:cTn id="394" presetID="23" presetClass="exit" presetSubtype="544" fill="hold" nodeType="withEffect">
                                  <p:stCondLst>
                                    <p:cond delay="0"/>
                                  </p:stCondLst>
                                  <p:childTnLst>
                                    <p:anim calcmode="lin" valueType="num">
                                      <p:cBhvr>
                                        <p:cTn id="395" dur="2000"/>
                                        <p:tgtEl>
                                          <p:spTgt spid="15"/>
                                        </p:tgtEl>
                                        <p:attrNameLst>
                                          <p:attrName>ppt_w</p:attrName>
                                        </p:attrNameLst>
                                      </p:cBhvr>
                                      <p:tavLst>
                                        <p:tav tm="0">
                                          <p:val>
                                            <p:strVal val="ppt_w"/>
                                          </p:val>
                                        </p:tav>
                                        <p:tav tm="100000">
                                          <p:val>
                                            <p:fltVal val="0"/>
                                          </p:val>
                                        </p:tav>
                                      </p:tavLst>
                                    </p:anim>
                                    <p:anim calcmode="lin" valueType="num">
                                      <p:cBhvr>
                                        <p:cTn id="396" dur="2000"/>
                                        <p:tgtEl>
                                          <p:spTgt spid="15"/>
                                        </p:tgtEl>
                                        <p:attrNameLst>
                                          <p:attrName>ppt_h</p:attrName>
                                        </p:attrNameLst>
                                      </p:cBhvr>
                                      <p:tavLst>
                                        <p:tav tm="0">
                                          <p:val>
                                            <p:strVal val="ppt_h"/>
                                          </p:val>
                                        </p:tav>
                                        <p:tav tm="100000">
                                          <p:val>
                                            <p:fltVal val="0"/>
                                          </p:val>
                                        </p:tav>
                                      </p:tavLst>
                                    </p:anim>
                                    <p:anim calcmode="lin" valueType="num">
                                      <p:cBhvr>
                                        <p:cTn id="397" dur="2000"/>
                                        <p:tgtEl>
                                          <p:spTgt spid="15"/>
                                        </p:tgtEl>
                                        <p:attrNameLst>
                                          <p:attrName>ppt_x</p:attrName>
                                        </p:attrNameLst>
                                      </p:cBhvr>
                                      <p:tavLst>
                                        <p:tav tm="0">
                                          <p:val>
                                            <p:strVal val="ppt_x"/>
                                          </p:val>
                                        </p:tav>
                                        <p:tav tm="100000">
                                          <p:val>
                                            <p:fltVal val="0.5"/>
                                          </p:val>
                                        </p:tav>
                                      </p:tavLst>
                                    </p:anim>
                                    <p:anim calcmode="lin" valueType="num">
                                      <p:cBhvr>
                                        <p:cTn id="398" dur="2000"/>
                                        <p:tgtEl>
                                          <p:spTgt spid="15"/>
                                        </p:tgtEl>
                                        <p:attrNameLst>
                                          <p:attrName>ppt_y</p:attrName>
                                        </p:attrNameLst>
                                      </p:cBhvr>
                                      <p:tavLst>
                                        <p:tav tm="0">
                                          <p:val>
                                            <p:strVal val="ppt_y"/>
                                          </p:val>
                                        </p:tav>
                                        <p:tav tm="100000">
                                          <p:val>
                                            <p:fltVal val="0.5"/>
                                          </p:val>
                                        </p:tav>
                                      </p:tavLst>
                                    </p:anim>
                                    <p:set>
                                      <p:cBhvr>
                                        <p:cTn id="399" dur="1" fill="hold">
                                          <p:stCondLst>
                                            <p:cond delay="1999"/>
                                          </p:stCondLst>
                                        </p:cTn>
                                        <p:tgtEl>
                                          <p:spTgt spid="15"/>
                                        </p:tgtEl>
                                        <p:attrNameLst>
                                          <p:attrName>style.visibility</p:attrName>
                                        </p:attrNameLst>
                                      </p:cBhvr>
                                      <p:to>
                                        <p:strVal val="hidden"/>
                                      </p:to>
                                    </p:set>
                                  </p:childTnLst>
                                </p:cTn>
                              </p:par>
                              <p:par>
                                <p:cTn id="400" presetID="23" presetClass="exit" presetSubtype="544" fill="hold" nodeType="withEffect">
                                  <p:stCondLst>
                                    <p:cond delay="0"/>
                                  </p:stCondLst>
                                  <p:childTnLst>
                                    <p:anim calcmode="lin" valueType="num">
                                      <p:cBhvr>
                                        <p:cTn id="401" dur="2000"/>
                                        <p:tgtEl>
                                          <p:spTgt spid="16"/>
                                        </p:tgtEl>
                                        <p:attrNameLst>
                                          <p:attrName>ppt_w</p:attrName>
                                        </p:attrNameLst>
                                      </p:cBhvr>
                                      <p:tavLst>
                                        <p:tav tm="0">
                                          <p:val>
                                            <p:strVal val="ppt_w"/>
                                          </p:val>
                                        </p:tav>
                                        <p:tav tm="100000">
                                          <p:val>
                                            <p:fltVal val="0"/>
                                          </p:val>
                                        </p:tav>
                                      </p:tavLst>
                                    </p:anim>
                                    <p:anim calcmode="lin" valueType="num">
                                      <p:cBhvr>
                                        <p:cTn id="402" dur="2000"/>
                                        <p:tgtEl>
                                          <p:spTgt spid="16"/>
                                        </p:tgtEl>
                                        <p:attrNameLst>
                                          <p:attrName>ppt_h</p:attrName>
                                        </p:attrNameLst>
                                      </p:cBhvr>
                                      <p:tavLst>
                                        <p:tav tm="0">
                                          <p:val>
                                            <p:strVal val="ppt_h"/>
                                          </p:val>
                                        </p:tav>
                                        <p:tav tm="100000">
                                          <p:val>
                                            <p:fltVal val="0"/>
                                          </p:val>
                                        </p:tav>
                                      </p:tavLst>
                                    </p:anim>
                                    <p:anim calcmode="lin" valueType="num">
                                      <p:cBhvr>
                                        <p:cTn id="403" dur="2000"/>
                                        <p:tgtEl>
                                          <p:spTgt spid="16"/>
                                        </p:tgtEl>
                                        <p:attrNameLst>
                                          <p:attrName>ppt_x</p:attrName>
                                        </p:attrNameLst>
                                      </p:cBhvr>
                                      <p:tavLst>
                                        <p:tav tm="0">
                                          <p:val>
                                            <p:strVal val="ppt_x"/>
                                          </p:val>
                                        </p:tav>
                                        <p:tav tm="100000">
                                          <p:val>
                                            <p:fltVal val="0.5"/>
                                          </p:val>
                                        </p:tav>
                                      </p:tavLst>
                                    </p:anim>
                                    <p:anim calcmode="lin" valueType="num">
                                      <p:cBhvr>
                                        <p:cTn id="404" dur="2000"/>
                                        <p:tgtEl>
                                          <p:spTgt spid="16"/>
                                        </p:tgtEl>
                                        <p:attrNameLst>
                                          <p:attrName>ppt_y</p:attrName>
                                        </p:attrNameLst>
                                      </p:cBhvr>
                                      <p:tavLst>
                                        <p:tav tm="0">
                                          <p:val>
                                            <p:strVal val="ppt_y"/>
                                          </p:val>
                                        </p:tav>
                                        <p:tav tm="100000">
                                          <p:val>
                                            <p:fltVal val="0.5"/>
                                          </p:val>
                                        </p:tav>
                                      </p:tavLst>
                                    </p:anim>
                                    <p:set>
                                      <p:cBhvr>
                                        <p:cTn id="405" dur="1" fill="hold">
                                          <p:stCondLst>
                                            <p:cond delay="1999"/>
                                          </p:stCondLst>
                                        </p:cTn>
                                        <p:tgtEl>
                                          <p:spTgt spid="16"/>
                                        </p:tgtEl>
                                        <p:attrNameLst>
                                          <p:attrName>style.visibility</p:attrName>
                                        </p:attrNameLst>
                                      </p:cBhvr>
                                      <p:to>
                                        <p:strVal val="hidden"/>
                                      </p:to>
                                    </p:set>
                                  </p:childTnLst>
                                </p:cTn>
                              </p:par>
                              <p:par>
                                <p:cTn id="406" presetID="23" presetClass="exit" presetSubtype="544" fill="hold" nodeType="withEffect">
                                  <p:stCondLst>
                                    <p:cond delay="0"/>
                                  </p:stCondLst>
                                  <p:childTnLst>
                                    <p:anim calcmode="lin" valueType="num">
                                      <p:cBhvr>
                                        <p:cTn id="407" dur="2000"/>
                                        <p:tgtEl>
                                          <p:spTgt spid="17"/>
                                        </p:tgtEl>
                                        <p:attrNameLst>
                                          <p:attrName>ppt_w</p:attrName>
                                        </p:attrNameLst>
                                      </p:cBhvr>
                                      <p:tavLst>
                                        <p:tav tm="0">
                                          <p:val>
                                            <p:strVal val="ppt_w"/>
                                          </p:val>
                                        </p:tav>
                                        <p:tav tm="100000">
                                          <p:val>
                                            <p:fltVal val="0"/>
                                          </p:val>
                                        </p:tav>
                                      </p:tavLst>
                                    </p:anim>
                                    <p:anim calcmode="lin" valueType="num">
                                      <p:cBhvr>
                                        <p:cTn id="408" dur="2000"/>
                                        <p:tgtEl>
                                          <p:spTgt spid="17"/>
                                        </p:tgtEl>
                                        <p:attrNameLst>
                                          <p:attrName>ppt_h</p:attrName>
                                        </p:attrNameLst>
                                      </p:cBhvr>
                                      <p:tavLst>
                                        <p:tav tm="0">
                                          <p:val>
                                            <p:strVal val="ppt_h"/>
                                          </p:val>
                                        </p:tav>
                                        <p:tav tm="100000">
                                          <p:val>
                                            <p:fltVal val="0"/>
                                          </p:val>
                                        </p:tav>
                                      </p:tavLst>
                                    </p:anim>
                                    <p:anim calcmode="lin" valueType="num">
                                      <p:cBhvr>
                                        <p:cTn id="409" dur="2000"/>
                                        <p:tgtEl>
                                          <p:spTgt spid="17"/>
                                        </p:tgtEl>
                                        <p:attrNameLst>
                                          <p:attrName>ppt_x</p:attrName>
                                        </p:attrNameLst>
                                      </p:cBhvr>
                                      <p:tavLst>
                                        <p:tav tm="0">
                                          <p:val>
                                            <p:strVal val="ppt_x"/>
                                          </p:val>
                                        </p:tav>
                                        <p:tav tm="100000">
                                          <p:val>
                                            <p:fltVal val="0.5"/>
                                          </p:val>
                                        </p:tav>
                                      </p:tavLst>
                                    </p:anim>
                                    <p:anim calcmode="lin" valueType="num">
                                      <p:cBhvr>
                                        <p:cTn id="410" dur="2000"/>
                                        <p:tgtEl>
                                          <p:spTgt spid="17"/>
                                        </p:tgtEl>
                                        <p:attrNameLst>
                                          <p:attrName>ppt_y</p:attrName>
                                        </p:attrNameLst>
                                      </p:cBhvr>
                                      <p:tavLst>
                                        <p:tav tm="0">
                                          <p:val>
                                            <p:strVal val="ppt_y"/>
                                          </p:val>
                                        </p:tav>
                                        <p:tav tm="100000">
                                          <p:val>
                                            <p:fltVal val="0.5"/>
                                          </p:val>
                                        </p:tav>
                                      </p:tavLst>
                                    </p:anim>
                                    <p:set>
                                      <p:cBhvr>
                                        <p:cTn id="411" dur="1" fill="hold">
                                          <p:stCondLst>
                                            <p:cond delay="1999"/>
                                          </p:stCondLst>
                                        </p:cTn>
                                        <p:tgtEl>
                                          <p:spTgt spid="17"/>
                                        </p:tgtEl>
                                        <p:attrNameLst>
                                          <p:attrName>style.visibility</p:attrName>
                                        </p:attrNameLst>
                                      </p:cBhvr>
                                      <p:to>
                                        <p:strVal val="hidden"/>
                                      </p:to>
                                    </p:set>
                                  </p:childTnLst>
                                </p:cTn>
                              </p:par>
                              <p:par>
                                <p:cTn id="412" presetID="23" presetClass="exit" presetSubtype="544" fill="hold" nodeType="withEffect">
                                  <p:stCondLst>
                                    <p:cond delay="0"/>
                                  </p:stCondLst>
                                  <p:childTnLst>
                                    <p:anim calcmode="lin" valueType="num">
                                      <p:cBhvr>
                                        <p:cTn id="413" dur="2000"/>
                                        <p:tgtEl>
                                          <p:spTgt spid="18"/>
                                        </p:tgtEl>
                                        <p:attrNameLst>
                                          <p:attrName>ppt_w</p:attrName>
                                        </p:attrNameLst>
                                      </p:cBhvr>
                                      <p:tavLst>
                                        <p:tav tm="0">
                                          <p:val>
                                            <p:strVal val="ppt_w"/>
                                          </p:val>
                                        </p:tav>
                                        <p:tav tm="100000">
                                          <p:val>
                                            <p:fltVal val="0"/>
                                          </p:val>
                                        </p:tav>
                                      </p:tavLst>
                                    </p:anim>
                                    <p:anim calcmode="lin" valueType="num">
                                      <p:cBhvr>
                                        <p:cTn id="414" dur="2000"/>
                                        <p:tgtEl>
                                          <p:spTgt spid="18"/>
                                        </p:tgtEl>
                                        <p:attrNameLst>
                                          <p:attrName>ppt_h</p:attrName>
                                        </p:attrNameLst>
                                      </p:cBhvr>
                                      <p:tavLst>
                                        <p:tav tm="0">
                                          <p:val>
                                            <p:strVal val="ppt_h"/>
                                          </p:val>
                                        </p:tav>
                                        <p:tav tm="100000">
                                          <p:val>
                                            <p:fltVal val="0"/>
                                          </p:val>
                                        </p:tav>
                                      </p:tavLst>
                                    </p:anim>
                                    <p:anim calcmode="lin" valueType="num">
                                      <p:cBhvr>
                                        <p:cTn id="415" dur="2000"/>
                                        <p:tgtEl>
                                          <p:spTgt spid="18"/>
                                        </p:tgtEl>
                                        <p:attrNameLst>
                                          <p:attrName>ppt_x</p:attrName>
                                        </p:attrNameLst>
                                      </p:cBhvr>
                                      <p:tavLst>
                                        <p:tav tm="0">
                                          <p:val>
                                            <p:strVal val="ppt_x"/>
                                          </p:val>
                                        </p:tav>
                                        <p:tav tm="100000">
                                          <p:val>
                                            <p:fltVal val="0.5"/>
                                          </p:val>
                                        </p:tav>
                                      </p:tavLst>
                                    </p:anim>
                                    <p:anim calcmode="lin" valueType="num">
                                      <p:cBhvr>
                                        <p:cTn id="416" dur="2000"/>
                                        <p:tgtEl>
                                          <p:spTgt spid="18"/>
                                        </p:tgtEl>
                                        <p:attrNameLst>
                                          <p:attrName>ppt_y</p:attrName>
                                        </p:attrNameLst>
                                      </p:cBhvr>
                                      <p:tavLst>
                                        <p:tav tm="0">
                                          <p:val>
                                            <p:strVal val="ppt_y"/>
                                          </p:val>
                                        </p:tav>
                                        <p:tav tm="100000">
                                          <p:val>
                                            <p:fltVal val="0.5"/>
                                          </p:val>
                                        </p:tav>
                                      </p:tavLst>
                                    </p:anim>
                                    <p:set>
                                      <p:cBhvr>
                                        <p:cTn id="417" dur="1" fill="hold">
                                          <p:stCondLst>
                                            <p:cond delay="1999"/>
                                          </p:stCondLst>
                                        </p:cTn>
                                        <p:tgtEl>
                                          <p:spTgt spid="18"/>
                                        </p:tgtEl>
                                        <p:attrNameLst>
                                          <p:attrName>style.visibility</p:attrName>
                                        </p:attrNameLst>
                                      </p:cBhvr>
                                      <p:to>
                                        <p:strVal val="hidden"/>
                                      </p:to>
                                    </p:set>
                                  </p:childTnLst>
                                </p:cTn>
                              </p:par>
                              <p:par>
                                <p:cTn id="418" presetID="23" presetClass="exit" presetSubtype="544" fill="hold" nodeType="withEffect">
                                  <p:stCondLst>
                                    <p:cond delay="0"/>
                                  </p:stCondLst>
                                  <p:childTnLst>
                                    <p:anim calcmode="lin" valueType="num">
                                      <p:cBhvr>
                                        <p:cTn id="419" dur="2000"/>
                                        <p:tgtEl>
                                          <p:spTgt spid="19"/>
                                        </p:tgtEl>
                                        <p:attrNameLst>
                                          <p:attrName>ppt_w</p:attrName>
                                        </p:attrNameLst>
                                      </p:cBhvr>
                                      <p:tavLst>
                                        <p:tav tm="0">
                                          <p:val>
                                            <p:strVal val="ppt_w"/>
                                          </p:val>
                                        </p:tav>
                                        <p:tav tm="100000">
                                          <p:val>
                                            <p:fltVal val="0"/>
                                          </p:val>
                                        </p:tav>
                                      </p:tavLst>
                                    </p:anim>
                                    <p:anim calcmode="lin" valueType="num">
                                      <p:cBhvr>
                                        <p:cTn id="420" dur="2000"/>
                                        <p:tgtEl>
                                          <p:spTgt spid="19"/>
                                        </p:tgtEl>
                                        <p:attrNameLst>
                                          <p:attrName>ppt_h</p:attrName>
                                        </p:attrNameLst>
                                      </p:cBhvr>
                                      <p:tavLst>
                                        <p:tav tm="0">
                                          <p:val>
                                            <p:strVal val="ppt_h"/>
                                          </p:val>
                                        </p:tav>
                                        <p:tav tm="100000">
                                          <p:val>
                                            <p:fltVal val="0"/>
                                          </p:val>
                                        </p:tav>
                                      </p:tavLst>
                                    </p:anim>
                                    <p:anim calcmode="lin" valueType="num">
                                      <p:cBhvr>
                                        <p:cTn id="421" dur="2000"/>
                                        <p:tgtEl>
                                          <p:spTgt spid="19"/>
                                        </p:tgtEl>
                                        <p:attrNameLst>
                                          <p:attrName>ppt_x</p:attrName>
                                        </p:attrNameLst>
                                      </p:cBhvr>
                                      <p:tavLst>
                                        <p:tav tm="0">
                                          <p:val>
                                            <p:strVal val="ppt_x"/>
                                          </p:val>
                                        </p:tav>
                                        <p:tav tm="100000">
                                          <p:val>
                                            <p:fltVal val="0.5"/>
                                          </p:val>
                                        </p:tav>
                                      </p:tavLst>
                                    </p:anim>
                                    <p:anim calcmode="lin" valueType="num">
                                      <p:cBhvr>
                                        <p:cTn id="422" dur="2000"/>
                                        <p:tgtEl>
                                          <p:spTgt spid="19"/>
                                        </p:tgtEl>
                                        <p:attrNameLst>
                                          <p:attrName>ppt_y</p:attrName>
                                        </p:attrNameLst>
                                      </p:cBhvr>
                                      <p:tavLst>
                                        <p:tav tm="0">
                                          <p:val>
                                            <p:strVal val="ppt_y"/>
                                          </p:val>
                                        </p:tav>
                                        <p:tav tm="100000">
                                          <p:val>
                                            <p:fltVal val="0.5"/>
                                          </p:val>
                                        </p:tav>
                                      </p:tavLst>
                                    </p:anim>
                                    <p:set>
                                      <p:cBhvr>
                                        <p:cTn id="423" dur="1" fill="hold">
                                          <p:stCondLst>
                                            <p:cond delay="1999"/>
                                          </p:stCondLst>
                                        </p:cTn>
                                        <p:tgtEl>
                                          <p:spTgt spid="19"/>
                                        </p:tgtEl>
                                        <p:attrNameLst>
                                          <p:attrName>style.visibility</p:attrName>
                                        </p:attrNameLst>
                                      </p:cBhvr>
                                      <p:to>
                                        <p:strVal val="hidden"/>
                                      </p:to>
                                    </p:set>
                                  </p:childTnLst>
                                </p:cTn>
                              </p:par>
                              <p:par>
                                <p:cTn id="424" presetID="23" presetClass="exit" presetSubtype="544" fill="hold" nodeType="withEffect">
                                  <p:stCondLst>
                                    <p:cond delay="0"/>
                                  </p:stCondLst>
                                  <p:childTnLst>
                                    <p:anim calcmode="lin" valueType="num">
                                      <p:cBhvr>
                                        <p:cTn id="425" dur="2000"/>
                                        <p:tgtEl>
                                          <p:spTgt spid="20"/>
                                        </p:tgtEl>
                                        <p:attrNameLst>
                                          <p:attrName>ppt_w</p:attrName>
                                        </p:attrNameLst>
                                      </p:cBhvr>
                                      <p:tavLst>
                                        <p:tav tm="0">
                                          <p:val>
                                            <p:strVal val="ppt_w"/>
                                          </p:val>
                                        </p:tav>
                                        <p:tav tm="100000">
                                          <p:val>
                                            <p:fltVal val="0"/>
                                          </p:val>
                                        </p:tav>
                                      </p:tavLst>
                                    </p:anim>
                                    <p:anim calcmode="lin" valueType="num">
                                      <p:cBhvr>
                                        <p:cTn id="426" dur="2000"/>
                                        <p:tgtEl>
                                          <p:spTgt spid="20"/>
                                        </p:tgtEl>
                                        <p:attrNameLst>
                                          <p:attrName>ppt_h</p:attrName>
                                        </p:attrNameLst>
                                      </p:cBhvr>
                                      <p:tavLst>
                                        <p:tav tm="0">
                                          <p:val>
                                            <p:strVal val="ppt_h"/>
                                          </p:val>
                                        </p:tav>
                                        <p:tav tm="100000">
                                          <p:val>
                                            <p:fltVal val="0"/>
                                          </p:val>
                                        </p:tav>
                                      </p:tavLst>
                                    </p:anim>
                                    <p:anim calcmode="lin" valueType="num">
                                      <p:cBhvr>
                                        <p:cTn id="427" dur="2000"/>
                                        <p:tgtEl>
                                          <p:spTgt spid="20"/>
                                        </p:tgtEl>
                                        <p:attrNameLst>
                                          <p:attrName>ppt_x</p:attrName>
                                        </p:attrNameLst>
                                      </p:cBhvr>
                                      <p:tavLst>
                                        <p:tav tm="0">
                                          <p:val>
                                            <p:strVal val="ppt_x"/>
                                          </p:val>
                                        </p:tav>
                                        <p:tav tm="100000">
                                          <p:val>
                                            <p:fltVal val="0.5"/>
                                          </p:val>
                                        </p:tav>
                                      </p:tavLst>
                                    </p:anim>
                                    <p:anim calcmode="lin" valueType="num">
                                      <p:cBhvr>
                                        <p:cTn id="428" dur="2000"/>
                                        <p:tgtEl>
                                          <p:spTgt spid="20"/>
                                        </p:tgtEl>
                                        <p:attrNameLst>
                                          <p:attrName>ppt_y</p:attrName>
                                        </p:attrNameLst>
                                      </p:cBhvr>
                                      <p:tavLst>
                                        <p:tav tm="0">
                                          <p:val>
                                            <p:strVal val="ppt_y"/>
                                          </p:val>
                                        </p:tav>
                                        <p:tav tm="100000">
                                          <p:val>
                                            <p:fltVal val="0.5"/>
                                          </p:val>
                                        </p:tav>
                                      </p:tavLst>
                                    </p:anim>
                                    <p:set>
                                      <p:cBhvr>
                                        <p:cTn id="429" dur="1" fill="hold">
                                          <p:stCondLst>
                                            <p:cond delay="1999"/>
                                          </p:stCondLst>
                                        </p:cTn>
                                        <p:tgtEl>
                                          <p:spTgt spid="20"/>
                                        </p:tgtEl>
                                        <p:attrNameLst>
                                          <p:attrName>style.visibility</p:attrName>
                                        </p:attrNameLst>
                                      </p:cBhvr>
                                      <p:to>
                                        <p:strVal val="hidden"/>
                                      </p:to>
                                    </p:set>
                                  </p:childTnLst>
                                </p:cTn>
                              </p:par>
                              <p:par>
                                <p:cTn id="430" presetID="23" presetClass="exit" presetSubtype="544" fill="hold" nodeType="withEffect">
                                  <p:stCondLst>
                                    <p:cond delay="0"/>
                                  </p:stCondLst>
                                  <p:childTnLst>
                                    <p:anim calcmode="lin" valueType="num">
                                      <p:cBhvr>
                                        <p:cTn id="431" dur="2000"/>
                                        <p:tgtEl>
                                          <p:spTgt spid="21"/>
                                        </p:tgtEl>
                                        <p:attrNameLst>
                                          <p:attrName>ppt_w</p:attrName>
                                        </p:attrNameLst>
                                      </p:cBhvr>
                                      <p:tavLst>
                                        <p:tav tm="0">
                                          <p:val>
                                            <p:strVal val="ppt_w"/>
                                          </p:val>
                                        </p:tav>
                                        <p:tav tm="100000">
                                          <p:val>
                                            <p:fltVal val="0"/>
                                          </p:val>
                                        </p:tav>
                                      </p:tavLst>
                                    </p:anim>
                                    <p:anim calcmode="lin" valueType="num">
                                      <p:cBhvr>
                                        <p:cTn id="432" dur="2000"/>
                                        <p:tgtEl>
                                          <p:spTgt spid="21"/>
                                        </p:tgtEl>
                                        <p:attrNameLst>
                                          <p:attrName>ppt_h</p:attrName>
                                        </p:attrNameLst>
                                      </p:cBhvr>
                                      <p:tavLst>
                                        <p:tav tm="0">
                                          <p:val>
                                            <p:strVal val="ppt_h"/>
                                          </p:val>
                                        </p:tav>
                                        <p:tav tm="100000">
                                          <p:val>
                                            <p:fltVal val="0"/>
                                          </p:val>
                                        </p:tav>
                                      </p:tavLst>
                                    </p:anim>
                                    <p:anim calcmode="lin" valueType="num">
                                      <p:cBhvr>
                                        <p:cTn id="433" dur="2000"/>
                                        <p:tgtEl>
                                          <p:spTgt spid="21"/>
                                        </p:tgtEl>
                                        <p:attrNameLst>
                                          <p:attrName>ppt_x</p:attrName>
                                        </p:attrNameLst>
                                      </p:cBhvr>
                                      <p:tavLst>
                                        <p:tav tm="0">
                                          <p:val>
                                            <p:strVal val="ppt_x"/>
                                          </p:val>
                                        </p:tav>
                                        <p:tav tm="100000">
                                          <p:val>
                                            <p:fltVal val="0.5"/>
                                          </p:val>
                                        </p:tav>
                                      </p:tavLst>
                                    </p:anim>
                                    <p:anim calcmode="lin" valueType="num">
                                      <p:cBhvr>
                                        <p:cTn id="434" dur="2000"/>
                                        <p:tgtEl>
                                          <p:spTgt spid="21"/>
                                        </p:tgtEl>
                                        <p:attrNameLst>
                                          <p:attrName>ppt_y</p:attrName>
                                        </p:attrNameLst>
                                      </p:cBhvr>
                                      <p:tavLst>
                                        <p:tav tm="0">
                                          <p:val>
                                            <p:strVal val="ppt_y"/>
                                          </p:val>
                                        </p:tav>
                                        <p:tav tm="100000">
                                          <p:val>
                                            <p:fltVal val="0.5"/>
                                          </p:val>
                                        </p:tav>
                                      </p:tavLst>
                                    </p:anim>
                                    <p:set>
                                      <p:cBhvr>
                                        <p:cTn id="435" dur="1" fill="hold">
                                          <p:stCondLst>
                                            <p:cond delay="1999"/>
                                          </p:stCondLst>
                                        </p:cTn>
                                        <p:tgtEl>
                                          <p:spTgt spid="21"/>
                                        </p:tgtEl>
                                        <p:attrNameLst>
                                          <p:attrName>style.visibility</p:attrName>
                                        </p:attrNameLst>
                                      </p:cBhvr>
                                      <p:to>
                                        <p:strVal val="hidden"/>
                                      </p:to>
                                    </p:set>
                                  </p:childTnLst>
                                </p:cTn>
                              </p:par>
                              <p:par>
                                <p:cTn id="436" presetID="23" presetClass="exit" presetSubtype="544" fill="hold" nodeType="withEffect">
                                  <p:stCondLst>
                                    <p:cond delay="0"/>
                                  </p:stCondLst>
                                  <p:childTnLst>
                                    <p:anim calcmode="lin" valueType="num">
                                      <p:cBhvr>
                                        <p:cTn id="437" dur="2000"/>
                                        <p:tgtEl>
                                          <p:spTgt spid="22"/>
                                        </p:tgtEl>
                                        <p:attrNameLst>
                                          <p:attrName>ppt_w</p:attrName>
                                        </p:attrNameLst>
                                      </p:cBhvr>
                                      <p:tavLst>
                                        <p:tav tm="0">
                                          <p:val>
                                            <p:strVal val="ppt_w"/>
                                          </p:val>
                                        </p:tav>
                                        <p:tav tm="100000">
                                          <p:val>
                                            <p:fltVal val="0"/>
                                          </p:val>
                                        </p:tav>
                                      </p:tavLst>
                                    </p:anim>
                                    <p:anim calcmode="lin" valueType="num">
                                      <p:cBhvr>
                                        <p:cTn id="438" dur="2000"/>
                                        <p:tgtEl>
                                          <p:spTgt spid="22"/>
                                        </p:tgtEl>
                                        <p:attrNameLst>
                                          <p:attrName>ppt_h</p:attrName>
                                        </p:attrNameLst>
                                      </p:cBhvr>
                                      <p:tavLst>
                                        <p:tav tm="0">
                                          <p:val>
                                            <p:strVal val="ppt_h"/>
                                          </p:val>
                                        </p:tav>
                                        <p:tav tm="100000">
                                          <p:val>
                                            <p:fltVal val="0"/>
                                          </p:val>
                                        </p:tav>
                                      </p:tavLst>
                                    </p:anim>
                                    <p:anim calcmode="lin" valueType="num">
                                      <p:cBhvr>
                                        <p:cTn id="439" dur="2000"/>
                                        <p:tgtEl>
                                          <p:spTgt spid="22"/>
                                        </p:tgtEl>
                                        <p:attrNameLst>
                                          <p:attrName>ppt_x</p:attrName>
                                        </p:attrNameLst>
                                      </p:cBhvr>
                                      <p:tavLst>
                                        <p:tav tm="0">
                                          <p:val>
                                            <p:strVal val="ppt_x"/>
                                          </p:val>
                                        </p:tav>
                                        <p:tav tm="100000">
                                          <p:val>
                                            <p:fltVal val="0.5"/>
                                          </p:val>
                                        </p:tav>
                                      </p:tavLst>
                                    </p:anim>
                                    <p:anim calcmode="lin" valueType="num">
                                      <p:cBhvr>
                                        <p:cTn id="440" dur="2000"/>
                                        <p:tgtEl>
                                          <p:spTgt spid="22"/>
                                        </p:tgtEl>
                                        <p:attrNameLst>
                                          <p:attrName>ppt_y</p:attrName>
                                        </p:attrNameLst>
                                      </p:cBhvr>
                                      <p:tavLst>
                                        <p:tav tm="0">
                                          <p:val>
                                            <p:strVal val="ppt_y"/>
                                          </p:val>
                                        </p:tav>
                                        <p:tav tm="100000">
                                          <p:val>
                                            <p:fltVal val="0.5"/>
                                          </p:val>
                                        </p:tav>
                                      </p:tavLst>
                                    </p:anim>
                                    <p:set>
                                      <p:cBhvr>
                                        <p:cTn id="441" dur="1" fill="hold">
                                          <p:stCondLst>
                                            <p:cond delay="1999"/>
                                          </p:stCondLst>
                                        </p:cTn>
                                        <p:tgtEl>
                                          <p:spTgt spid="22"/>
                                        </p:tgtEl>
                                        <p:attrNameLst>
                                          <p:attrName>style.visibility</p:attrName>
                                        </p:attrNameLst>
                                      </p:cBhvr>
                                      <p:to>
                                        <p:strVal val="hidden"/>
                                      </p:to>
                                    </p:set>
                                  </p:childTnLst>
                                </p:cTn>
                              </p:par>
                              <p:par>
                                <p:cTn id="442" presetID="23" presetClass="exit" presetSubtype="544" fill="hold" nodeType="withEffect">
                                  <p:stCondLst>
                                    <p:cond delay="0"/>
                                  </p:stCondLst>
                                  <p:childTnLst>
                                    <p:anim calcmode="lin" valueType="num">
                                      <p:cBhvr>
                                        <p:cTn id="443" dur="2000"/>
                                        <p:tgtEl>
                                          <p:spTgt spid="23"/>
                                        </p:tgtEl>
                                        <p:attrNameLst>
                                          <p:attrName>ppt_w</p:attrName>
                                        </p:attrNameLst>
                                      </p:cBhvr>
                                      <p:tavLst>
                                        <p:tav tm="0">
                                          <p:val>
                                            <p:strVal val="ppt_w"/>
                                          </p:val>
                                        </p:tav>
                                        <p:tav tm="100000">
                                          <p:val>
                                            <p:fltVal val="0"/>
                                          </p:val>
                                        </p:tav>
                                      </p:tavLst>
                                    </p:anim>
                                    <p:anim calcmode="lin" valueType="num">
                                      <p:cBhvr>
                                        <p:cTn id="444" dur="2000"/>
                                        <p:tgtEl>
                                          <p:spTgt spid="23"/>
                                        </p:tgtEl>
                                        <p:attrNameLst>
                                          <p:attrName>ppt_h</p:attrName>
                                        </p:attrNameLst>
                                      </p:cBhvr>
                                      <p:tavLst>
                                        <p:tav tm="0">
                                          <p:val>
                                            <p:strVal val="ppt_h"/>
                                          </p:val>
                                        </p:tav>
                                        <p:tav tm="100000">
                                          <p:val>
                                            <p:fltVal val="0"/>
                                          </p:val>
                                        </p:tav>
                                      </p:tavLst>
                                    </p:anim>
                                    <p:anim calcmode="lin" valueType="num">
                                      <p:cBhvr>
                                        <p:cTn id="445" dur="2000"/>
                                        <p:tgtEl>
                                          <p:spTgt spid="23"/>
                                        </p:tgtEl>
                                        <p:attrNameLst>
                                          <p:attrName>ppt_x</p:attrName>
                                        </p:attrNameLst>
                                      </p:cBhvr>
                                      <p:tavLst>
                                        <p:tav tm="0">
                                          <p:val>
                                            <p:strVal val="ppt_x"/>
                                          </p:val>
                                        </p:tav>
                                        <p:tav tm="100000">
                                          <p:val>
                                            <p:fltVal val="0.5"/>
                                          </p:val>
                                        </p:tav>
                                      </p:tavLst>
                                    </p:anim>
                                    <p:anim calcmode="lin" valueType="num">
                                      <p:cBhvr>
                                        <p:cTn id="446" dur="2000"/>
                                        <p:tgtEl>
                                          <p:spTgt spid="23"/>
                                        </p:tgtEl>
                                        <p:attrNameLst>
                                          <p:attrName>ppt_y</p:attrName>
                                        </p:attrNameLst>
                                      </p:cBhvr>
                                      <p:tavLst>
                                        <p:tav tm="0">
                                          <p:val>
                                            <p:strVal val="ppt_y"/>
                                          </p:val>
                                        </p:tav>
                                        <p:tav tm="100000">
                                          <p:val>
                                            <p:fltVal val="0.5"/>
                                          </p:val>
                                        </p:tav>
                                      </p:tavLst>
                                    </p:anim>
                                    <p:set>
                                      <p:cBhvr>
                                        <p:cTn id="447" dur="1" fill="hold">
                                          <p:stCondLst>
                                            <p:cond delay="1999"/>
                                          </p:stCondLst>
                                        </p:cTn>
                                        <p:tgtEl>
                                          <p:spTgt spid="23"/>
                                        </p:tgtEl>
                                        <p:attrNameLst>
                                          <p:attrName>style.visibility</p:attrName>
                                        </p:attrNameLst>
                                      </p:cBhvr>
                                      <p:to>
                                        <p:strVal val="hidden"/>
                                      </p:to>
                                    </p:set>
                                  </p:childTnLst>
                                </p:cTn>
                              </p:par>
                              <p:par>
                                <p:cTn id="448" presetID="23" presetClass="exit" presetSubtype="544" fill="hold" nodeType="withEffect">
                                  <p:stCondLst>
                                    <p:cond delay="0"/>
                                  </p:stCondLst>
                                  <p:childTnLst>
                                    <p:anim calcmode="lin" valueType="num">
                                      <p:cBhvr>
                                        <p:cTn id="449" dur="2000"/>
                                        <p:tgtEl>
                                          <p:spTgt spid="24"/>
                                        </p:tgtEl>
                                        <p:attrNameLst>
                                          <p:attrName>ppt_w</p:attrName>
                                        </p:attrNameLst>
                                      </p:cBhvr>
                                      <p:tavLst>
                                        <p:tav tm="0">
                                          <p:val>
                                            <p:strVal val="ppt_w"/>
                                          </p:val>
                                        </p:tav>
                                        <p:tav tm="100000">
                                          <p:val>
                                            <p:fltVal val="0"/>
                                          </p:val>
                                        </p:tav>
                                      </p:tavLst>
                                    </p:anim>
                                    <p:anim calcmode="lin" valueType="num">
                                      <p:cBhvr>
                                        <p:cTn id="450" dur="2000"/>
                                        <p:tgtEl>
                                          <p:spTgt spid="24"/>
                                        </p:tgtEl>
                                        <p:attrNameLst>
                                          <p:attrName>ppt_h</p:attrName>
                                        </p:attrNameLst>
                                      </p:cBhvr>
                                      <p:tavLst>
                                        <p:tav tm="0">
                                          <p:val>
                                            <p:strVal val="ppt_h"/>
                                          </p:val>
                                        </p:tav>
                                        <p:tav tm="100000">
                                          <p:val>
                                            <p:fltVal val="0"/>
                                          </p:val>
                                        </p:tav>
                                      </p:tavLst>
                                    </p:anim>
                                    <p:anim calcmode="lin" valueType="num">
                                      <p:cBhvr>
                                        <p:cTn id="451" dur="2000"/>
                                        <p:tgtEl>
                                          <p:spTgt spid="24"/>
                                        </p:tgtEl>
                                        <p:attrNameLst>
                                          <p:attrName>ppt_x</p:attrName>
                                        </p:attrNameLst>
                                      </p:cBhvr>
                                      <p:tavLst>
                                        <p:tav tm="0">
                                          <p:val>
                                            <p:strVal val="ppt_x"/>
                                          </p:val>
                                        </p:tav>
                                        <p:tav tm="100000">
                                          <p:val>
                                            <p:fltVal val="0.5"/>
                                          </p:val>
                                        </p:tav>
                                      </p:tavLst>
                                    </p:anim>
                                    <p:anim calcmode="lin" valueType="num">
                                      <p:cBhvr>
                                        <p:cTn id="452" dur="2000"/>
                                        <p:tgtEl>
                                          <p:spTgt spid="24"/>
                                        </p:tgtEl>
                                        <p:attrNameLst>
                                          <p:attrName>ppt_y</p:attrName>
                                        </p:attrNameLst>
                                      </p:cBhvr>
                                      <p:tavLst>
                                        <p:tav tm="0">
                                          <p:val>
                                            <p:strVal val="ppt_y"/>
                                          </p:val>
                                        </p:tav>
                                        <p:tav tm="100000">
                                          <p:val>
                                            <p:fltVal val="0.5"/>
                                          </p:val>
                                        </p:tav>
                                      </p:tavLst>
                                    </p:anim>
                                    <p:set>
                                      <p:cBhvr>
                                        <p:cTn id="453" dur="1" fill="hold">
                                          <p:stCondLst>
                                            <p:cond delay="1999"/>
                                          </p:stCondLst>
                                        </p:cTn>
                                        <p:tgtEl>
                                          <p:spTgt spid="24"/>
                                        </p:tgtEl>
                                        <p:attrNameLst>
                                          <p:attrName>style.visibility</p:attrName>
                                        </p:attrNameLst>
                                      </p:cBhvr>
                                      <p:to>
                                        <p:strVal val="hidden"/>
                                      </p:to>
                                    </p:set>
                                  </p:childTnLst>
                                </p:cTn>
                              </p:par>
                              <p:par>
                                <p:cTn id="454" presetID="23" presetClass="exit" presetSubtype="544" fill="hold" nodeType="withEffect">
                                  <p:stCondLst>
                                    <p:cond delay="0"/>
                                  </p:stCondLst>
                                  <p:childTnLst>
                                    <p:anim calcmode="lin" valueType="num">
                                      <p:cBhvr>
                                        <p:cTn id="455" dur="2000"/>
                                        <p:tgtEl>
                                          <p:spTgt spid="25"/>
                                        </p:tgtEl>
                                        <p:attrNameLst>
                                          <p:attrName>ppt_w</p:attrName>
                                        </p:attrNameLst>
                                      </p:cBhvr>
                                      <p:tavLst>
                                        <p:tav tm="0">
                                          <p:val>
                                            <p:strVal val="ppt_w"/>
                                          </p:val>
                                        </p:tav>
                                        <p:tav tm="100000">
                                          <p:val>
                                            <p:fltVal val="0"/>
                                          </p:val>
                                        </p:tav>
                                      </p:tavLst>
                                    </p:anim>
                                    <p:anim calcmode="lin" valueType="num">
                                      <p:cBhvr>
                                        <p:cTn id="456" dur="2000"/>
                                        <p:tgtEl>
                                          <p:spTgt spid="25"/>
                                        </p:tgtEl>
                                        <p:attrNameLst>
                                          <p:attrName>ppt_h</p:attrName>
                                        </p:attrNameLst>
                                      </p:cBhvr>
                                      <p:tavLst>
                                        <p:tav tm="0">
                                          <p:val>
                                            <p:strVal val="ppt_h"/>
                                          </p:val>
                                        </p:tav>
                                        <p:tav tm="100000">
                                          <p:val>
                                            <p:fltVal val="0"/>
                                          </p:val>
                                        </p:tav>
                                      </p:tavLst>
                                    </p:anim>
                                    <p:anim calcmode="lin" valueType="num">
                                      <p:cBhvr>
                                        <p:cTn id="457" dur="2000"/>
                                        <p:tgtEl>
                                          <p:spTgt spid="25"/>
                                        </p:tgtEl>
                                        <p:attrNameLst>
                                          <p:attrName>ppt_x</p:attrName>
                                        </p:attrNameLst>
                                      </p:cBhvr>
                                      <p:tavLst>
                                        <p:tav tm="0">
                                          <p:val>
                                            <p:strVal val="ppt_x"/>
                                          </p:val>
                                        </p:tav>
                                        <p:tav tm="100000">
                                          <p:val>
                                            <p:fltVal val="0.5"/>
                                          </p:val>
                                        </p:tav>
                                      </p:tavLst>
                                    </p:anim>
                                    <p:anim calcmode="lin" valueType="num">
                                      <p:cBhvr>
                                        <p:cTn id="458" dur="2000"/>
                                        <p:tgtEl>
                                          <p:spTgt spid="25"/>
                                        </p:tgtEl>
                                        <p:attrNameLst>
                                          <p:attrName>ppt_y</p:attrName>
                                        </p:attrNameLst>
                                      </p:cBhvr>
                                      <p:tavLst>
                                        <p:tav tm="0">
                                          <p:val>
                                            <p:strVal val="ppt_y"/>
                                          </p:val>
                                        </p:tav>
                                        <p:tav tm="100000">
                                          <p:val>
                                            <p:fltVal val="0.5"/>
                                          </p:val>
                                        </p:tav>
                                      </p:tavLst>
                                    </p:anim>
                                    <p:set>
                                      <p:cBhvr>
                                        <p:cTn id="459" dur="1" fill="hold">
                                          <p:stCondLst>
                                            <p:cond delay="1999"/>
                                          </p:stCondLst>
                                        </p:cTn>
                                        <p:tgtEl>
                                          <p:spTgt spid="25"/>
                                        </p:tgtEl>
                                        <p:attrNameLst>
                                          <p:attrName>style.visibility</p:attrName>
                                        </p:attrNameLst>
                                      </p:cBhvr>
                                      <p:to>
                                        <p:strVal val="hidden"/>
                                      </p:to>
                                    </p:set>
                                  </p:childTnLst>
                                </p:cTn>
                              </p:par>
                              <p:par>
                                <p:cTn id="460" presetID="23" presetClass="exit" presetSubtype="544" fill="hold" nodeType="withEffect">
                                  <p:stCondLst>
                                    <p:cond delay="0"/>
                                  </p:stCondLst>
                                  <p:childTnLst>
                                    <p:anim calcmode="lin" valueType="num">
                                      <p:cBhvr>
                                        <p:cTn id="461" dur="2000"/>
                                        <p:tgtEl>
                                          <p:spTgt spid="26"/>
                                        </p:tgtEl>
                                        <p:attrNameLst>
                                          <p:attrName>ppt_w</p:attrName>
                                        </p:attrNameLst>
                                      </p:cBhvr>
                                      <p:tavLst>
                                        <p:tav tm="0">
                                          <p:val>
                                            <p:strVal val="ppt_w"/>
                                          </p:val>
                                        </p:tav>
                                        <p:tav tm="100000">
                                          <p:val>
                                            <p:fltVal val="0"/>
                                          </p:val>
                                        </p:tav>
                                      </p:tavLst>
                                    </p:anim>
                                    <p:anim calcmode="lin" valueType="num">
                                      <p:cBhvr>
                                        <p:cTn id="462" dur="2000"/>
                                        <p:tgtEl>
                                          <p:spTgt spid="26"/>
                                        </p:tgtEl>
                                        <p:attrNameLst>
                                          <p:attrName>ppt_h</p:attrName>
                                        </p:attrNameLst>
                                      </p:cBhvr>
                                      <p:tavLst>
                                        <p:tav tm="0">
                                          <p:val>
                                            <p:strVal val="ppt_h"/>
                                          </p:val>
                                        </p:tav>
                                        <p:tav tm="100000">
                                          <p:val>
                                            <p:fltVal val="0"/>
                                          </p:val>
                                        </p:tav>
                                      </p:tavLst>
                                    </p:anim>
                                    <p:anim calcmode="lin" valueType="num">
                                      <p:cBhvr>
                                        <p:cTn id="463" dur="2000"/>
                                        <p:tgtEl>
                                          <p:spTgt spid="26"/>
                                        </p:tgtEl>
                                        <p:attrNameLst>
                                          <p:attrName>ppt_x</p:attrName>
                                        </p:attrNameLst>
                                      </p:cBhvr>
                                      <p:tavLst>
                                        <p:tav tm="0">
                                          <p:val>
                                            <p:strVal val="ppt_x"/>
                                          </p:val>
                                        </p:tav>
                                        <p:tav tm="100000">
                                          <p:val>
                                            <p:fltVal val="0.5"/>
                                          </p:val>
                                        </p:tav>
                                      </p:tavLst>
                                    </p:anim>
                                    <p:anim calcmode="lin" valueType="num">
                                      <p:cBhvr>
                                        <p:cTn id="464" dur="2000"/>
                                        <p:tgtEl>
                                          <p:spTgt spid="26"/>
                                        </p:tgtEl>
                                        <p:attrNameLst>
                                          <p:attrName>ppt_y</p:attrName>
                                        </p:attrNameLst>
                                      </p:cBhvr>
                                      <p:tavLst>
                                        <p:tav tm="0">
                                          <p:val>
                                            <p:strVal val="ppt_y"/>
                                          </p:val>
                                        </p:tav>
                                        <p:tav tm="100000">
                                          <p:val>
                                            <p:fltVal val="0.5"/>
                                          </p:val>
                                        </p:tav>
                                      </p:tavLst>
                                    </p:anim>
                                    <p:set>
                                      <p:cBhvr>
                                        <p:cTn id="465" dur="1" fill="hold">
                                          <p:stCondLst>
                                            <p:cond delay="1999"/>
                                          </p:stCondLst>
                                        </p:cTn>
                                        <p:tgtEl>
                                          <p:spTgt spid="26"/>
                                        </p:tgtEl>
                                        <p:attrNameLst>
                                          <p:attrName>style.visibility</p:attrName>
                                        </p:attrNameLst>
                                      </p:cBhvr>
                                      <p:to>
                                        <p:strVal val="hidden"/>
                                      </p:to>
                                    </p:set>
                                  </p:childTnLst>
                                </p:cTn>
                              </p:par>
                              <p:par>
                                <p:cTn id="466" presetID="23" presetClass="exit" presetSubtype="544" fill="hold" nodeType="withEffect">
                                  <p:stCondLst>
                                    <p:cond delay="0"/>
                                  </p:stCondLst>
                                  <p:childTnLst>
                                    <p:anim calcmode="lin" valueType="num">
                                      <p:cBhvr>
                                        <p:cTn id="467" dur="2000"/>
                                        <p:tgtEl>
                                          <p:spTgt spid="27"/>
                                        </p:tgtEl>
                                        <p:attrNameLst>
                                          <p:attrName>ppt_w</p:attrName>
                                        </p:attrNameLst>
                                      </p:cBhvr>
                                      <p:tavLst>
                                        <p:tav tm="0">
                                          <p:val>
                                            <p:strVal val="ppt_w"/>
                                          </p:val>
                                        </p:tav>
                                        <p:tav tm="100000">
                                          <p:val>
                                            <p:fltVal val="0"/>
                                          </p:val>
                                        </p:tav>
                                      </p:tavLst>
                                    </p:anim>
                                    <p:anim calcmode="lin" valueType="num">
                                      <p:cBhvr>
                                        <p:cTn id="468" dur="2000"/>
                                        <p:tgtEl>
                                          <p:spTgt spid="27"/>
                                        </p:tgtEl>
                                        <p:attrNameLst>
                                          <p:attrName>ppt_h</p:attrName>
                                        </p:attrNameLst>
                                      </p:cBhvr>
                                      <p:tavLst>
                                        <p:tav tm="0">
                                          <p:val>
                                            <p:strVal val="ppt_h"/>
                                          </p:val>
                                        </p:tav>
                                        <p:tav tm="100000">
                                          <p:val>
                                            <p:fltVal val="0"/>
                                          </p:val>
                                        </p:tav>
                                      </p:tavLst>
                                    </p:anim>
                                    <p:anim calcmode="lin" valueType="num">
                                      <p:cBhvr>
                                        <p:cTn id="469" dur="2000"/>
                                        <p:tgtEl>
                                          <p:spTgt spid="27"/>
                                        </p:tgtEl>
                                        <p:attrNameLst>
                                          <p:attrName>ppt_x</p:attrName>
                                        </p:attrNameLst>
                                      </p:cBhvr>
                                      <p:tavLst>
                                        <p:tav tm="0">
                                          <p:val>
                                            <p:strVal val="ppt_x"/>
                                          </p:val>
                                        </p:tav>
                                        <p:tav tm="100000">
                                          <p:val>
                                            <p:fltVal val="0.5"/>
                                          </p:val>
                                        </p:tav>
                                      </p:tavLst>
                                    </p:anim>
                                    <p:anim calcmode="lin" valueType="num">
                                      <p:cBhvr>
                                        <p:cTn id="470" dur="2000"/>
                                        <p:tgtEl>
                                          <p:spTgt spid="27"/>
                                        </p:tgtEl>
                                        <p:attrNameLst>
                                          <p:attrName>ppt_y</p:attrName>
                                        </p:attrNameLst>
                                      </p:cBhvr>
                                      <p:tavLst>
                                        <p:tav tm="0">
                                          <p:val>
                                            <p:strVal val="ppt_y"/>
                                          </p:val>
                                        </p:tav>
                                        <p:tav tm="100000">
                                          <p:val>
                                            <p:fltVal val="0.5"/>
                                          </p:val>
                                        </p:tav>
                                      </p:tavLst>
                                    </p:anim>
                                    <p:set>
                                      <p:cBhvr>
                                        <p:cTn id="471" dur="1" fill="hold">
                                          <p:stCondLst>
                                            <p:cond delay="1999"/>
                                          </p:stCondLst>
                                        </p:cTn>
                                        <p:tgtEl>
                                          <p:spTgt spid="27"/>
                                        </p:tgtEl>
                                        <p:attrNameLst>
                                          <p:attrName>style.visibility</p:attrName>
                                        </p:attrNameLst>
                                      </p:cBhvr>
                                      <p:to>
                                        <p:strVal val="hidden"/>
                                      </p:to>
                                    </p:set>
                                  </p:childTnLst>
                                </p:cTn>
                              </p:par>
                              <p:par>
                                <p:cTn id="472" presetID="23" presetClass="exit" presetSubtype="544" fill="hold" nodeType="withEffect">
                                  <p:stCondLst>
                                    <p:cond delay="0"/>
                                  </p:stCondLst>
                                  <p:childTnLst>
                                    <p:anim calcmode="lin" valueType="num">
                                      <p:cBhvr>
                                        <p:cTn id="473" dur="2000"/>
                                        <p:tgtEl>
                                          <p:spTgt spid="28"/>
                                        </p:tgtEl>
                                        <p:attrNameLst>
                                          <p:attrName>ppt_w</p:attrName>
                                        </p:attrNameLst>
                                      </p:cBhvr>
                                      <p:tavLst>
                                        <p:tav tm="0">
                                          <p:val>
                                            <p:strVal val="ppt_w"/>
                                          </p:val>
                                        </p:tav>
                                        <p:tav tm="100000">
                                          <p:val>
                                            <p:fltVal val="0"/>
                                          </p:val>
                                        </p:tav>
                                      </p:tavLst>
                                    </p:anim>
                                    <p:anim calcmode="lin" valueType="num">
                                      <p:cBhvr>
                                        <p:cTn id="474" dur="2000"/>
                                        <p:tgtEl>
                                          <p:spTgt spid="28"/>
                                        </p:tgtEl>
                                        <p:attrNameLst>
                                          <p:attrName>ppt_h</p:attrName>
                                        </p:attrNameLst>
                                      </p:cBhvr>
                                      <p:tavLst>
                                        <p:tav tm="0">
                                          <p:val>
                                            <p:strVal val="ppt_h"/>
                                          </p:val>
                                        </p:tav>
                                        <p:tav tm="100000">
                                          <p:val>
                                            <p:fltVal val="0"/>
                                          </p:val>
                                        </p:tav>
                                      </p:tavLst>
                                    </p:anim>
                                    <p:anim calcmode="lin" valueType="num">
                                      <p:cBhvr>
                                        <p:cTn id="475" dur="2000"/>
                                        <p:tgtEl>
                                          <p:spTgt spid="28"/>
                                        </p:tgtEl>
                                        <p:attrNameLst>
                                          <p:attrName>ppt_x</p:attrName>
                                        </p:attrNameLst>
                                      </p:cBhvr>
                                      <p:tavLst>
                                        <p:tav tm="0">
                                          <p:val>
                                            <p:strVal val="ppt_x"/>
                                          </p:val>
                                        </p:tav>
                                        <p:tav tm="100000">
                                          <p:val>
                                            <p:fltVal val="0.5"/>
                                          </p:val>
                                        </p:tav>
                                      </p:tavLst>
                                    </p:anim>
                                    <p:anim calcmode="lin" valueType="num">
                                      <p:cBhvr>
                                        <p:cTn id="476" dur="2000"/>
                                        <p:tgtEl>
                                          <p:spTgt spid="28"/>
                                        </p:tgtEl>
                                        <p:attrNameLst>
                                          <p:attrName>ppt_y</p:attrName>
                                        </p:attrNameLst>
                                      </p:cBhvr>
                                      <p:tavLst>
                                        <p:tav tm="0">
                                          <p:val>
                                            <p:strVal val="ppt_y"/>
                                          </p:val>
                                        </p:tav>
                                        <p:tav tm="100000">
                                          <p:val>
                                            <p:fltVal val="0.5"/>
                                          </p:val>
                                        </p:tav>
                                      </p:tavLst>
                                    </p:anim>
                                    <p:set>
                                      <p:cBhvr>
                                        <p:cTn id="477" dur="1" fill="hold">
                                          <p:stCondLst>
                                            <p:cond delay="1999"/>
                                          </p:stCondLst>
                                        </p:cTn>
                                        <p:tgtEl>
                                          <p:spTgt spid="28"/>
                                        </p:tgtEl>
                                        <p:attrNameLst>
                                          <p:attrName>style.visibility</p:attrName>
                                        </p:attrNameLst>
                                      </p:cBhvr>
                                      <p:to>
                                        <p:strVal val="hidden"/>
                                      </p:to>
                                    </p:set>
                                  </p:childTnLst>
                                </p:cTn>
                              </p:par>
                              <p:par>
                                <p:cTn id="478" presetID="23" presetClass="exit" presetSubtype="544" fill="hold" nodeType="withEffect">
                                  <p:stCondLst>
                                    <p:cond delay="0"/>
                                  </p:stCondLst>
                                  <p:childTnLst>
                                    <p:anim calcmode="lin" valueType="num">
                                      <p:cBhvr>
                                        <p:cTn id="479" dur="2000"/>
                                        <p:tgtEl>
                                          <p:spTgt spid="29"/>
                                        </p:tgtEl>
                                        <p:attrNameLst>
                                          <p:attrName>ppt_w</p:attrName>
                                        </p:attrNameLst>
                                      </p:cBhvr>
                                      <p:tavLst>
                                        <p:tav tm="0">
                                          <p:val>
                                            <p:strVal val="ppt_w"/>
                                          </p:val>
                                        </p:tav>
                                        <p:tav tm="100000">
                                          <p:val>
                                            <p:fltVal val="0"/>
                                          </p:val>
                                        </p:tav>
                                      </p:tavLst>
                                    </p:anim>
                                    <p:anim calcmode="lin" valueType="num">
                                      <p:cBhvr>
                                        <p:cTn id="480" dur="2000"/>
                                        <p:tgtEl>
                                          <p:spTgt spid="29"/>
                                        </p:tgtEl>
                                        <p:attrNameLst>
                                          <p:attrName>ppt_h</p:attrName>
                                        </p:attrNameLst>
                                      </p:cBhvr>
                                      <p:tavLst>
                                        <p:tav tm="0">
                                          <p:val>
                                            <p:strVal val="ppt_h"/>
                                          </p:val>
                                        </p:tav>
                                        <p:tav tm="100000">
                                          <p:val>
                                            <p:fltVal val="0"/>
                                          </p:val>
                                        </p:tav>
                                      </p:tavLst>
                                    </p:anim>
                                    <p:anim calcmode="lin" valueType="num">
                                      <p:cBhvr>
                                        <p:cTn id="481" dur="2000"/>
                                        <p:tgtEl>
                                          <p:spTgt spid="29"/>
                                        </p:tgtEl>
                                        <p:attrNameLst>
                                          <p:attrName>ppt_x</p:attrName>
                                        </p:attrNameLst>
                                      </p:cBhvr>
                                      <p:tavLst>
                                        <p:tav tm="0">
                                          <p:val>
                                            <p:strVal val="ppt_x"/>
                                          </p:val>
                                        </p:tav>
                                        <p:tav tm="100000">
                                          <p:val>
                                            <p:fltVal val="0.5"/>
                                          </p:val>
                                        </p:tav>
                                      </p:tavLst>
                                    </p:anim>
                                    <p:anim calcmode="lin" valueType="num">
                                      <p:cBhvr>
                                        <p:cTn id="482" dur="2000"/>
                                        <p:tgtEl>
                                          <p:spTgt spid="29"/>
                                        </p:tgtEl>
                                        <p:attrNameLst>
                                          <p:attrName>ppt_y</p:attrName>
                                        </p:attrNameLst>
                                      </p:cBhvr>
                                      <p:tavLst>
                                        <p:tav tm="0">
                                          <p:val>
                                            <p:strVal val="ppt_y"/>
                                          </p:val>
                                        </p:tav>
                                        <p:tav tm="100000">
                                          <p:val>
                                            <p:fltVal val="0.5"/>
                                          </p:val>
                                        </p:tav>
                                      </p:tavLst>
                                    </p:anim>
                                    <p:set>
                                      <p:cBhvr>
                                        <p:cTn id="483" dur="1" fill="hold">
                                          <p:stCondLst>
                                            <p:cond delay="1999"/>
                                          </p:stCondLst>
                                        </p:cTn>
                                        <p:tgtEl>
                                          <p:spTgt spid="29"/>
                                        </p:tgtEl>
                                        <p:attrNameLst>
                                          <p:attrName>style.visibility</p:attrName>
                                        </p:attrNameLst>
                                      </p:cBhvr>
                                      <p:to>
                                        <p:strVal val="hidden"/>
                                      </p:to>
                                    </p:set>
                                  </p:childTnLst>
                                </p:cTn>
                              </p:par>
                              <p:par>
                                <p:cTn id="484" presetID="23" presetClass="exit" presetSubtype="544" fill="hold" nodeType="withEffect">
                                  <p:stCondLst>
                                    <p:cond delay="0"/>
                                  </p:stCondLst>
                                  <p:childTnLst>
                                    <p:anim calcmode="lin" valueType="num">
                                      <p:cBhvr>
                                        <p:cTn id="485" dur="2000"/>
                                        <p:tgtEl>
                                          <p:spTgt spid="30"/>
                                        </p:tgtEl>
                                        <p:attrNameLst>
                                          <p:attrName>ppt_w</p:attrName>
                                        </p:attrNameLst>
                                      </p:cBhvr>
                                      <p:tavLst>
                                        <p:tav tm="0">
                                          <p:val>
                                            <p:strVal val="ppt_w"/>
                                          </p:val>
                                        </p:tav>
                                        <p:tav tm="100000">
                                          <p:val>
                                            <p:fltVal val="0"/>
                                          </p:val>
                                        </p:tav>
                                      </p:tavLst>
                                    </p:anim>
                                    <p:anim calcmode="lin" valueType="num">
                                      <p:cBhvr>
                                        <p:cTn id="486" dur="2000"/>
                                        <p:tgtEl>
                                          <p:spTgt spid="30"/>
                                        </p:tgtEl>
                                        <p:attrNameLst>
                                          <p:attrName>ppt_h</p:attrName>
                                        </p:attrNameLst>
                                      </p:cBhvr>
                                      <p:tavLst>
                                        <p:tav tm="0">
                                          <p:val>
                                            <p:strVal val="ppt_h"/>
                                          </p:val>
                                        </p:tav>
                                        <p:tav tm="100000">
                                          <p:val>
                                            <p:fltVal val="0"/>
                                          </p:val>
                                        </p:tav>
                                      </p:tavLst>
                                    </p:anim>
                                    <p:anim calcmode="lin" valueType="num">
                                      <p:cBhvr>
                                        <p:cTn id="487" dur="2000"/>
                                        <p:tgtEl>
                                          <p:spTgt spid="30"/>
                                        </p:tgtEl>
                                        <p:attrNameLst>
                                          <p:attrName>ppt_x</p:attrName>
                                        </p:attrNameLst>
                                      </p:cBhvr>
                                      <p:tavLst>
                                        <p:tav tm="0">
                                          <p:val>
                                            <p:strVal val="ppt_x"/>
                                          </p:val>
                                        </p:tav>
                                        <p:tav tm="100000">
                                          <p:val>
                                            <p:fltVal val="0.5"/>
                                          </p:val>
                                        </p:tav>
                                      </p:tavLst>
                                    </p:anim>
                                    <p:anim calcmode="lin" valueType="num">
                                      <p:cBhvr>
                                        <p:cTn id="488" dur="2000"/>
                                        <p:tgtEl>
                                          <p:spTgt spid="30"/>
                                        </p:tgtEl>
                                        <p:attrNameLst>
                                          <p:attrName>ppt_y</p:attrName>
                                        </p:attrNameLst>
                                      </p:cBhvr>
                                      <p:tavLst>
                                        <p:tav tm="0">
                                          <p:val>
                                            <p:strVal val="ppt_y"/>
                                          </p:val>
                                        </p:tav>
                                        <p:tav tm="100000">
                                          <p:val>
                                            <p:fltVal val="0.5"/>
                                          </p:val>
                                        </p:tav>
                                      </p:tavLst>
                                    </p:anim>
                                    <p:set>
                                      <p:cBhvr>
                                        <p:cTn id="489" dur="1" fill="hold">
                                          <p:stCondLst>
                                            <p:cond delay="1999"/>
                                          </p:stCondLst>
                                        </p:cTn>
                                        <p:tgtEl>
                                          <p:spTgt spid="30"/>
                                        </p:tgtEl>
                                        <p:attrNameLst>
                                          <p:attrName>style.visibility</p:attrName>
                                        </p:attrNameLst>
                                      </p:cBhvr>
                                      <p:to>
                                        <p:strVal val="hidden"/>
                                      </p:to>
                                    </p:set>
                                  </p:childTnLst>
                                </p:cTn>
                              </p:par>
                              <p:par>
                                <p:cTn id="490" presetID="23" presetClass="exit" presetSubtype="544" fill="hold" nodeType="withEffect">
                                  <p:stCondLst>
                                    <p:cond delay="0"/>
                                  </p:stCondLst>
                                  <p:childTnLst>
                                    <p:anim calcmode="lin" valueType="num">
                                      <p:cBhvr>
                                        <p:cTn id="491" dur="2000"/>
                                        <p:tgtEl>
                                          <p:spTgt spid="31"/>
                                        </p:tgtEl>
                                        <p:attrNameLst>
                                          <p:attrName>ppt_w</p:attrName>
                                        </p:attrNameLst>
                                      </p:cBhvr>
                                      <p:tavLst>
                                        <p:tav tm="0">
                                          <p:val>
                                            <p:strVal val="ppt_w"/>
                                          </p:val>
                                        </p:tav>
                                        <p:tav tm="100000">
                                          <p:val>
                                            <p:fltVal val="0"/>
                                          </p:val>
                                        </p:tav>
                                      </p:tavLst>
                                    </p:anim>
                                    <p:anim calcmode="lin" valueType="num">
                                      <p:cBhvr>
                                        <p:cTn id="492" dur="2000"/>
                                        <p:tgtEl>
                                          <p:spTgt spid="31"/>
                                        </p:tgtEl>
                                        <p:attrNameLst>
                                          <p:attrName>ppt_h</p:attrName>
                                        </p:attrNameLst>
                                      </p:cBhvr>
                                      <p:tavLst>
                                        <p:tav tm="0">
                                          <p:val>
                                            <p:strVal val="ppt_h"/>
                                          </p:val>
                                        </p:tav>
                                        <p:tav tm="100000">
                                          <p:val>
                                            <p:fltVal val="0"/>
                                          </p:val>
                                        </p:tav>
                                      </p:tavLst>
                                    </p:anim>
                                    <p:anim calcmode="lin" valueType="num">
                                      <p:cBhvr>
                                        <p:cTn id="493" dur="2000"/>
                                        <p:tgtEl>
                                          <p:spTgt spid="31"/>
                                        </p:tgtEl>
                                        <p:attrNameLst>
                                          <p:attrName>ppt_x</p:attrName>
                                        </p:attrNameLst>
                                      </p:cBhvr>
                                      <p:tavLst>
                                        <p:tav tm="0">
                                          <p:val>
                                            <p:strVal val="ppt_x"/>
                                          </p:val>
                                        </p:tav>
                                        <p:tav tm="100000">
                                          <p:val>
                                            <p:fltVal val="0.5"/>
                                          </p:val>
                                        </p:tav>
                                      </p:tavLst>
                                    </p:anim>
                                    <p:anim calcmode="lin" valueType="num">
                                      <p:cBhvr>
                                        <p:cTn id="494" dur="2000"/>
                                        <p:tgtEl>
                                          <p:spTgt spid="31"/>
                                        </p:tgtEl>
                                        <p:attrNameLst>
                                          <p:attrName>ppt_y</p:attrName>
                                        </p:attrNameLst>
                                      </p:cBhvr>
                                      <p:tavLst>
                                        <p:tav tm="0">
                                          <p:val>
                                            <p:strVal val="ppt_y"/>
                                          </p:val>
                                        </p:tav>
                                        <p:tav tm="100000">
                                          <p:val>
                                            <p:fltVal val="0.5"/>
                                          </p:val>
                                        </p:tav>
                                      </p:tavLst>
                                    </p:anim>
                                    <p:set>
                                      <p:cBhvr>
                                        <p:cTn id="495" dur="1" fill="hold">
                                          <p:stCondLst>
                                            <p:cond delay="1999"/>
                                          </p:stCondLst>
                                        </p:cTn>
                                        <p:tgtEl>
                                          <p:spTgt spid="31"/>
                                        </p:tgtEl>
                                        <p:attrNameLst>
                                          <p:attrName>style.visibility</p:attrName>
                                        </p:attrNameLst>
                                      </p:cBhvr>
                                      <p:to>
                                        <p:strVal val="hidden"/>
                                      </p:to>
                                    </p:set>
                                  </p:childTnLst>
                                </p:cTn>
                              </p:par>
                              <p:par>
                                <p:cTn id="496" presetID="23" presetClass="exit" presetSubtype="544" fill="hold" nodeType="withEffect">
                                  <p:stCondLst>
                                    <p:cond delay="0"/>
                                  </p:stCondLst>
                                  <p:childTnLst>
                                    <p:anim calcmode="lin" valueType="num">
                                      <p:cBhvr>
                                        <p:cTn id="497" dur="2000"/>
                                        <p:tgtEl>
                                          <p:spTgt spid="32"/>
                                        </p:tgtEl>
                                        <p:attrNameLst>
                                          <p:attrName>ppt_w</p:attrName>
                                        </p:attrNameLst>
                                      </p:cBhvr>
                                      <p:tavLst>
                                        <p:tav tm="0">
                                          <p:val>
                                            <p:strVal val="ppt_w"/>
                                          </p:val>
                                        </p:tav>
                                        <p:tav tm="100000">
                                          <p:val>
                                            <p:fltVal val="0"/>
                                          </p:val>
                                        </p:tav>
                                      </p:tavLst>
                                    </p:anim>
                                    <p:anim calcmode="lin" valueType="num">
                                      <p:cBhvr>
                                        <p:cTn id="498" dur="2000"/>
                                        <p:tgtEl>
                                          <p:spTgt spid="32"/>
                                        </p:tgtEl>
                                        <p:attrNameLst>
                                          <p:attrName>ppt_h</p:attrName>
                                        </p:attrNameLst>
                                      </p:cBhvr>
                                      <p:tavLst>
                                        <p:tav tm="0">
                                          <p:val>
                                            <p:strVal val="ppt_h"/>
                                          </p:val>
                                        </p:tav>
                                        <p:tav tm="100000">
                                          <p:val>
                                            <p:fltVal val="0"/>
                                          </p:val>
                                        </p:tav>
                                      </p:tavLst>
                                    </p:anim>
                                    <p:anim calcmode="lin" valueType="num">
                                      <p:cBhvr>
                                        <p:cTn id="499" dur="2000"/>
                                        <p:tgtEl>
                                          <p:spTgt spid="32"/>
                                        </p:tgtEl>
                                        <p:attrNameLst>
                                          <p:attrName>ppt_x</p:attrName>
                                        </p:attrNameLst>
                                      </p:cBhvr>
                                      <p:tavLst>
                                        <p:tav tm="0">
                                          <p:val>
                                            <p:strVal val="ppt_x"/>
                                          </p:val>
                                        </p:tav>
                                        <p:tav tm="100000">
                                          <p:val>
                                            <p:fltVal val="0.5"/>
                                          </p:val>
                                        </p:tav>
                                      </p:tavLst>
                                    </p:anim>
                                    <p:anim calcmode="lin" valueType="num">
                                      <p:cBhvr>
                                        <p:cTn id="500" dur="2000"/>
                                        <p:tgtEl>
                                          <p:spTgt spid="32"/>
                                        </p:tgtEl>
                                        <p:attrNameLst>
                                          <p:attrName>ppt_y</p:attrName>
                                        </p:attrNameLst>
                                      </p:cBhvr>
                                      <p:tavLst>
                                        <p:tav tm="0">
                                          <p:val>
                                            <p:strVal val="ppt_y"/>
                                          </p:val>
                                        </p:tav>
                                        <p:tav tm="100000">
                                          <p:val>
                                            <p:fltVal val="0.5"/>
                                          </p:val>
                                        </p:tav>
                                      </p:tavLst>
                                    </p:anim>
                                    <p:set>
                                      <p:cBhvr>
                                        <p:cTn id="501" dur="1" fill="hold">
                                          <p:stCondLst>
                                            <p:cond delay="1999"/>
                                          </p:stCondLst>
                                        </p:cTn>
                                        <p:tgtEl>
                                          <p:spTgt spid="32"/>
                                        </p:tgtEl>
                                        <p:attrNameLst>
                                          <p:attrName>style.visibility</p:attrName>
                                        </p:attrNameLst>
                                      </p:cBhvr>
                                      <p:to>
                                        <p:strVal val="hidden"/>
                                      </p:to>
                                    </p:set>
                                  </p:childTnLst>
                                </p:cTn>
                              </p:par>
                              <p:par>
                                <p:cTn id="502" presetID="23" presetClass="exit" presetSubtype="544" fill="hold" nodeType="withEffect">
                                  <p:stCondLst>
                                    <p:cond delay="0"/>
                                  </p:stCondLst>
                                  <p:childTnLst>
                                    <p:anim calcmode="lin" valueType="num">
                                      <p:cBhvr>
                                        <p:cTn id="503" dur="2000"/>
                                        <p:tgtEl>
                                          <p:spTgt spid="33"/>
                                        </p:tgtEl>
                                        <p:attrNameLst>
                                          <p:attrName>ppt_w</p:attrName>
                                        </p:attrNameLst>
                                      </p:cBhvr>
                                      <p:tavLst>
                                        <p:tav tm="0">
                                          <p:val>
                                            <p:strVal val="ppt_w"/>
                                          </p:val>
                                        </p:tav>
                                        <p:tav tm="100000">
                                          <p:val>
                                            <p:fltVal val="0"/>
                                          </p:val>
                                        </p:tav>
                                      </p:tavLst>
                                    </p:anim>
                                    <p:anim calcmode="lin" valueType="num">
                                      <p:cBhvr>
                                        <p:cTn id="504" dur="2000"/>
                                        <p:tgtEl>
                                          <p:spTgt spid="33"/>
                                        </p:tgtEl>
                                        <p:attrNameLst>
                                          <p:attrName>ppt_h</p:attrName>
                                        </p:attrNameLst>
                                      </p:cBhvr>
                                      <p:tavLst>
                                        <p:tav tm="0">
                                          <p:val>
                                            <p:strVal val="ppt_h"/>
                                          </p:val>
                                        </p:tav>
                                        <p:tav tm="100000">
                                          <p:val>
                                            <p:fltVal val="0"/>
                                          </p:val>
                                        </p:tav>
                                      </p:tavLst>
                                    </p:anim>
                                    <p:anim calcmode="lin" valueType="num">
                                      <p:cBhvr>
                                        <p:cTn id="505" dur="2000"/>
                                        <p:tgtEl>
                                          <p:spTgt spid="33"/>
                                        </p:tgtEl>
                                        <p:attrNameLst>
                                          <p:attrName>ppt_x</p:attrName>
                                        </p:attrNameLst>
                                      </p:cBhvr>
                                      <p:tavLst>
                                        <p:tav tm="0">
                                          <p:val>
                                            <p:strVal val="ppt_x"/>
                                          </p:val>
                                        </p:tav>
                                        <p:tav tm="100000">
                                          <p:val>
                                            <p:fltVal val="0.5"/>
                                          </p:val>
                                        </p:tav>
                                      </p:tavLst>
                                    </p:anim>
                                    <p:anim calcmode="lin" valueType="num">
                                      <p:cBhvr>
                                        <p:cTn id="506" dur="2000"/>
                                        <p:tgtEl>
                                          <p:spTgt spid="33"/>
                                        </p:tgtEl>
                                        <p:attrNameLst>
                                          <p:attrName>ppt_y</p:attrName>
                                        </p:attrNameLst>
                                      </p:cBhvr>
                                      <p:tavLst>
                                        <p:tav tm="0">
                                          <p:val>
                                            <p:strVal val="ppt_y"/>
                                          </p:val>
                                        </p:tav>
                                        <p:tav tm="100000">
                                          <p:val>
                                            <p:fltVal val="0.5"/>
                                          </p:val>
                                        </p:tav>
                                      </p:tavLst>
                                    </p:anim>
                                    <p:set>
                                      <p:cBhvr>
                                        <p:cTn id="507" dur="1" fill="hold">
                                          <p:stCondLst>
                                            <p:cond delay="1999"/>
                                          </p:stCondLst>
                                        </p:cTn>
                                        <p:tgtEl>
                                          <p:spTgt spid="33"/>
                                        </p:tgtEl>
                                        <p:attrNameLst>
                                          <p:attrName>style.visibility</p:attrName>
                                        </p:attrNameLst>
                                      </p:cBhvr>
                                      <p:to>
                                        <p:strVal val="hidden"/>
                                      </p:to>
                                    </p:set>
                                  </p:childTnLst>
                                </p:cTn>
                              </p:par>
                              <p:par>
                                <p:cTn id="508" presetID="23" presetClass="exit" presetSubtype="544" fill="hold" nodeType="withEffect">
                                  <p:stCondLst>
                                    <p:cond delay="0"/>
                                  </p:stCondLst>
                                  <p:childTnLst>
                                    <p:anim calcmode="lin" valueType="num">
                                      <p:cBhvr>
                                        <p:cTn id="509" dur="2000"/>
                                        <p:tgtEl>
                                          <p:spTgt spid="34"/>
                                        </p:tgtEl>
                                        <p:attrNameLst>
                                          <p:attrName>ppt_w</p:attrName>
                                        </p:attrNameLst>
                                      </p:cBhvr>
                                      <p:tavLst>
                                        <p:tav tm="0">
                                          <p:val>
                                            <p:strVal val="ppt_w"/>
                                          </p:val>
                                        </p:tav>
                                        <p:tav tm="100000">
                                          <p:val>
                                            <p:fltVal val="0"/>
                                          </p:val>
                                        </p:tav>
                                      </p:tavLst>
                                    </p:anim>
                                    <p:anim calcmode="lin" valueType="num">
                                      <p:cBhvr>
                                        <p:cTn id="510" dur="2000"/>
                                        <p:tgtEl>
                                          <p:spTgt spid="34"/>
                                        </p:tgtEl>
                                        <p:attrNameLst>
                                          <p:attrName>ppt_h</p:attrName>
                                        </p:attrNameLst>
                                      </p:cBhvr>
                                      <p:tavLst>
                                        <p:tav tm="0">
                                          <p:val>
                                            <p:strVal val="ppt_h"/>
                                          </p:val>
                                        </p:tav>
                                        <p:tav tm="100000">
                                          <p:val>
                                            <p:fltVal val="0"/>
                                          </p:val>
                                        </p:tav>
                                      </p:tavLst>
                                    </p:anim>
                                    <p:anim calcmode="lin" valueType="num">
                                      <p:cBhvr>
                                        <p:cTn id="511" dur="2000"/>
                                        <p:tgtEl>
                                          <p:spTgt spid="34"/>
                                        </p:tgtEl>
                                        <p:attrNameLst>
                                          <p:attrName>ppt_x</p:attrName>
                                        </p:attrNameLst>
                                      </p:cBhvr>
                                      <p:tavLst>
                                        <p:tav tm="0">
                                          <p:val>
                                            <p:strVal val="ppt_x"/>
                                          </p:val>
                                        </p:tav>
                                        <p:tav tm="100000">
                                          <p:val>
                                            <p:fltVal val="0.5"/>
                                          </p:val>
                                        </p:tav>
                                      </p:tavLst>
                                    </p:anim>
                                    <p:anim calcmode="lin" valueType="num">
                                      <p:cBhvr>
                                        <p:cTn id="512" dur="2000"/>
                                        <p:tgtEl>
                                          <p:spTgt spid="34"/>
                                        </p:tgtEl>
                                        <p:attrNameLst>
                                          <p:attrName>ppt_y</p:attrName>
                                        </p:attrNameLst>
                                      </p:cBhvr>
                                      <p:tavLst>
                                        <p:tav tm="0">
                                          <p:val>
                                            <p:strVal val="ppt_y"/>
                                          </p:val>
                                        </p:tav>
                                        <p:tav tm="100000">
                                          <p:val>
                                            <p:fltVal val="0.5"/>
                                          </p:val>
                                        </p:tav>
                                      </p:tavLst>
                                    </p:anim>
                                    <p:set>
                                      <p:cBhvr>
                                        <p:cTn id="513" dur="1" fill="hold">
                                          <p:stCondLst>
                                            <p:cond delay="1999"/>
                                          </p:stCondLst>
                                        </p:cTn>
                                        <p:tgtEl>
                                          <p:spTgt spid="34"/>
                                        </p:tgtEl>
                                        <p:attrNameLst>
                                          <p:attrName>style.visibility</p:attrName>
                                        </p:attrNameLst>
                                      </p:cBhvr>
                                      <p:to>
                                        <p:strVal val="hidden"/>
                                      </p:to>
                                    </p:set>
                                  </p:childTnLst>
                                </p:cTn>
                              </p:par>
                              <p:par>
                                <p:cTn id="514" presetID="23" presetClass="exit" presetSubtype="544" fill="hold" nodeType="withEffect">
                                  <p:stCondLst>
                                    <p:cond delay="0"/>
                                  </p:stCondLst>
                                  <p:childTnLst>
                                    <p:anim calcmode="lin" valueType="num">
                                      <p:cBhvr>
                                        <p:cTn id="515" dur="2000"/>
                                        <p:tgtEl>
                                          <p:spTgt spid="35"/>
                                        </p:tgtEl>
                                        <p:attrNameLst>
                                          <p:attrName>ppt_w</p:attrName>
                                        </p:attrNameLst>
                                      </p:cBhvr>
                                      <p:tavLst>
                                        <p:tav tm="0">
                                          <p:val>
                                            <p:strVal val="ppt_w"/>
                                          </p:val>
                                        </p:tav>
                                        <p:tav tm="100000">
                                          <p:val>
                                            <p:fltVal val="0"/>
                                          </p:val>
                                        </p:tav>
                                      </p:tavLst>
                                    </p:anim>
                                    <p:anim calcmode="lin" valueType="num">
                                      <p:cBhvr>
                                        <p:cTn id="516" dur="2000"/>
                                        <p:tgtEl>
                                          <p:spTgt spid="35"/>
                                        </p:tgtEl>
                                        <p:attrNameLst>
                                          <p:attrName>ppt_h</p:attrName>
                                        </p:attrNameLst>
                                      </p:cBhvr>
                                      <p:tavLst>
                                        <p:tav tm="0">
                                          <p:val>
                                            <p:strVal val="ppt_h"/>
                                          </p:val>
                                        </p:tav>
                                        <p:tav tm="100000">
                                          <p:val>
                                            <p:fltVal val="0"/>
                                          </p:val>
                                        </p:tav>
                                      </p:tavLst>
                                    </p:anim>
                                    <p:anim calcmode="lin" valueType="num">
                                      <p:cBhvr>
                                        <p:cTn id="517" dur="2000"/>
                                        <p:tgtEl>
                                          <p:spTgt spid="35"/>
                                        </p:tgtEl>
                                        <p:attrNameLst>
                                          <p:attrName>ppt_x</p:attrName>
                                        </p:attrNameLst>
                                      </p:cBhvr>
                                      <p:tavLst>
                                        <p:tav tm="0">
                                          <p:val>
                                            <p:strVal val="ppt_x"/>
                                          </p:val>
                                        </p:tav>
                                        <p:tav tm="100000">
                                          <p:val>
                                            <p:fltVal val="0.5"/>
                                          </p:val>
                                        </p:tav>
                                      </p:tavLst>
                                    </p:anim>
                                    <p:anim calcmode="lin" valueType="num">
                                      <p:cBhvr>
                                        <p:cTn id="518" dur="2000"/>
                                        <p:tgtEl>
                                          <p:spTgt spid="35"/>
                                        </p:tgtEl>
                                        <p:attrNameLst>
                                          <p:attrName>ppt_y</p:attrName>
                                        </p:attrNameLst>
                                      </p:cBhvr>
                                      <p:tavLst>
                                        <p:tav tm="0">
                                          <p:val>
                                            <p:strVal val="ppt_y"/>
                                          </p:val>
                                        </p:tav>
                                        <p:tav tm="100000">
                                          <p:val>
                                            <p:fltVal val="0.5"/>
                                          </p:val>
                                        </p:tav>
                                      </p:tavLst>
                                    </p:anim>
                                    <p:set>
                                      <p:cBhvr>
                                        <p:cTn id="519" dur="1" fill="hold">
                                          <p:stCondLst>
                                            <p:cond delay="1999"/>
                                          </p:stCondLst>
                                        </p:cTn>
                                        <p:tgtEl>
                                          <p:spTgt spid="35"/>
                                        </p:tgtEl>
                                        <p:attrNameLst>
                                          <p:attrName>style.visibility</p:attrName>
                                        </p:attrNameLst>
                                      </p:cBhvr>
                                      <p:to>
                                        <p:strVal val="hidden"/>
                                      </p:to>
                                    </p:set>
                                  </p:childTnLst>
                                </p:cTn>
                              </p:par>
                              <p:par>
                                <p:cTn id="520" presetID="8" presetClass="emph" presetSubtype="0" fill="hold" nodeType="withEffect">
                                  <p:stCondLst>
                                    <p:cond delay="0"/>
                                  </p:stCondLst>
                                  <p:childTnLst>
                                    <p:animRot by="-21600000">
                                      <p:cBhvr>
                                        <p:cTn id="521" dur="2000" fill="hold"/>
                                        <p:tgtEl>
                                          <p:spTgt spid="4"/>
                                        </p:tgtEl>
                                        <p:attrNameLst>
                                          <p:attrName>r</p:attrName>
                                        </p:attrNameLst>
                                      </p:cBhvr>
                                    </p:animRot>
                                  </p:childTnLst>
                                </p:cTn>
                              </p:par>
                              <p:par>
                                <p:cTn id="522" presetID="8" presetClass="emph" presetSubtype="0" fill="hold" nodeType="withEffect">
                                  <p:stCondLst>
                                    <p:cond delay="0"/>
                                  </p:stCondLst>
                                  <p:childTnLst>
                                    <p:animRot by="-21600000">
                                      <p:cBhvr>
                                        <p:cTn id="523" dur="2000" fill="hold"/>
                                        <p:tgtEl>
                                          <p:spTgt spid="5"/>
                                        </p:tgtEl>
                                        <p:attrNameLst>
                                          <p:attrName>r</p:attrName>
                                        </p:attrNameLst>
                                      </p:cBhvr>
                                    </p:animRot>
                                  </p:childTnLst>
                                </p:cTn>
                              </p:par>
                              <p:par>
                                <p:cTn id="524" presetID="8" presetClass="emph" presetSubtype="0" fill="hold" nodeType="withEffect">
                                  <p:stCondLst>
                                    <p:cond delay="0"/>
                                  </p:stCondLst>
                                  <p:childTnLst>
                                    <p:animRot by="-21600000">
                                      <p:cBhvr>
                                        <p:cTn id="525" dur="2000" fill="hold"/>
                                        <p:tgtEl>
                                          <p:spTgt spid="6"/>
                                        </p:tgtEl>
                                        <p:attrNameLst>
                                          <p:attrName>r</p:attrName>
                                        </p:attrNameLst>
                                      </p:cBhvr>
                                    </p:animRot>
                                  </p:childTnLst>
                                </p:cTn>
                              </p:par>
                              <p:par>
                                <p:cTn id="526" presetID="8" presetClass="emph" presetSubtype="0" fill="hold" nodeType="withEffect">
                                  <p:stCondLst>
                                    <p:cond delay="0"/>
                                  </p:stCondLst>
                                  <p:childTnLst>
                                    <p:animRot by="-21600000">
                                      <p:cBhvr>
                                        <p:cTn id="527" dur="2000" fill="hold"/>
                                        <p:tgtEl>
                                          <p:spTgt spid="7"/>
                                        </p:tgtEl>
                                        <p:attrNameLst>
                                          <p:attrName>r</p:attrName>
                                        </p:attrNameLst>
                                      </p:cBhvr>
                                    </p:animRot>
                                  </p:childTnLst>
                                </p:cTn>
                              </p:par>
                              <p:par>
                                <p:cTn id="528" presetID="8" presetClass="emph" presetSubtype="0" fill="hold" nodeType="withEffect">
                                  <p:stCondLst>
                                    <p:cond delay="0"/>
                                  </p:stCondLst>
                                  <p:childTnLst>
                                    <p:animRot by="-21600000">
                                      <p:cBhvr>
                                        <p:cTn id="529" dur="2000" fill="hold"/>
                                        <p:tgtEl>
                                          <p:spTgt spid="8"/>
                                        </p:tgtEl>
                                        <p:attrNameLst>
                                          <p:attrName>r</p:attrName>
                                        </p:attrNameLst>
                                      </p:cBhvr>
                                    </p:animRot>
                                  </p:childTnLst>
                                </p:cTn>
                              </p:par>
                              <p:par>
                                <p:cTn id="530" presetID="8" presetClass="emph" presetSubtype="0" fill="hold" nodeType="withEffect">
                                  <p:stCondLst>
                                    <p:cond delay="0"/>
                                  </p:stCondLst>
                                  <p:childTnLst>
                                    <p:animRot by="-21600000">
                                      <p:cBhvr>
                                        <p:cTn id="531" dur="2000" fill="hold"/>
                                        <p:tgtEl>
                                          <p:spTgt spid="9"/>
                                        </p:tgtEl>
                                        <p:attrNameLst>
                                          <p:attrName>r</p:attrName>
                                        </p:attrNameLst>
                                      </p:cBhvr>
                                    </p:animRot>
                                  </p:childTnLst>
                                </p:cTn>
                              </p:par>
                              <p:par>
                                <p:cTn id="532" presetID="8" presetClass="emph" presetSubtype="0" fill="hold" nodeType="withEffect">
                                  <p:stCondLst>
                                    <p:cond delay="0"/>
                                  </p:stCondLst>
                                  <p:childTnLst>
                                    <p:animRot by="-21600000">
                                      <p:cBhvr>
                                        <p:cTn id="533" dur="2000" fill="hold"/>
                                        <p:tgtEl>
                                          <p:spTgt spid="10"/>
                                        </p:tgtEl>
                                        <p:attrNameLst>
                                          <p:attrName>r</p:attrName>
                                        </p:attrNameLst>
                                      </p:cBhvr>
                                    </p:animRot>
                                  </p:childTnLst>
                                </p:cTn>
                              </p:par>
                              <p:par>
                                <p:cTn id="534" presetID="8" presetClass="emph" presetSubtype="0" fill="hold" nodeType="withEffect">
                                  <p:stCondLst>
                                    <p:cond delay="0"/>
                                  </p:stCondLst>
                                  <p:childTnLst>
                                    <p:animRot by="-21600000">
                                      <p:cBhvr>
                                        <p:cTn id="535" dur="2000" fill="hold"/>
                                        <p:tgtEl>
                                          <p:spTgt spid="11"/>
                                        </p:tgtEl>
                                        <p:attrNameLst>
                                          <p:attrName>r</p:attrName>
                                        </p:attrNameLst>
                                      </p:cBhvr>
                                    </p:animRot>
                                  </p:childTnLst>
                                </p:cTn>
                              </p:par>
                              <p:par>
                                <p:cTn id="536" presetID="8" presetClass="emph" presetSubtype="0" fill="hold" nodeType="withEffect">
                                  <p:stCondLst>
                                    <p:cond delay="0"/>
                                  </p:stCondLst>
                                  <p:childTnLst>
                                    <p:animRot by="-21600000">
                                      <p:cBhvr>
                                        <p:cTn id="537" dur="2000" fill="hold"/>
                                        <p:tgtEl>
                                          <p:spTgt spid="12"/>
                                        </p:tgtEl>
                                        <p:attrNameLst>
                                          <p:attrName>r</p:attrName>
                                        </p:attrNameLst>
                                      </p:cBhvr>
                                    </p:animRot>
                                  </p:childTnLst>
                                </p:cTn>
                              </p:par>
                              <p:par>
                                <p:cTn id="538" presetID="8" presetClass="emph" presetSubtype="0" fill="hold" nodeType="withEffect">
                                  <p:stCondLst>
                                    <p:cond delay="0"/>
                                  </p:stCondLst>
                                  <p:childTnLst>
                                    <p:animRot by="-21600000">
                                      <p:cBhvr>
                                        <p:cTn id="539" dur="2000" fill="hold"/>
                                        <p:tgtEl>
                                          <p:spTgt spid="13"/>
                                        </p:tgtEl>
                                        <p:attrNameLst>
                                          <p:attrName>r</p:attrName>
                                        </p:attrNameLst>
                                      </p:cBhvr>
                                    </p:animRot>
                                  </p:childTnLst>
                                </p:cTn>
                              </p:par>
                              <p:par>
                                <p:cTn id="540" presetID="8" presetClass="emph" presetSubtype="0" fill="hold" nodeType="withEffect">
                                  <p:stCondLst>
                                    <p:cond delay="0"/>
                                  </p:stCondLst>
                                  <p:childTnLst>
                                    <p:animRot by="-21600000">
                                      <p:cBhvr>
                                        <p:cTn id="541" dur="2000" fill="hold"/>
                                        <p:tgtEl>
                                          <p:spTgt spid="14"/>
                                        </p:tgtEl>
                                        <p:attrNameLst>
                                          <p:attrName>r</p:attrName>
                                        </p:attrNameLst>
                                      </p:cBhvr>
                                    </p:animRot>
                                  </p:childTnLst>
                                </p:cTn>
                              </p:par>
                              <p:par>
                                <p:cTn id="542" presetID="8" presetClass="emph" presetSubtype="0" fill="hold" nodeType="withEffect">
                                  <p:stCondLst>
                                    <p:cond delay="0"/>
                                  </p:stCondLst>
                                  <p:childTnLst>
                                    <p:animRot by="-21600000">
                                      <p:cBhvr>
                                        <p:cTn id="543" dur="2000" fill="hold"/>
                                        <p:tgtEl>
                                          <p:spTgt spid="15"/>
                                        </p:tgtEl>
                                        <p:attrNameLst>
                                          <p:attrName>r</p:attrName>
                                        </p:attrNameLst>
                                      </p:cBhvr>
                                    </p:animRot>
                                  </p:childTnLst>
                                </p:cTn>
                              </p:par>
                              <p:par>
                                <p:cTn id="544" presetID="8" presetClass="emph" presetSubtype="0" fill="hold" nodeType="withEffect">
                                  <p:stCondLst>
                                    <p:cond delay="0"/>
                                  </p:stCondLst>
                                  <p:childTnLst>
                                    <p:animRot by="-21600000">
                                      <p:cBhvr>
                                        <p:cTn id="545" dur="2000" fill="hold"/>
                                        <p:tgtEl>
                                          <p:spTgt spid="16"/>
                                        </p:tgtEl>
                                        <p:attrNameLst>
                                          <p:attrName>r</p:attrName>
                                        </p:attrNameLst>
                                      </p:cBhvr>
                                    </p:animRot>
                                  </p:childTnLst>
                                </p:cTn>
                              </p:par>
                              <p:par>
                                <p:cTn id="546" presetID="8" presetClass="emph" presetSubtype="0" fill="hold" nodeType="withEffect">
                                  <p:stCondLst>
                                    <p:cond delay="0"/>
                                  </p:stCondLst>
                                  <p:childTnLst>
                                    <p:animRot by="-21600000">
                                      <p:cBhvr>
                                        <p:cTn id="547" dur="2000" fill="hold"/>
                                        <p:tgtEl>
                                          <p:spTgt spid="17"/>
                                        </p:tgtEl>
                                        <p:attrNameLst>
                                          <p:attrName>r</p:attrName>
                                        </p:attrNameLst>
                                      </p:cBhvr>
                                    </p:animRot>
                                  </p:childTnLst>
                                </p:cTn>
                              </p:par>
                              <p:par>
                                <p:cTn id="548" presetID="8" presetClass="emph" presetSubtype="0" fill="hold" nodeType="withEffect">
                                  <p:stCondLst>
                                    <p:cond delay="0"/>
                                  </p:stCondLst>
                                  <p:childTnLst>
                                    <p:animRot by="-21600000">
                                      <p:cBhvr>
                                        <p:cTn id="549" dur="2000" fill="hold"/>
                                        <p:tgtEl>
                                          <p:spTgt spid="18"/>
                                        </p:tgtEl>
                                        <p:attrNameLst>
                                          <p:attrName>r</p:attrName>
                                        </p:attrNameLst>
                                      </p:cBhvr>
                                    </p:animRot>
                                  </p:childTnLst>
                                </p:cTn>
                              </p:par>
                              <p:par>
                                <p:cTn id="550" presetID="8" presetClass="emph" presetSubtype="0" fill="hold" nodeType="withEffect">
                                  <p:stCondLst>
                                    <p:cond delay="0"/>
                                  </p:stCondLst>
                                  <p:childTnLst>
                                    <p:animRot by="-21600000">
                                      <p:cBhvr>
                                        <p:cTn id="551" dur="2000" fill="hold"/>
                                        <p:tgtEl>
                                          <p:spTgt spid="19"/>
                                        </p:tgtEl>
                                        <p:attrNameLst>
                                          <p:attrName>r</p:attrName>
                                        </p:attrNameLst>
                                      </p:cBhvr>
                                    </p:animRot>
                                  </p:childTnLst>
                                </p:cTn>
                              </p:par>
                              <p:par>
                                <p:cTn id="552" presetID="8" presetClass="emph" presetSubtype="0" fill="hold" nodeType="withEffect">
                                  <p:stCondLst>
                                    <p:cond delay="0"/>
                                  </p:stCondLst>
                                  <p:childTnLst>
                                    <p:animRot by="-21600000">
                                      <p:cBhvr>
                                        <p:cTn id="553" dur="2000" fill="hold"/>
                                        <p:tgtEl>
                                          <p:spTgt spid="20"/>
                                        </p:tgtEl>
                                        <p:attrNameLst>
                                          <p:attrName>r</p:attrName>
                                        </p:attrNameLst>
                                      </p:cBhvr>
                                    </p:animRot>
                                  </p:childTnLst>
                                </p:cTn>
                              </p:par>
                              <p:par>
                                <p:cTn id="554" presetID="8" presetClass="emph" presetSubtype="0" fill="hold" nodeType="withEffect">
                                  <p:stCondLst>
                                    <p:cond delay="0"/>
                                  </p:stCondLst>
                                  <p:childTnLst>
                                    <p:animRot by="-21600000">
                                      <p:cBhvr>
                                        <p:cTn id="555" dur="2000" fill="hold"/>
                                        <p:tgtEl>
                                          <p:spTgt spid="21"/>
                                        </p:tgtEl>
                                        <p:attrNameLst>
                                          <p:attrName>r</p:attrName>
                                        </p:attrNameLst>
                                      </p:cBhvr>
                                    </p:animRot>
                                  </p:childTnLst>
                                </p:cTn>
                              </p:par>
                              <p:par>
                                <p:cTn id="556" presetID="8" presetClass="emph" presetSubtype="0" fill="hold" nodeType="withEffect">
                                  <p:stCondLst>
                                    <p:cond delay="0"/>
                                  </p:stCondLst>
                                  <p:childTnLst>
                                    <p:animRot by="-21600000">
                                      <p:cBhvr>
                                        <p:cTn id="557" dur="2000" fill="hold"/>
                                        <p:tgtEl>
                                          <p:spTgt spid="22"/>
                                        </p:tgtEl>
                                        <p:attrNameLst>
                                          <p:attrName>r</p:attrName>
                                        </p:attrNameLst>
                                      </p:cBhvr>
                                    </p:animRot>
                                  </p:childTnLst>
                                </p:cTn>
                              </p:par>
                              <p:par>
                                <p:cTn id="558" presetID="8" presetClass="emph" presetSubtype="0" fill="hold" nodeType="withEffect">
                                  <p:stCondLst>
                                    <p:cond delay="0"/>
                                  </p:stCondLst>
                                  <p:childTnLst>
                                    <p:animRot by="-21600000">
                                      <p:cBhvr>
                                        <p:cTn id="559" dur="2000" fill="hold"/>
                                        <p:tgtEl>
                                          <p:spTgt spid="23"/>
                                        </p:tgtEl>
                                        <p:attrNameLst>
                                          <p:attrName>r</p:attrName>
                                        </p:attrNameLst>
                                      </p:cBhvr>
                                    </p:animRot>
                                  </p:childTnLst>
                                </p:cTn>
                              </p:par>
                              <p:par>
                                <p:cTn id="560" presetID="8" presetClass="emph" presetSubtype="0" fill="hold" nodeType="withEffect">
                                  <p:stCondLst>
                                    <p:cond delay="0"/>
                                  </p:stCondLst>
                                  <p:childTnLst>
                                    <p:animRot by="-21600000">
                                      <p:cBhvr>
                                        <p:cTn id="561" dur="2000" fill="hold"/>
                                        <p:tgtEl>
                                          <p:spTgt spid="24"/>
                                        </p:tgtEl>
                                        <p:attrNameLst>
                                          <p:attrName>r</p:attrName>
                                        </p:attrNameLst>
                                      </p:cBhvr>
                                    </p:animRot>
                                  </p:childTnLst>
                                </p:cTn>
                              </p:par>
                              <p:par>
                                <p:cTn id="562" presetID="8" presetClass="emph" presetSubtype="0" fill="hold" nodeType="withEffect">
                                  <p:stCondLst>
                                    <p:cond delay="0"/>
                                  </p:stCondLst>
                                  <p:childTnLst>
                                    <p:animRot by="-21600000">
                                      <p:cBhvr>
                                        <p:cTn id="563" dur="2000" fill="hold"/>
                                        <p:tgtEl>
                                          <p:spTgt spid="25"/>
                                        </p:tgtEl>
                                        <p:attrNameLst>
                                          <p:attrName>r</p:attrName>
                                        </p:attrNameLst>
                                      </p:cBhvr>
                                    </p:animRot>
                                  </p:childTnLst>
                                </p:cTn>
                              </p:par>
                              <p:par>
                                <p:cTn id="564" presetID="8" presetClass="emph" presetSubtype="0" fill="hold" nodeType="withEffect">
                                  <p:stCondLst>
                                    <p:cond delay="0"/>
                                  </p:stCondLst>
                                  <p:childTnLst>
                                    <p:animRot by="-21600000">
                                      <p:cBhvr>
                                        <p:cTn id="565" dur="2000" fill="hold"/>
                                        <p:tgtEl>
                                          <p:spTgt spid="26"/>
                                        </p:tgtEl>
                                        <p:attrNameLst>
                                          <p:attrName>r</p:attrName>
                                        </p:attrNameLst>
                                      </p:cBhvr>
                                    </p:animRot>
                                  </p:childTnLst>
                                </p:cTn>
                              </p:par>
                              <p:par>
                                <p:cTn id="566" presetID="8" presetClass="emph" presetSubtype="0" fill="hold" nodeType="withEffect">
                                  <p:stCondLst>
                                    <p:cond delay="0"/>
                                  </p:stCondLst>
                                  <p:childTnLst>
                                    <p:animRot by="-21600000">
                                      <p:cBhvr>
                                        <p:cTn id="567" dur="2000" fill="hold"/>
                                        <p:tgtEl>
                                          <p:spTgt spid="27"/>
                                        </p:tgtEl>
                                        <p:attrNameLst>
                                          <p:attrName>r</p:attrName>
                                        </p:attrNameLst>
                                      </p:cBhvr>
                                    </p:animRot>
                                  </p:childTnLst>
                                </p:cTn>
                              </p:par>
                              <p:par>
                                <p:cTn id="568" presetID="8" presetClass="emph" presetSubtype="0" fill="hold" nodeType="withEffect">
                                  <p:stCondLst>
                                    <p:cond delay="0"/>
                                  </p:stCondLst>
                                  <p:childTnLst>
                                    <p:animRot by="-21600000">
                                      <p:cBhvr>
                                        <p:cTn id="569" dur="2000" fill="hold"/>
                                        <p:tgtEl>
                                          <p:spTgt spid="28"/>
                                        </p:tgtEl>
                                        <p:attrNameLst>
                                          <p:attrName>r</p:attrName>
                                        </p:attrNameLst>
                                      </p:cBhvr>
                                    </p:animRot>
                                  </p:childTnLst>
                                </p:cTn>
                              </p:par>
                              <p:par>
                                <p:cTn id="570" presetID="8" presetClass="emph" presetSubtype="0" fill="hold" nodeType="withEffect">
                                  <p:stCondLst>
                                    <p:cond delay="0"/>
                                  </p:stCondLst>
                                  <p:childTnLst>
                                    <p:animRot by="-21600000">
                                      <p:cBhvr>
                                        <p:cTn id="571" dur="2000" fill="hold"/>
                                        <p:tgtEl>
                                          <p:spTgt spid="29"/>
                                        </p:tgtEl>
                                        <p:attrNameLst>
                                          <p:attrName>r</p:attrName>
                                        </p:attrNameLst>
                                      </p:cBhvr>
                                    </p:animRot>
                                  </p:childTnLst>
                                </p:cTn>
                              </p:par>
                              <p:par>
                                <p:cTn id="572" presetID="8" presetClass="emph" presetSubtype="0" fill="hold" nodeType="withEffect">
                                  <p:stCondLst>
                                    <p:cond delay="0"/>
                                  </p:stCondLst>
                                  <p:childTnLst>
                                    <p:animRot by="-21600000">
                                      <p:cBhvr>
                                        <p:cTn id="573" dur="2000" fill="hold"/>
                                        <p:tgtEl>
                                          <p:spTgt spid="30"/>
                                        </p:tgtEl>
                                        <p:attrNameLst>
                                          <p:attrName>r</p:attrName>
                                        </p:attrNameLst>
                                      </p:cBhvr>
                                    </p:animRot>
                                  </p:childTnLst>
                                </p:cTn>
                              </p:par>
                              <p:par>
                                <p:cTn id="574" presetID="8" presetClass="emph" presetSubtype="0" fill="hold" nodeType="withEffect">
                                  <p:stCondLst>
                                    <p:cond delay="0"/>
                                  </p:stCondLst>
                                  <p:childTnLst>
                                    <p:animRot by="-21600000">
                                      <p:cBhvr>
                                        <p:cTn id="575" dur="2000" fill="hold"/>
                                        <p:tgtEl>
                                          <p:spTgt spid="31"/>
                                        </p:tgtEl>
                                        <p:attrNameLst>
                                          <p:attrName>r</p:attrName>
                                        </p:attrNameLst>
                                      </p:cBhvr>
                                    </p:animRot>
                                  </p:childTnLst>
                                </p:cTn>
                              </p:par>
                              <p:par>
                                <p:cTn id="576" presetID="8" presetClass="emph" presetSubtype="0" fill="hold" nodeType="withEffect">
                                  <p:stCondLst>
                                    <p:cond delay="0"/>
                                  </p:stCondLst>
                                  <p:childTnLst>
                                    <p:animRot by="-21600000">
                                      <p:cBhvr>
                                        <p:cTn id="577" dur="2000" fill="hold"/>
                                        <p:tgtEl>
                                          <p:spTgt spid="32"/>
                                        </p:tgtEl>
                                        <p:attrNameLst>
                                          <p:attrName>r</p:attrName>
                                        </p:attrNameLst>
                                      </p:cBhvr>
                                    </p:animRot>
                                  </p:childTnLst>
                                </p:cTn>
                              </p:par>
                              <p:par>
                                <p:cTn id="578" presetID="8" presetClass="emph" presetSubtype="0" fill="hold" nodeType="withEffect">
                                  <p:stCondLst>
                                    <p:cond delay="0"/>
                                  </p:stCondLst>
                                  <p:childTnLst>
                                    <p:animRot by="-21600000">
                                      <p:cBhvr>
                                        <p:cTn id="579" dur="2000" fill="hold"/>
                                        <p:tgtEl>
                                          <p:spTgt spid="33"/>
                                        </p:tgtEl>
                                        <p:attrNameLst>
                                          <p:attrName>r</p:attrName>
                                        </p:attrNameLst>
                                      </p:cBhvr>
                                    </p:animRot>
                                  </p:childTnLst>
                                </p:cTn>
                              </p:par>
                              <p:par>
                                <p:cTn id="580" presetID="8" presetClass="emph" presetSubtype="0" fill="hold" nodeType="withEffect">
                                  <p:stCondLst>
                                    <p:cond delay="0"/>
                                  </p:stCondLst>
                                  <p:childTnLst>
                                    <p:animRot by="-21600000">
                                      <p:cBhvr>
                                        <p:cTn id="581" dur="2000" fill="hold"/>
                                        <p:tgtEl>
                                          <p:spTgt spid="34"/>
                                        </p:tgtEl>
                                        <p:attrNameLst>
                                          <p:attrName>r</p:attrName>
                                        </p:attrNameLst>
                                      </p:cBhvr>
                                    </p:animRot>
                                  </p:childTnLst>
                                </p:cTn>
                              </p:par>
                              <p:par>
                                <p:cTn id="582" presetID="8" presetClass="emph" presetSubtype="0" fill="hold" nodeType="withEffect">
                                  <p:stCondLst>
                                    <p:cond delay="0"/>
                                  </p:stCondLst>
                                  <p:childTnLst>
                                    <p:animRot by="-21600000">
                                      <p:cBhvr>
                                        <p:cTn id="583" dur="2000" fill="hold"/>
                                        <p:tgtEl>
                                          <p:spTgt spid="35"/>
                                        </p:tgtEl>
                                        <p:attrNameLst>
                                          <p:attrName>r</p:attrName>
                                        </p:attrNameLst>
                                      </p:cBhvr>
                                    </p:animRot>
                                  </p:childTnLst>
                                </p:cTn>
                              </p:par>
                              <p:par>
                                <p:cTn id="584" presetID="23" presetClass="entr" presetSubtype="288"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ppt_w</p:attrName>
                                        </p:attrNameLst>
                                      </p:cBhvr>
                                      <p:tavLst>
                                        <p:tav tm="0">
                                          <p:val>
                                            <p:strVal val="4/3*#ppt_w"/>
                                          </p:val>
                                        </p:tav>
                                        <p:tav tm="100000">
                                          <p:val>
                                            <p:strVal val="#ppt_w"/>
                                          </p:val>
                                        </p:tav>
                                      </p:tavLst>
                                    </p:anim>
                                    <p:anim calcmode="lin" valueType="num">
                                      <p:cBhvr>
                                        <p:cTn id="587" dur="2000" fill="hold"/>
                                        <p:tgtEl>
                                          <p:spTgt spid="2"/>
                                        </p:tgtEl>
                                        <p:attrNameLst>
                                          <p:attrName>ppt_h</p:attrName>
                                        </p:attrNameLst>
                                      </p:cBhvr>
                                      <p:tavLst>
                                        <p:tav tm="0">
                                          <p:val>
                                            <p:strVal val="4/3*#ppt_h"/>
                                          </p:val>
                                        </p:tav>
                                        <p:tav tm="100000">
                                          <p:val>
                                            <p:strVal val="#ppt_h"/>
                                          </p:val>
                                        </p:tav>
                                      </p:tavLst>
                                    </p:anim>
                                  </p:childTnLst>
                                </p:cTn>
                              </p:par>
                              <p:par>
                                <p:cTn id="588" presetID="21" presetClass="entr" presetSubtype="2" fill="hold" nodeType="withEffect">
                                  <p:stCondLst>
                                    <p:cond delay="0"/>
                                  </p:stCondLst>
                                  <p:childTnLst>
                                    <p:set>
                                      <p:cBhvr>
                                        <p:cTn id="589" dur="1" fill="hold">
                                          <p:stCondLst>
                                            <p:cond delay="0"/>
                                          </p:stCondLst>
                                        </p:cTn>
                                        <p:tgtEl>
                                          <p:spTgt spid="2"/>
                                        </p:tgtEl>
                                        <p:attrNameLst>
                                          <p:attrName>style.visibility</p:attrName>
                                        </p:attrNameLst>
                                      </p:cBhvr>
                                      <p:to>
                                        <p:strVal val="visible"/>
                                      </p:to>
                                    </p:set>
                                    <p:animEffect transition="in" filter="wheel(2)">
                                      <p:cBhvr>
                                        <p:cTn id="5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33567" y="0"/>
            <a:ext cx="7676865" cy="5143500"/>
          </a:xfrm>
          <a:prstGeom prst="rect">
            <a:avLst/>
          </a:prstGeom>
        </p:spPr>
      </p:pic>
      <p:sp>
        <p:nvSpPr>
          <p:cNvPr id="4" name="3 CuadroTexto"/>
          <p:cNvSpPr txBox="1"/>
          <p:nvPr/>
        </p:nvSpPr>
        <p:spPr>
          <a:xfrm>
            <a:off x="2500298" y="1857370"/>
            <a:ext cx="5072098" cy="1569660"/>
          </a:xfrm>
          <a:prstGeom prst="rect">
            <a:avLst/>
          </a:prstGeom>
          <a:noFill/>
        </p:spPr>
        <p:txBody>
          <a:bodyPr wrap="square" rtlCol="0">
            <a:spAutoFit/>
          </a:bodyPr>
          <a:lstStyle/>
          <a:p>
            <a:pPr algn="ctr"/>
            <a:r>
              <a:rPr lang="es-PE" sz="2400" dirty="0" smtClean="0"/>
              <a:t> </a:t>
            </a:r>
            <a:r>
              <a:rPr lang="es-PE" sz="2400" dirty="0" smtClean="0">
                <a:solidFill>
                  <a:schemeClr val="bg1"/>
                </a:solidFill>
                <a:effectLst>
                  <a:outerShdw blurRad="38100" dist="38100" dir="2700000" algn="tl">
                    <a:srgbClr val="000000">
                      <a:alpha val="43137"/>
                    </a:srgbClr>
                  </a:outerShdw>
                </a:effectLst>
              </a:rPr>
              <a:t>¡Hay tantas cosas que están ahí… muy cerca… y que no se ven… Volvemos al principio… silencio… aprendamos a mirar.</a:t>
            </a:r>
            <a:endParaRPr lang="es-PE" sz="2400" b="1" dirty="0" smtClean="0">
              <a:solidFill>
                <a:schemeClr val="bg1"/>
              </a:solidFill>
              <a:effectLst>
                <a:outerShdw blurRad="38100" dist="38100" dir="2700000" algn="tl">
                  <a:srgbClr val="000000">
                    <a:alpha val="43137"/>
                  </a:srgbClr>
                </a:outerShdw>
              </a:effectLst>
            </a:endParaRP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794226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9643323">
            <a:off x="2901859" y="802575"/>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76176">
            <a:off x="2906079" y="2372492"/>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2970497">
            <a:off x="5303936" y="853186"/>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660290">
            <a:off x="5226819" y="2355005"/>
            <a:ext cx="708734"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43323">
            <a:off x="2187480" y="802576"/>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76176">
            <a:off x="2191700" y="2372493"/>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1401660" y="802576"/>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1405880" y="2372493"/>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544407" y="802575"/>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548627" y="2372492"/>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970497">
            <a:off x="6089755" y="853183"/>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660290">
            <a:off x="6012638" y="2355002"/>
            <a:ext cx="708734"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7054744" y="853187"/>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977627" y="2355006"/>
            <a:ext cx="708734"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840563" y="853184"/>
            <a:ext cx="714380"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7763446" y="2355003"/>
            <a:ext cx="708734" cy="2229274"/>
          </a:xfrm>
          <a:prstGeom prst="moon">
            <a:avLst>
              <a:gd name="adj" fmla="val 35266"/>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2"/>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horizontal)">
                                      <p:cBhvr>
                                        <p:cTn id="105" dur="2000"/>
                                        <p:tgtEl>
                                          <p:spTgt spid="3"/>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horizontal)">
                                      <p:cBhvr>
                                        <p:cTn id="108" dur="2000"/>
                                        <p:tgtEl>
                                          <p:spTgt spid="4"/>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blinds(horizontal)">
                                      <p:cBhvr>
                                        <p:cTn id="111" dur="2000"/>
                                        <p:tgtEl>
                                          <p:spTgt spid="7"/>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blinds(horizontal)">
                                      <p:cBhvr>
                                        <p:cTn id="114" dur="2000"/>
                                        <p:tgtEl>
                                          <p:spTgt spid="8"/>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blinds(horizontal)">
                                      <p:cBhvr>
                                        <p:cTn id="117" dur="2000"/>
                                        <p:tgtEl>
                                          <p:spTgt spid="9"/>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blinds(horizontal)">
                                      <p:cBhvr>
                                        <p:cTn id="120" dur="2000"/>
                                        <p:tgtEl>
                                          <p:spTgt spid="10"/>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linds(horizontal)">
                                      <p:cBhvr>
                                        <p:cTn id="123" dur="2000"/>
                                        <p:tgtEl>
                                          <p:spTgt spid="11"/>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blinds(horizontal)">
                                      <p:cBhvr>
                                        <p:cTn id="126" dur="2000"/>
                                        <p:tgtEl>
                                          <p:spTgt spid="12"/>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5"/>
                                        </p:tgtEl>
                                        <p:attrNameLst>
                                          <p:attrName>style.visibility</p:attrName>
                                        </p:attrNameLst>
                                      </p:cBhvr>
                                      <p:to>
                                        <p:strVal val="visible"/>
                                      </p:to>
                                    </p:set>
                                    <p:animEffect transition="in" filter="blinds(horizontal)">
                                      <p:cBhvr>
                                        <p:cTn id="129" dur="2000"/>
                                        <p:tgtEl>
                                          <p:spTgt spid="5"/>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blinds(horizontal)">
                                      <p:cBhvr>
                                        <p:cTn id="132" dur="2000"/>
                                        <p:tgtEl>
                                          <p:spTgt spid="6"/>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2000"/>
                                        <p:tgtEl>
                                          <p:spTgt spid="13"/>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horizontal)">
                                      <p:cBhvr>
                                        <p:cTn id="138" dur="2000"/>
                                        <p:tgtEl>
                                          <p:spTgt spid="14"/>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horizontal)">
                                      <p:cBhvr>
                                        <p:cTn id="141" dur="2000"/>
                                        <p:tgtEl>
                                          <p:spTgt spid="15"/>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horizontal)">
                                      <p:cBhvr>
                                        <p:cTn id="144" dur="2000"/>
                                        <p:tgtEl>
                                          <p:spTgt spid="16"/>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horizontal)">
                                      <p:cBhvr>
                                        <p:cTn id="147" dur="2000"/>
                                        <p:tgtEl>
                                          <p:spTgt spid="17"/>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horizontal)">
                                      <p:cBhvr>
                                        <p:cTn id="150" dur="2000"/>
                                        <p:tgtEl>
                                          <p:spTgt spid="18"/>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1+ppt_w/2"/>
                                          </p:val>
                                        </p:tav>
                                      </p:tavLst>
                                    </p:anim>
                                    <p:anim calcmode="lin" valueType="num">
                                      <p:cBhvr additive="base">
                                        <p:cTn id="166" dur="2000"/>
                                        <p:tgtEl>
                                          <p:spTgt spid="8"/>
                                        </p:tgtEl>
                                        <p:attrNameLst>
                                          <p:attrName>ppt_y</p:attrName>
                                        </p:attrNameLst>
                                      </p:cBhvr>
                                      <p:tavLst>
                                        <p:tav tm="0">
                                          <p:val>
                                            <p:strVal val="ppt_y"/>
                                          </p:val>
                                        </p:tav>
                                        <p:tav tm="100000">
                                          <p:val>
                                            <p:strVal val="ppt_y"/>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ppt_y"/>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1+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1+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ppt_y"/>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ppt_y"/>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17" presetClass="entr" presetSubtype="10"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fltVal val="0"/>
                                          </p:val>
                                        </p:tav>
                                        <p:tav tm="100000">
                                          <p:val>
                                            <p:strVal val="#ppt_w"/>
                                          </p:val>
                                        </p:tav>
                                      </p:tavLst>
                                    </p:anim>
                                    <p:anim calcmode="lin" valueType="num">
                                      <p:cBhvr>
                                        <p:cTn id="2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469895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747180">
            <a:off x="786294" y="2917803"/>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9211846">
            <a:off x="2567954" y="2893773"/>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22259">
            <a:off x="-141649" y="2911573"/>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73252">
            <a:off x="1715092" y="2908787"/>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36746">
            <a:off x="4428519" y="2913190"/>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86997">
            <a:off x="6215243" y="2915927"/>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22259">
            <a:off x="3501690" y="2911574"/>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94409">
            <a:off x="5360407" y="2918057"/>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54919">
            <a:off x="7926952" y="2912420"/>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73252">
            <a:off x="7070955" y="2908787"/>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153911">
            <a:off x="-142039" y="981035"/>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153911">
            <a:off x="786657" y="981036"/>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153911">
            <a:off x="1715349" y="1052473"/>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153911">
            <a:off x="2644044" y="1052473"/>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153911">
            <a:off x="3501299" y="1052473"/>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153911">
            <a:off x="4429994" y="1052473"/>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8153911">
            <a:off x="5287249" y="1052474"/>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153911">
            <a:off x="6215944" y="981035"/>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153911">
            <a:off x="7073200" y="981035"/>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153911">
            <a:off x="7923310" y="981036"/>
            <a:ext cx="1219206" cy="1114112"/>
          </a:xfrm>
          <a:prstGeom prst="teardrop">
            <a:avLst>
              <a:gd name="adj" fmla="val 159702"/>
            </a:avLst>
          </a:prstGeom>
          <a:blipFill>
            <a:blip r:embed="rId3">
              <a:duotone>
                <a:prstClr val="black"/>
                <a:srgbClr val="92D05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3000" fill="hold"/>
                                        <p:tgtEl>
                                          <p:spTgt spid="13"/>
                                        </p:tgtEl>
                                        <p:attrNameLst>
                                          <p:attrName>ppt_x</p:attrName>
                                        </p:attrNameLst>
                                      </p:cBhvr>
                                      <p:tavLst>
                                        <p:tav tm="0">
                                          <p:val>
                                            <p:strVal val="#ppt_x"/>
                                          </p:val>
                                        </p:tav>
                                        <p:tav tm="100000">
                                          <p:val>
                                            <p:strVal val="#ppt_x"/>
                                          </p:val>
                                        </p:tav>
                                      </p:tavLst>
                                    </p:anim>
                                    <p:anim calcmode="lin" valueType="num">
                                      <p:cBhvr additive="base">
                                        <p:cTn id="10" dur="3000" fill="hold"/>
                                        <p:tgtEl>
                                          <p:spTgt spid="1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3000" fill="hold"/>
                                        <p:tgtEl>
                                          <p:spTgt spid="14"/>
                                        </p:tgtEl>
                                        <p:attrNameLst>
                                          <p:attrName>ppt_x</p:attrName>
                                        </p:attrNameLst>
                                      </p:cBhvr>
                                      <p:tavLst>
                                        <p:tav tm="0">
                                          <p:val>
                                            <p:strVal val="#ppt_x"/>
                                          </p:val>
                                        </p:tav>
                                        <p:tav tm="100000">
                                          <p:val>
                                            <p:strVal val="#ppt_x"/>
                                          </p:val>
                                        </p:tav>
                                      </p:tavLst>
                                    </p:anim>
                                    <p:anim calcmode="lin" valueType="num">
                                      <p:cBhvr additive="base">
                                        <p:cTn id="14" dur="30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3000" fill="hold"/>
                                        <p:tgtEl>
                                          <p:spTgt spid="15"/>
                                        </p:tgtEl>
                                        <p:attrNameLst>
                                          <p:attrName>ppt_x</p:attrName>
                                        </p:attrNameLst>
                                      </p:cBhvr>
                                      <p:tavLst>
                                        <p:tav tm="0">
                                          <p:val>
                                            <p:strVal val="#ppt_x"/>
                                          </p:val>
                                        </p:tav>
                                        <p:tav tm="100000">
                                          <p:val>
                                            <p:strVal val="#ppt_x"/>
                                          </p:val>
                                        </p:tav>
                                      </p:tavLst>
                                    </p:anim>
                                    <p:anim calcmode="lin" valueType="num">
                                      <p:cBhvr additive="base">
                                        <p:cTn id="18" dur="3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ppt_x"/>
                                          </p:val>
                                        </p:tav>
                                        <p:tav tm="100000">
                                          <p:val>
                                            <p:strVal val="#ppt_x"/>
                                          </p:val>
                                        </p:tav>
                                      </p:tavLst>
                                    </p:anim>
                                    <p:anim calcmode="lin" valueType="num">
                                      <p:cBhvr additive="base">
                                        <p:cTn id="22" dur="3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3000" fill="hold"/>
                                        <p:tgtEl>
                                          <p:spTgt spid="17"/>
                                        </p:tgtEl>
                                        <p:attrNameLst>
                                          <p:attrName>ppt_x</p:attrName>
                                        </p:attrNameLst>
                                      </p:cBhvr>
                                      <p:tavLst>
                                        <p:tav tm="0">
                                          <p:val>
                                            <p:strVal val="#ppt_x"/>
                                          </p:val>
                                        </p:tav>
                                        <p:tav tm="100000">
                                          <p:val>
                                            <p:strVal val="#ppt_x"/>
                                          </p:val>
                                        </p:tav>
                                      </p:tavLst>
                                    </p:anim>
                                    <p:anim calcmode="lin" valueType="num">
                                      <p:cBhvr additive="base">
                                        <p:cTn id="26" dur="3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3000" fill="hold"/>
                                        <p:tgtEl>
                                          <p:spTgt spid="18"/>
                                        </p:tgtEl>
                                        <p:attrNameLst>
                                          <p:attrName>ppt_x</p:attrName>
                                        </p:attrNameLst>
                                      </p:cBhvr>
                                      <p:tavLst>
                                        <p:tav tm="0">
                                          <p:val>
                                            <p:strVal val="#ppt_x"/>
                                          </p:val>
                                        </p:tav>
                                        <p:tav tm="100000">
                                          <p:val>
                                            <p:strVal val="#ppt_x"/>
                                          </p:val>
                                        </p:tav>
                                      </p:tavLst>
                                    </p:anim>
                                    <p:anim calcmode="lin" valueType="num">
                                      <p:cBhvr additive="base">
                                        <p:cTn id="30" dur="3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3000" fill="hold"/>
                                        <p:tgtEl>
                                          <p:spTgt spid="19"/>
                                        </p:tgtEl>
                                        <p:attrNameLst>
                                          <p:attrName>ppt_x</p:attrName>
                                        </p:attrNameLst>
                                      </p:cBhvr>
                                      <p:tavLst>
                                        <p:tav tm="0">
                                          <p:val>
                                            <p:strVal val="#ppt_x"/>
                                          </p:val>
                                        </p:tav>
                                        <p:tav tm="100000">
                                          <p:val>
                                            <p:strVal val="#ppt_x"/>
                                          </p:val>
                                        </p:tav>
                                      </p:tavLst>
                                    </p:anim>
                                    <p:anim calcmode="lin" valueType="num">
                                      <p:cBhvr additive="base">
                                        <p:cTn id="34" dur="3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3000" fill="hold"/>
                                        <p:tgtEl>
                                          <p:spTgt spid="20"/>
                                        </p:tgtEl>
                                        <p:attrNameLst>
                                          <p:attrName>ppt_x</p:attrName>
                                        </p:attrNameLst>
                                      </p:cBhvr>
                                      <p:tavLst>
                                        <p:tav tm="0">
                                          <p:val>
                                            <p:strVal val="#ppt_x"/>
                                          </p:val>
                                        </p:tav>
                                        <p:tav tm="100000">
                                          <p:val>
                                            <p:strVal val="#ppt_x"/>
                                          </p:val>
                                        </p:tav>
                                      </p:tavLst>
                                    </p:anim>
                                    <p:anim calcmode="lin" valueType="num">
                                      <p:cBhvr additive="base">
                                        <p:cTn id="38" dur="3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3000" fill="hold"/>
                                        <p:tgtEl>
                                          <p:spTgt spid="21"/>
                                        </p:tgtEl>
                                        <p:attrNameLst>
                                          <p:attrName>ppt_x</p:attrName>
                                        </p:attrNameLst>
                                      </p:cBhvr>
                                      <p:tavLst>
                                        <p:tav tm="0">
                                          <p:val>
                                            <p:strVal val="#ppt_x"/>
                                          </p:val>
                                        </p:tav>
                                        <p:tav tm="100000">
                                          <p:val>
                                            <p:strVal val="#ppt_x"/>
                                          </p:val>
                                        </p:tav>
                                      </p:tavLst>
                                    </p:anim>
                                    <p:anim calcmode="lin" valueType="num">
                                      <p:cBhvr additive="base">
                                        <p:cTn id="42" dur="3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ppt_x"/>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19" presetClass="entr" presetSubtype="5" fill="hold" grpId="1"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strVal val="#ppt_w"/>
                                          </p:val>
                                        </p:tav>
                                        <p:tav tm="100000">
                                          <p:val>
                                            <p:strVal val="#ppt_w"/>
                                          </p:val>
                                        </p:tav>
                                      </p:tavLst>
                                    </p:anim>
                                    <p:anim calcmode="lin" valueType="num">
                                      <p:cBhvr>
                                        <p:cTn id="50" dur="3000" fill="hold"/>
                                        <p:tgtEl>
                                          <p:spTgt spid="13"/>
                                        </p:tgtEl>
                                        <p:attrNameLst>
                                          <p:attrName>ppt_h</p:attrName>
                                        </p:attrNameLst>
                                      </p:cBhvr>
                                      <p:tavLst>
                                        <p:tav tm="0" fmla="#ppt_h*sin(2.5*pi*$)">
                                          <p:val>
                                            <p:fltVal val="0"/>
                                          </p:val>
                                        </p:tav>
                                        <p:tav tm="100000">
                                          <p:val>
                                            <p:fltVal val="1"/>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strVal val="#ppt_w"/>
                                          </p:val>
                                        </p:tav>
                                        <p:tav tm="100000">
                                          <p:val>
                                            <p:strVal val="#ppt_w"/>
                                          </p:val>
                                        </p:tav>
                                      </p:tavLst>
                                    </p:anim>
                                    <p:anim calcmode="lin" valueType="num">
                                      <p:cBhvr>
                                        <p:cTn id="54" dur="3000" fill="hold"/>
                                        <p:tgtEl>
                                          <p:spTgt spid="14"/>
                                        </p:tgtEl>
                                        <p:attrNameLst>
                                          <p:attrName>ppt_h</p:attrName>
                                        </p:attrNameLst>
                                      </p:cBhvr>
                                      <p:tavLst>
                                        <p:tav tm="0" fmla="#ppt_h*sin(2.5*pi*$)">
                                          <p:val>
                                            <p:fltVal val="0"/>
                                          </p:val>
                                        </p:tav>
                                        <p:tav tm="100000">
                                          <p:val>
                                            <p:fltVal val="1"/>
                                          </p:val>
                                        </p:tav>
                                      </p:tavLst>
                                    </p:anim>
                                  </p:childTnLst>
                                </p:cTn>
                              </p:par>
                              <p:par>
                                <p:cTn id="55" presetID="19" presetClass="entr" presetSubtype="5" fill="hold" grpId="1"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3000" fill="hold"/>
                                        <p:tgtEl>
                                          <p:spTgt spid="15"/>
                                        </p:tgtEl>
                                        <p:attrNameLst>
                                          <p:attrName>ppt_w</p:attrName>
                                        </p:attrNameLst>
                                      </p:cBhvr>
                                      <p:tavLst>
                                        <p:tav tm="0">
                                          <p:val>
                                            <p:strVal val="#ppt_w"/>
                                          </p:val>
                                        </p:tav>
                                        <p:tav tm="100000">
                                          <p:val>
                                            <p:strVal val="#ppt_w"/>
                                          </p:val>
                                        </p:tav>
                                      </p:tavLst>
                                    </p:anim>
                                    <p:anim calcmode="lin" valueType="num">
                                      <p:cBhvr>
                                        <p:cTn id="58" dur="3000" fill="hold"/>
                                        <p:tgtEl>
                                          <p:spTgt spid="15"/>
                                        </p:tgtEl>
                                        <p:attrNameLst>
                                          <p:attrName>ppt_h</p:attrName>
                                        </p:attrNameLst>
                                      </p:cBhvr>
                                      <p:tavLst>
                                        <p:tav tm="0" fmla="#ppt_h*sin(2.5*pi*$)">
                                          <p:val>
                                            <p:fltVal val="0"/>
                                          </p:val>
                                        </p:tav>
                                        <p:tav tm="100000">
                                          <p:val>
                                            <p:fltVal val="1"/>
                                          </p:val>
                                        </p:tav>
                                      </p:tavLst>
                                    </p:anim>
                                  </p:childTnLst>
                                </p:cTn>
                              </p:par>
                              <p:par>
                                <p:cTn id="59" presetID="19" presetClass="entr" presetSubtype="5" fill="hold" grpId="1"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ppt_w</p:attrName>
                                        </p:attrNameLst>
                                      </p:cBhvr>
                                      <p:tavLst>
                                        <p:tav tm="0">
                                          <p:val>
                                            <p:strVal val="#ppt_w"/>
                                          </p:val>
                                        </p:tav>
                                        <p:tav tm="100000">
                                          <p:val>
                                            <p:strVal val="#ppt_w"/>
                                          </p:val>
                                        </p:tav>
                                      </p:tavLst>
                                    </p:anim>
                                    <p:anim calcmode="lin" valueType="num">
                                      <p:cBhvr>
                                        <p:cTn id="62" dur="3000" fill="hold"/>
                                        <p:tgtEl>
                                          <p:spTgt spid="16"/>
                                        </p:tgtEl>
                                        <p:attrNameLst>
                                          <p:attrName>ppt_h</p:attrName>
                                        </p:attrNameLst>
                                      </p:cBhvr>
                                      <p:tavLst>
                                        <p:tav tm="0" fmla="#ppt_h*sin(2.5*pi*$)">
                                          <p:val>
                                            <p:fltVal val="0"/>
                                          </p:val>
                                        </p:tav>
                                        <p:tav tm="100000">
                                          <p:val>
                                            <p:fltVal val="1"/>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3000" fill="hold"/>
                                        <p:tgtEl>
                                          <p:spTgt spid="17"/>
                                        </p:tgtEl>
                                        <p:attrNameLst>
                                          <p:attrName>ppt_w</p:attrName>
                                        </p:attrNameLst>
                                      </p:cBhvr>
                                      <p:tavLst>
                                        <p:tav tm="0">
                                          <p:val>
                                            <p:strVal val="#ppt_w"/>
                                          </p:val>
                                        </p:tav>
                                        <p:tav tm="100000">
                                          <p:val>
                                            <p:strVal val="#ppt_w"/>
                                          </p:val>
                                        </p:tav>
                                      </p:tavLst>
                                    </p:anim>
                                    <p:anim calcmode="lin" valueType="num">
                                      <p:cBhvr>
                                        <p:cTn id="66" dur="3000" fill="hold"/>
                                        <p:tgtEl>
                                          <p:spTgt spid="17"/>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3000" fill="hold"/>
                                        <p:tgtEl>
                                          <p:spTgt spid="18"/>
                                        </p:tgtEl>
                                        <p:attrNameLst>
                                          <p:attrName>ppt_w</p:attrName>
                                        </p:attrNameLst>
                                      </p:cBhvr>
                                      <p:tavLst>
                                        <p:tav tm="0">
                                          <p:val>
                                            <p:strVal val="#ppt_w"/>
                                          </p:val>
                                        </p:tav>
                                        <p:tav tm="100000">
                                          <p:val>
                                            <p:strVal val="#ppt_w"/>
                                          </p:val>
                                        </p:tav>
                                      </p:tavLst>
                                    </p:anim>
                                    <p:anim calcmode="lin" valueType="num">
                                      <p:cBhvr>
                                        <p:cTn id="70" dur="3000" fill="hold"/>
                                        <p:tgtEl>
                                          <p:spTgt spid="18"/>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3000" fill="hold"/>
                                        <p:tgtEl>
                                          <p:spTgt spid="19"/>
                                        </p:tgtEl>
                                        <p:attrNameLst>
                                          <p:attrName>ppt_w</p:attrName>
                                        </p:attrNameLst>
                                      </p:cBhvr>
                                      <p:tavLst>
                                        <p:tav tm="0">
                                          <p:val>
                                            <p:strVal val="#ppt_w"/>
                                          </p:val>
                                        </p:tav>
                                        <p:tav tm="100000">
                                          <p:val>
                                            <p:strVal val="#ppt_w"/>
                                          </p:val>
                                        </p:tav>
                                      </p:tavLst>
                                    </p:anim>
                                    <p:anim calcmode="lin" valueType="num">
                                      <p:cBhvr>
                                        <p:cTn id="74" dur="3000" fill="hold"/>
                                        <p:tgtEl>
                                          <p:spTgt spid="19"/>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3000" fill="hold"/>
                                        <p:tgtEl>
                                          <p:spTgt spid="20"/>
                                        </p:tgtEl>
                                        <p:attrNameLst>
                                          <p:attrName>ppt_w</p:attrName>
                                        </p:attrNameLst>
                                      </p:cBhvr>
                                      <p:tavLst>
                                        <p:tav tm="0">
                                          <p:val>
                                            <p:strVal val="#ppt_w"/>
                                          </p:val>
                                        </p:tav>
                                        <p:tav tm="100000">
                                          <p:val>
                                            <p:strVal val="#ppt_w"/>
                                          </p:val>
                                        </p:tav>
                                      </p:tavLst>
                                    </p:anim>
                                    <p:anim calcmode="lin" valueType="num">
                                      <p:cBhvr>
                                        <p:cTn id="78" dur="3000" fill="hold"/>
                                        <p:tgtEl>
                                          <p:spTgt spid="20"/>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3000" fill="hold"/>
                                        <p:tgtEl>
                                          <p:spTgt spid="21"/>
                                        </p:tgtEl>
                                        <p:attrNameLst>
                                          <p:attrName>ppt_w</p:attrName>
                                        </p:attrNameLst>
                                      </p:cBhvr>
                                      <p:tavLst>
                                        <p:tav tm="0">
                                          <p:val>
                                            <p:strVal val="#ppt_w"/>
                                          </p:val>
                                        </p:tav>
                                        <p:tav tm="100000">
                                          <p:val>
                                            <p:strVal val="#ppt_w"/>
                                          </p:val>
                                        </p:tav>
                                      </p:tavLst>
                                    </p:anim>
                                    <p:anim calcmode="lin" valueType="num">
                                      <p:cBhvr>
                                        <p:cTn id="82" dur="3000" fill="hold"/>
                                        <p:tgtEl>
                                          <p:spTgt spid="21"/>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3000" fill="hold"/>
                                        <p:tgtEl>
                                          <p:spTgt spid="22"/>
                                        </p:tgtEl>
                                        <p:attrNameLst>
                                          <p:attrName>ppt_w</p:attrName>
                                        </p:attrNameLst>
                                      </p:cBhvr>
                                      <p:tavLst>
                                        <p:tav tm="0">
                                          <p:val>
                                            <p:strVal val="#ppt_w"/>
                                          </p:val>
                                        </p:tav>
                                        <p:tav tm="100000">
                                          <p:val>
                                            <p:strVal val="#ppt_w"/>
                                          </p:val>
                                        </p:tav>
                                      </p:tavLst>
                                    </p:anim>
                                    <p:anim calcmode="lin" valueType="num">
                                      <p:cBhvr>
                                        <p:cTn id="86" dur="3000" fill="hold"/>
                                        <p:tgtEl>
                                          <p:spTgt spid="22"/>
                                        </p:tgtEl>
                                        <p:attrNameLst>
                                          <p:attrName>ppt_h</p:attrName>
                                        </p:attrNameLst>
                                      </p:cBhvr>
                                      <p:tavLst>
                                        <p:tav tm="0" fmla="#ppt_h*sin(2.5*pi*$)">
                                          <p:val>
                                            <p:fltVal val="0"/>
                                          </p:val>
                                        </p:tav>
                                        <p:tav tm="100000">
                                          <p:val>
                                            <p:fltVal val="1"/>
                                          </p:val>
                                        </p:tav>
                                      </p:tavLst>
                                    </p:anim>
                                  </p:childTnLst>
                                </p:cTn>
                              </p:par>
                              <p:par>
                                <p:cTn id="87" presetID="2" presetClass="entr" presetSubtype="1" fill="hold" grpId="0" nodeType="with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additive="base">
                                        <p:cTn id="89" dur="3000" fill="hold"/>
                                        <p:tgtEl>
                                          <p:spTgt spid="3"/>
                                        </p:tgtEl>
                                        <p:attrNameLst>
                                          <p:attrName>ppt_x</p:attrName>
                                        </p:attrNameLst>
                                      </p:cBhvr>
                                      <p:tavLst>
                                        <p:tav tm="0">
                                          <p:val>
                                            <p:strVal val="#ppt_x"/>
                                          </p:val>
                                        </p:tav>
                                        <p:tav tm="100000">
                                          <p:val>
                                            <p:strVal val="#ppt_x"/>
                                          </p:val>
                                        </p:tav>
                                      </p:tavLst>
                                    </p:anim>
                                    <p:anim calcmode="lin" valueType="num">
                                      <p:cBhvr additive="base">
                                        <p:cTn id="90" dur="3000" fill="hold"/>
                                        <p:tgtEl>
                                          <p:spTgt spid="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3000" fill="hold"/>
                                        <p:tgtEl>
                                          <p:spTgt spid="4"/>
                                        </p:tgtEl>
                                        <p:attrNameLst>
                                          <p:attrName>ppt_x</p:attrName>
                                        </p:attrNameLst>
                                      </p:cBhvr>
                                      <p:tavLst>
                                        <p:tav tm="0">
                                          <p:val>
                                            <p:strVal val="#ppt_x"/>
                                          </p:val>
                                        </p:tav>
                                        <p:tav tm="100000">
                                          <p:val>
                                            <p:strVal val="#ppt_x"/>
                                          </p:val>
                                        </p:tav>
                                      </p:tavLst>
                                    </p:anim>
                                    <p:anim calcmode="lin" valueType="num">
                                      <p:cBhvr additive="base">
                                        <p:cTn id="94" dur="3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3000" fill="hold"/>
                                        <p:tgtEl>
                                          <p:spTgt spid="5"/>
                                        </p:tgtEl>
                                        <p:attrNameLst>
                                          <p:attrName>ppt_x</p:attrName>
                                        </p:attrNameLst>
                                      </p:cBhvr>
                                      <p:tavLst>
                                        <p:tav tm="0">
                                          <p:val>
                                            <p:strVal val="#ppt_x"/>
                                          </p:val>
                                        </p:tav>
                                        <p:tav tm="100000">
                                          <p:val>
                                            <p:strVal val="#ppt_x"/>
                                          </p:val>
                                        </p:tav>
                                      </p:tavLst>
                                    </p:anim>
                                    <p:anim calcmode="lin" valueType="num">
                                      <p:cBhvr additive="base">
                                        <p:cTn id="98" dur="3000" fill="hold"/>
                                        <p:tgtEl>
                                          <p:spTgt spid="5"/>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3000" fill="hold"/>
                                        <p:tgtEl>
                                          <p:spTgt spid="6"/>
                                        </p:tgtEl>
                                        <p:attrNameLst>
                                          <p:attrName>ppt_x</p:attrName>
                                        </p:attrNameLst>
                                      </p:cBhvr>
                                      <p:tavLst>
                                        <p:tav tm="0">
                                          <p:val>
                                            <p:strVal val="#ppt_x"/>
                                          </p:val>
                                        </p:tav>
                                        <p:tav tm="100000">
                                          <p:val>
                                            <p:strVal val="#ppt_x"/>
                                          </p:val>
                                        </p:tav>
                                      </p:tavLst>
                                    </p:anim>
                                    <p:anim calcmode="lin" valueType="num">
                                      <p:cBhvr additive="base">
                                        <p:cTn id="102" dur="3000" fill="hold"/>
                                        <p:tgtEl>
                                          <p:spTgt spid="6"/>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additive="base">
                                        <p:cTn id="105" dur="3000" fill="hold"/>
                                        <p:tgtEl>
                                          <p:spTgt spid="7"/>
                                        </p:tgtEl>
                                        <p:attrNameLst>
                                          <p:attrName>ppt_x</p:attrName>
                                        </p:attrNameLst>
                                      </p:cBhvr>
                                      <p:tavLst>
                                        <p:tav tm="0">
                                          <p:val>
                                            <p:strVal val="#ppt_x"/>
                                          </p:val>
                                        </p:tav>
                                        <p:tav tm="100000">
                                          <p:val>
                                            <p:strVal val="#ppt_x"/>
                                          </p:val>
                                        </p:tav>
                                      </p:tavLst>
                                    </p:anim>
                                    <p:anim calcmode="lin" valueType="num">
                                      <p:cBhvr additive="base">
                                        <p:cTn id="106" dur="3000" fill="hold"/>
                                        <p:tgtEl>
                                          <p:spTgt spid="7"/>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additive="base">
                                        <p:cTn id="109" dur="3000" fill="hold"/>
                                        <p:tgtEl>
                                          <p:spTgt spid="8"/>
                                        </p:tgtEl>
                                        <p:attrNameLst>
                                          <p:attrName>ppt_x</p:attrName>
                                        </p:attrNameLst>
                                      </p:cBhvr>
                                      <p:tavLst>
                                        <p:tav tm="0">
                                          <p:val>
                                            <p:strVal val="#ppt_x"/>
                                          </p:val>
                                        </p:tav>
                                        <p:tav tm="100000">
                                          <p:val>
                                            <p:strVal val="#ppt_x"/>
                                          </p:val>
                                        </p:tav>
                                      </p:tavLst>
                                    </p:anim>
                                    <p:anim calcmode="lin" valueType="num">
                                      <p:cBhvr additive="base">
                                        <p:cTn id="110" dur="3000" fill="hold"/>
                                        <p:tgtEl>
                                          <p:spTgt spid="8"/>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additive="base">
                                        <p:cTn id="113" dur="3000" fill="hold"/>
                                        <p:tgtEl>
                                          <p:spTgt spid="9"/>
                                        </p:tgtEl>
                                        <p:attrNameLst>
                                          <p:attrName>ppt_x</p:attrName>
                                        </p:attrNameLst>
                                      </p:cBhvr>
                                      <p:tavLst>
                                        <p:tav tm="0">
                                          <p:val>
                                            <p:strVal val="#ppt_x"/>
                                          </p:val>
                                        </p:tav>
                                        <p:tav tm="100000">
                                          <p:val>
                                            <p:strVal val="#ppt_x"/>
                                          </p:val>
                                        </p:tav>
                                      </p:tavLst>
                                    </p:anim>
                                    <p:anim calcmode="lin" valueType="num">
                                      <p:cBhvr additive="base">
                                        <p:cTn id="114" dur="3000" fill="hold"/>
                                        <p:tgtEl>
                                          <p:spTgt spid="9"/>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3000" fill="hold"/>
                                        <p:tgtEl>
                                          <p:spTgt spid="10"/>
                                        </p:tgtEl>
                                        <p:attrNameLst>
                                          <p:attrName>ppt_x</p:attrName>
                                        </p:attrNameLst>
                                      </p:cBhvr>
                                      <p:tavLst>
                                        <p:tav tm="0">
                                          <p:val>
                                            <p:strVal val="#ppt_x"/>
                                          </p:val>
                                        </p:tav>
                                        <p:tav tm="100000">
                                          <p:val>
                                            <p:strVal val="#ppt_x"/>
                                          </p:val>
                                        </p:tav>
                                      </p:tavLst>
                                    </p:anim>
                                    <p:anim calcmode="lin" valueType="num">
                                      <p:cBhvr additive="base">
                                        <p:cTn id="118" dur="3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3000" fill="hold"/>
                                        <p:tgtEl>
                                          <p:spTgt spid="11"/>
                                        </p:tgtEl>
                                        <p:attrNameLst>
                                          <p:attrName>ppt_x</p:attrName>
                                        </p:attrNameLst>
                                      </p:cBhvr>
                                      <p:tavLst>
                                        <p:tav tm="0">
                                          <p:val>
                                            <p:strVal val="#ppt_x"/>
                                          </p:val>
                                        </p:tav>
                                        <p:tav tm="100000">
                                          <p:val>
                                            <p:strVal val="#ppt_x"/>
                                          </p:val>
                                        </p:tav>
                                      </p:tavLst>
                                    </p:anim>
                                    <p:anim calcmode="lin" valueType="num">
                                      <p:cBhvr additive="base">
                                        <p:cTn id="122" dur="3000" fill="hold"/>
                                        <p:tgtEl>
                                          <p:spTgt spid="11"/>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12"/>
                                        </p:tgtEl>
                                        <p:attrNameLst>
                                          <p:attrName>style.visibility</p:attrName>
                                        </p:attrNameLst>
                                      </p:cBhvr>
                                      <p:to>
                                        <p:strVal val="visible"/>
                                      </p:to>
                                    </p:set>
                                    <p:anim calcmode="lin" valueType="num">
                                      <p:cBhvr additive="base">
                                        <p:cTn id="125" dur="3000" fill="hold"/>
                                        <p:tgtEl>
                                          <p:spTgt spid="12"/>
                                        </p:tgtEl>
                                        <p:attrNameLst>
                                          <p:attrName>ppt_x</p:attrName>
                                        </p:attrNameLst>
                                      </p:cBhvr>
                                      <p:tavLst>
                                        <p:tav tm="0">
                                          <p:val>
                                            <p:strVal val="#ppt_x"/>
                                          </p:val>
                                        </p:tav>
                                        <p:tav tm="100000">
                                          <p:val>
                                            <p:strVal val="#ppt_x"/>
                                          </p:val>
                                        </p:tav>
                                      </p:tavLst>
                                    </p:anim>
                                    <p:anim calcmode="lin" valueType="num">
                                      <p:cBhvr additive="base">
                                        <p:cTn id="126" dur="3000" fill="hold"/>
                                        <p:tgtEl>
                                          <p:spTgt spid="12"/>
                                        </p:tgtEl>
                                        <p:attrNameLst>
                                          <p:attrName>ppt_y</p:attrName>
                                        </p:attrNameLst>
                                      </p:cBhvr>
                                      <p:tavLst>
                                        <p:tav tm="0">
                                          <p:val>
                                            <p:strVal val="0-#ppt_h/2"/>
                                          </p:val>
                                        </p:tav>
                                        <p:tav tm="100000">
                                          <p:val>
                                            <p:strVal val="#ppt_y"/>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p:cTn id="129" dur="3000" fill="hold"/>
                                        <p:tgtEl>
                                          <p:spTgt spid="3"/>
                                        </p:tgtEl>
                                        <p:attrNameLst>
                                          <p:attrName>ppt_w</p:attrName>
                                        </p:attrNameLst>
                                      </p:cBhvr>
                                      <p:tavLst>
                                        <p:tav tm="0">
                                          <p:val>
                                            <p:strVal val="#ppt_w"/>
                                          </p:val>
                                        </p:tav>
                                        <p:tav tm="100000">
                                          <p:val>
                                            <p:strVal val="#ppt_w"/>
                                          </p:val>
                                        </p:tav>
                                      </p:tavLst>
                                    </p:anim>
                                    <p:anim calcmode="lin" valueType="num">
                                      <p:cBhvr>
                                        <p:cTn id="130" dur="3000" fill="hold"/>
                                        <p:tgtEl>
                                          <p:spTgt spid="3"/>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p:cTn id="133" dur="3000" fill="hold"/>
                                        <p:tgtEl>
                                          <p:spTgt spid="4"/>
                                        </p:tgtEl>
                                        <p:attrNameLst>
                                          <p:attrName>ppt_w</p:attrName>
                                        </p:attrNameLst>
                                      </p:cBhvr>
                                      <p:tavLst>
                                        <p:tav tm="0">
                                          <p:val>
                                            <p:strVal val="#ppt_w"/>
                                          </p:val>
                                        </p:tav>
                                        <p:tav tm="100000">
                                          <p:val>
                                            <p:strVal val="#ppt_w"/>
                                          </p:val>
                                        </p:tav>
                                      </p:tavLst>
                                    </p:anim>
                                    <p:anim calcmode="lin" valueType="num">
                                      <p:cBhvr>
                                        <p:cTn id="134" dur="3000" fill="hold"/>
                                        <p:tgtEl>
                                          <p:spTgt spid="4"/>
                                        </p:tgtEl>
                                        <p:attrNameLst>
                                          <p:attrName>ppt_h</p:attrName>
                                        </p:attrNameLst>
                                      </p:cBhvr>
                                      <p:tavLst>
                                        <p:tav tm="0" fmla="#ppt_h*sin(2.5*pi*$)">
                                          <p:val>
                                            <p:fltVal val="0"/>
                                          </p:val>
                                        </p:tav>
                                        <p:tav tm="100000">
                                          <p:val>
                                            <p:fltVal val="1"/>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p:cTn id="137" dur="3000" fill="hold"/>
                                        <p:tgtEl>
                                          <p:spTgt spid="5"/>
                                        </p:tgtEl>
                                        <p:attrNameLst>
                                          <p:attrName>ppt_w</p:attrName>
                                        </p:attrNameLst>
                                      </p:cBhvr>
                                      <p:tavLst>
                                        <p:tav tm="0">
                                          <p:val>
                                            <p:strVal val="#ppt_w"/>
                                          </p:val>
                                        </p:tav>
                                        <p:tav tm="100000">
                                          <p:val>
                                            <p:strVal val="#ppt_w"/>
                                          </p:val>
                                        </p:tav>
                                      </p:tavLst>
                                    </p:anim>
                                    <p:anim calcmode="lin" valueType="num">
                                      <p:cBhvr>
                                        <p:cTn id="138" dur="3000" fill="hold"/>
                                        <p:tgtEl>
                                          <p:spTgt spid="5"/>
                                        </p:tgtEl>
                                        <p:attrNameLst>
                                          <p:attrName>ppt_h</p:attrName>
                                        </p:attrNameLst>
                                      </p:cBhvr>
                                      <p:tavLst>
                                        <p:tav tm="0" fmla="#ppt_h*sin(2.5*pi*$)">
                                          <p:val>
                                            <p:fltVal val="0"/>
                                          </p:val>
                                        </p:tav>
                                        <p:tav tm="100000">
                                          <p:val>
                                            <p:fltVal val="1"/>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 calcmode="lin" valueType="num">
                                      <p:cBhvr>
                                        <p:cTn id="141" dur="3000" fill="hold"/>
                                        <p:tgtEl>
                                          <p:spTgt spid="6"/>
                                        </p:tgtEl>
                                        <p:attrNameLst>
                                          <p:attrName>ppt_w</p:attrName>
                                        </p:attrNameLst>
                                      </p:cBhvr>
                                      <p:tavLst>
                                        <p:tav tm="0">
                                          <p:val>
                                            <p:strVal val="#ppt_w"/>
                                          </p:val>
                                        </p:tav>
                                        <p:tav tm="100000">
                                          <p:val>
                                            <p:strVal val="#ppt_w"/>
                                          </p:val>
                                        </p:tav>
                                      </p:tavLst>
                                    </p:anim>
                                    <p:anim calcmode="lin" valueType="num">
                                      <p:cBhvr>
                                        <p:cTn id="142" dur="3000" fill="hold"/>
                                        <p:tgtEl>
                                          <p:spTgt spid="6"/>
                                        </p:tgtEl>
                                        <p:attrNameLst>
                                          <p:attrName>ppt_h</p:attrName>
                                        </p:attrNameLst>
                                      </p:cBhvr>
                                      <p:tavLst>
                                        <p:tav tm="0" fmla="#ppt_h*sin(2.5*pi*$)">
                                          <p:val>
                                            <p:fltVal val="0"/>
                                          </p:val>
                                        </p:tav>
                                        <p:tav tm="100000">
                                          <p:val>
                                            <p:fltVal val="1"/>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7"/>
                                        </p:tgtEl>
                                        <p:attrNameLst>
                                          <p:attrName>style.visibility</p:attrName>
                                        </p:attrNameLst>
                                      </p:cBhvr>
                                      <p:to>
                                        <p:strVal val="visible"/>
                                      </p:to>
                                    </p:set>
                                    <p:anim calcmode="lin" valueType="num">
                                      <p:cBhvr>
                                        <p:cTn id="145" dur="3000" fill="hold"/>
                                        <p:tgtEl>
                                          <p:spTgt spid="7"/>
                                        </p:tgtEl>
                                        <p:attrNameLst>
                                          <p:attrName>ppt_w</p:attrName>
                                        </p:attrNameLst>
                                      </p:cBhvr>
                                      <p:tavLst>
                                        <p:tav tm="0">
                                          <p:val>
                                            <p:strVal val="#ppt_w"/>
                                          </p:val>
                                        </p:tav>
                                        <p:tav tm="100000">
                                          <p:val>
                                            <p:strVal val="#ppt_w"/>
                                          </p:val>
                                        </p:tav>
                                      </p:tavLst>
                                    </p:anim>
                                    <p:anim calcmode="lin" valueType="num">
                                      <p:cBhvr>
                                        <p:cTn id="146" dur="3000" fill="hold"/>
                                        <p:tgtEl>
                                          <p:spTgt spid="7"/>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8"/>
                                        </p:tgtEl>
                                        <p:attrNameLst>
                                          <p:attrName>style.visibility</p:attrName>
                                        </p:attrNameLst>
                                      </p:cBhvr>
                                      <p:to>
                                        <p:strVal val="visible"/>
                                      </p:to>
                                    </p:set>
                                    <p:anim calcmode="lin" valueType="num">
                                      <p:cBhvr>
                                        <p:cTn id="149" dur="3000" fill="hold"/>
                                        <p:tgtEl>
                                          <p:spTgt spid="8"/>
                                        </p:tgtEl>
                                        <p:attrNameLst>
                                          <p:attrName>ppt_w</p:attrName>
                                        </p:attrNameLst>
                                      </p:cBhvr>
                                      <p:tavLst>
                                        <p:tav tm="0">
                                          <p:val>
                                            <p:strVal val="#ppt_w"/>
                                          </p:val>
                                        </p:tav>
                                        <p:tav tm="100000">
                                          <p:val>
                                            <p:strVal val="#ppt_w"/>
                                          </p:val>
                                        </p:tav>
                                      </p:tavLst>
                                    </p:anim>
                                    <p:anim calcmode="lin" valueType="num">
                                      <p:cBhvr>
                                        <p:cTn id="150" dur="3000" fill="hold"/>
                                        <p:tgtEl>
                                          <p:spTgt spid="8"/>
                                        </p:tgtEl>
                                        <p:attrNameLst>
                                          <p:attrName>ppt_h</p:attrName>
                                        </p:attrNameLst>
                                      </p:cBhvr>
                                      <p:tavLst>
                                        <p:tav tm="0" fmla="#ppt_h*sin(2.5*pi*$)">
                                          <p:val>
                                            <p:fltVal val="0"/>
                                          </p:val>
                                        </p:tav>
                                        <p:tav tm="100000">
                                          <p:val>
                                            <p:fltVal val="1"/>
                                          </p:val>
                                        </p:tav>
                                      </p:tavLst>
                                    </p:anim>
                                  </p:childTnLst>
                                </p:cTn>
                              </p:par>
                              <p:par>
                                <p:cTn id="151" presetID="19" presetClass="entr" presetSubtype="5" fill="hold" grpId="1" nodeType="withEffect">
                                  <p:stCondLst>
                                    <p:cond delay="0"/>
                                  </p:stCondLst>
                                  <p:childTnLst>
                                    <p:set>
                                      <p:cBhvr>
                                        <p:cTn id="152" dur="1" fill="hold">
                                          <p:stCondLst>
                                            <p:cond delay="0"/>
                                          </p:stCondLst>
                                        </p:cTn>
                                        <p:tgtEl>
                                          <p:spTgt spid="9"/>
                                        </p:tgtEl>
                                        <p:attrNameLst>
                                          <p:attrName>style.visibility</p:attrName>
                                        </p:attrNameLst>
                                      </p:cBhvr>
                                      <p:to>
                                        <p:strVal val="visible"/>
                                      </p:to>
                                    </p:set>
                                    <p:anim calcmode="lin" valueType="num">
                                      <p:cBhvr>
                                        <p:cTn id="153" dur="3000" fill="hold"/>
                                        <p:tgtEl>
                                          <p:spTgt spid="9"/>
                                        </p:tgtEl>
                                        <p:attrNameLst>
                                          <p:attrName>ppt_w</p:attrName>
                                        </p:attrNameLst>
                                      </p:cBhvr>
                                      <p:tavLst>
                                        <p:tav tm="0">
                                          <p:val>
                                            <p:strVal val="#ppt_w"/>
                                          </p:val>
                                        </p:tav>
                                        <p:tav tm="100000">
                                          <p:val>
                                            <p:strVal val="#ppt_w"/>
                                          </p:val>
                                        </p:tav>
                                      </p:tavLst>
                                    </p:anim>
                                    <p:anim calcmode="lin" valueType="num">
                                      <p:cBhvr>
                                        <p:cTn id="154" dur="3000" fill="hold"/>
                                        <p:tgtEl>
                                          <p:spTgt spid="9"/>
                                        </p:tgtEl>
                                        <p:attrNameLst>
                                          <p:attrName>ppt_h</p:attrName>
                                        </p:attrNameLst>
                                      </p:cBhvr>
                                      <p:tavLst>
                                        <p:tav tm="0" fmla="#ppt_h*sin(2.5*pi*$)">
                                          <p:val>
                                            <p:fltVal val="0"/>
                                          </p:val>
                                        </p:tav>
                                        <p:tav tm="100000">
                                          <p:val>
                                            <p:fltVal val="1"/>
                                          </p:val>
                                        </p:tav>
                                      </p:tavLst>
                                    </p:anim>
                                  </p:childTnLst>
                                </p:cTn>
                              </p:par>
                              <p:par>
                                <p:cTn id="155" presetID="19" presetClass="entr" presetSubtype="5" fill="hold" grpId="1" nodeType="withEffect">
                                  <p:stCondLst>
                                    <p:cond delay="0"/>
                                  </p:stCondLst>
                                  <p:childTnLst>
                                    <p:set>
                                      <p:cBhvr>
                                        <p:cTn id="156" dur="1" fill="hold">
                                          <p:stCondLst>
                                            <p:cond delay="0"/>
                                          </p:stCondLst>
                                        </p:cTn>
                                        <p:tgtEl>
                                          <p:spTgt spid="10"/>
                                        </p:tgtEl>
                                        <p:attrNameLst>
                                          <p:attrName>style.visibility</p:attrName>
                                        </p:attrNameLst>
                                      </p:cBhvr>
                                      <p:to>
                                        <p:strVal val="visible"/>
                                      </p:to>
                                    </p:set>
                                    <p:anim calcmode="lin" valueType="num">
                                      <p:cBhvr>
                                        <p:cTn id="157" dur="3000" fill="hold"/>
                                        <p:tgtEl>
                                          <p:spTgt spid="10"/>
                                        </p:tgtEl>
                                        <p:attrNameLst>
                                          <p:attrName>ppt_w</p:attrName>
                                        </p:attrNameLst>
                                      </p:cBhvr>
                                      <p:tavLst>
                                        <p:tav tm="0">
                                          <p:val>
                                            <p:strVal val="#ppt_w"/>
                                          </p:val>
                                        </p:tav>
                                        <p:tav tm="100000">
                                          <p:val>
                                            <p:strVal val="#ppt_w"/>
                                          </p:val>
                                        </p:tav>
                                      </p:tavLst>
                                    </p:anim>
                                    <p:anim calcmode="lin" valueType="num">
                                      <p:cBhvr>
                                        <p:cTn id="158" dur="3000" fill="hold"/>
                                        <p:tgtEl>
                                          <p:spTgt spid="10"/>
                                        </p:tgtEl>
                                        <p:attrNameLst>
                                          <p:attrName>ppt_h</p:attrName>
                                        </p:attrNameLst>
                                      </p:cBhvr>
                                      <p:tavLst>
                                        <p:tav tm="0" fmla="#ppt_h*sin(2.5*pi*$)">
                                          <p:val>
                                            <p:fltVal val="0"/>
                                          </p:val>
                                        </p:tav>
                                        <p:tav tm="100000">
                                          <p:val>
                                            <p:fltVal val="1"/>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 calcmode="lin" valueType="num">
                                      <p:cBhvr>
                                        <p:cTn id="161" dur="3000" fill="hold"/>
                                        <p:tgtEl>
                                          <p:spTgt spid="11"/>
                                        </p:tgtEl>
                                        <p:attrNameLst>
                                          <p:attrName>ppt_w</p:attrName>
                                        </p:attrNameLst>
                                      </p:cBhvr>
                                      <p:tavLst>
                                        <p:tav tm="0">
                                          <p:val>
                                            <p:strVal val="#ppt_w"/>
                                          </p:val>
                                        </p:tav>
                                        <p:tav tm="100000">
                                          <p:val>
                                            <p:strVal val="#ppt_w"/>
                                          </p:val>
                                        </p:tav>
                                      </p:tavLst>
                                    </p:anim>
                                    <p:anim calcmode="lin" valueType="num">
                                      <p:cBhvr>
                                        <p:cTn id="162" dur="3000" fill="hold"/>
                                        <p:tgtEl>
                                          <p:spTgt spid="11"/>
                                        </p:tgtEl>
                                        <p:attrNameLst>
                                          <p:attrName>ppt_h</p:attrName>
                                        </p:attrNameLst>
                                      </p:cBhvr>
                                      <p:tavLst>
                                        <p:tav tm="0" fmla="#ppt_h*sin(2.5*pi*$)">
                                          <p:val>
                                            <p:fltVal val="0"/>
                                          </p:val>
                                        </p:tav>
                                        <p:tav tm="100000">
                                          <p:val>
                                            <p:fltVal val="1"/>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12"/>
                                        </p:tgtEl>
                                        <p:attrNameLst>
                                          <p:attrName>style.visibility</p:attrName>
                                        </p:attrNameLst>
                                      </p:cBhvr>
                                      <p:to>
                                        <p:strVal val="visible"/>
                                      </p:to>
                                    </p:set>
                                    <p:anim calcmode="lin" valueType="num">
                                      <p:cBhvr>
                                        <p:cTn id="165" dur="3000" fill="hold"/>
                                        <p:tgtEl>
                                          <p:spTgt spid="12"/>
                                        </p:tgtEl>
                                        <p:attrNameLst>
                                          <p:attrName>ppt_w</p:attrName>
                                        </p:attrNameLst>
                                      </p:cBhvr>
                                      <p:tavLst>
                                        <p:tav tm="0">
                                          <p:val>
                                            <p:strVal val="#ppt_w"/>
                                          </p:val>
                                        </p:tav>
                                        <p:tav tm="100000">
                                          <p:val>
                                            <p:strVal val="#ppt_w"/>
                                          </p:val>
                                        </p:tav>
                                      </p:tavLst>
                                    </p:anim>
                                    <p:anim calcmode="lin" valueType="num">
                                      <p:cBhvr>
                                        <p:cTn id="166" dur="3000" fill="hold"/>
                                        <p:tgtEl>
                                          <p:spTgt spid="12"/>
                                        </p:tgtEl>
                                        <p:attrNameLst>
                                          <p:attrName>ppt_h</p:attrName>
                                        </p:attrNameLst>
                                      </p:cBhvr>
                                      <p:tavLst>
                                        <p:tav tm="0" fmla="#ppt_h*sin(2.5*pi*$)">
                                          <p:val>
                                            <p:fltVal val="0"/>
                                          </p:val>
                                        </p:tav>
                                        <p:tav tm="100000">
                                          <p:val>
                                            <p:fltVal val="1"/>
                                          </p:val>
                                        </p:tav>
                                      </p:tavLst>
                                    </p:anim>
                                  </p:childTnLst>
                                </p:cTn>
                              </p:par>
                              <p:par>
                                <p:cTn id="167" presetID="8" presetClass="emph" presetSubtype="0" fill="hold" grpId="2" nodeType="withEffect">
                                  <p:stCondLst>
                                    <p:cond delay="0"/>
                                  </p:stCondLst>
                                  <p:childTnLst>
                                    <p:animRot by="21600000">
                                      <p:cBhvr>
                                        <p:cTn id="168" dur="3000" fill="hold"/>
                                        <p:tgtEl>
                                          <p:spTgt spid="3"/>
                                        </p:tgtEl>
                                        <p:attrNameLst>
                                          <p:attrName>r</p:attrName>
                                        </p:attrNameLst>
                                      </p:cBhvr>
                                    </p:animRot>
                                  </p:childTnLst>
                                </p:cTn>
                              </p:par>
                              <p:par>
                                <p:cTn id="169" presetID="8" presetClass="emph" presetSubtype="0" fill="hold" grpId="2" nodeType="withEffect">
                                  <p:stCondLst>
                                    <p:cond delay="0"/>
                                  </p:stCondLst>
                                  <p:childTnLst>
                                    <p:animRot by="21600000">
                                      <p:cBhvr>
                                        <p:cTn id="170" dur="3000" fill="hold"/>
                                        <p:tgtEl>
                                          <p:spTgt spid="4"/>
                                        </p:tgtEl>
                                        <p:attrNameLst>
                                          <p:attrName>r</p:attrName>
                                        </p:attrNameLst>
                                      </p:cBhvr>
                                    </p:animRot>
                                  </p:childTnLst>
                                </p:cTn>
                              </p:par>
                              <p:par>
                                <p:cTn id="171" presetID="8" presetClass="emph" presetSubtype="0" fill="hold" grpId="2" nodeType="withEffect">
                                  <p:stCondLst>
                                    <p:cond delay="0"/>
                                  </p:stCondLst>
                                  <p:childTnLst>
                                    <p:animRot by="21600000">
                                      <p:cBhvr>
                                        <p:cTn id="172" dur="3000" fill="hold"/>
                                        <p:tgtEl>
                                          <p:spTgt spid="5"/>
                                        </p:tgtEl>
                                        <p:attrNameLst>
                                          <p:attrName>r</p:attrName>
                                        </p:attrNameLst>
                                      </p:cBhvr>
                                    </p:animRot>
                                  </p:childTnLst>
                                </p:cTn>
                              </p:par>
                              <p:par>
                                <p:cTn id="173" presetID="8" presetClass="emph" presetSubtype="0" fill="hold" grpId="2" nodeType="withEffect">
                                  <p:stCondLst>
                                    <p:cond delay="0"/>
                                  </p:stCondLst>
                                  <p:childTnLst>
                                    <p:animRot by="21600000">
                                      <p:cBhvr>
                                        <p:cTn id="174" dur="3000" fill="hold"/>
                                        <p:tgtEl>
                                          <p:spTgt spid="6"/>
                                        </p:tgtEl>
                                        <p:attrNameLst>
                                          <p:attrName>r</p:attrName>
                                        </p:attrNameLst>
                                      </p:cBhvr>
                                    </p:animRot>
                                  </p:childTnLst>
                                </p:cTn>
                              </p:par>
                              <p:par>
                                <p:cTn id="175" presetID="8" presetClass="emph" presetSubtype="0" fill="hold" grpId="2" nodeType="withEffect">
                                  <p:stCondLst>
                                    <p:cond delay="0"/>
                                  </p:stCondLst>
                                  <p:childTnLst>
                                    <p:animRot by="21600000">
                                      <p:cBhvr>
                                        <p:cTn id="176" dur="3000" fill="hold"/>
                                        <p:tgtEl>
                                          <p:spTgt spid="7"/>
                                        </p:tgtEl>
                                        <p:attrNameLst>
                                          <p:attrName>r</p:attrName>
                                        </p:attrNameLst>
                                      </p:cBhvr>
                                    </p:animRot>
                                  </p:childTnLst>
                                </p:cTn>
                              </p:par>
                              <p:par>
                                <p:cTn id="177" presetID="8" presetClass="emph" presetSubtype="0" fill="hold" grpId="2" nodeType="withEffect">
                                  <p:stCondLst>
                                    <p:cond delay="0"/>
                                  </p:stCondLst>
                                  <p:childTnLst>
                                    <p:animRot by="21600000">
                                      <p:cBhvr>
                                        <p:cTn id="178" dur="3000" fill="hold"/>
                                        <p:tgtEl>
                                          <p:spTgt spid="8"/>
                                        </p:tgtEl>
                                        <p:attrNameLst>
                                          <p:attrName>r</p:attrName>
                                        </p:attrNameLst>
                                      </p:cBhvr>
                                    </p:animRot>
                                  </p:childTnLst>
                                </p:cTn>
                              </p:par>
                              <p:par>
                                <p:cTn id="179" presetID="8" presetClass="emph" presetSubtype="0" fill="hold" grpId="2" nodeType="withEffect">
                                  <p:stCondLst>
                                    <p:cond delay="0"/>
                                  </p:stCondLst>
                                  <p:childTnLst>
                                    <p:animRot by="21600000">
                                      <p:cBhvr>
                                        <p:cTn id="180" dur="3000" fill="hold"/>
                                        <p:tgtEl>
                                          <p:spTgt spid="9"/>
                                        </p:tgtEl>
                                        <p:attrNameLst>
                                          <p:attrName>r</p:attrName>
                                        </p:attrNameLst>
                                      </p:cBhvr>
                                    </p:animRot>
                                  </p:childTnLst>
                                </p:cTn>
                              </p:par>
                              <p:par>
                                <p:cTn id="181" presetID="8" presetClass="emph" presetSubtype="0" fill="hold" grpId="2" nodeType="withEffect">
                                  <p:stCondLst>
                                    <p:cond delay="0"/>
                                  </p:stCondLst>
                                  <p:childTnLst>
                                    <p:animRot by="21600000">
                                      <p:cBhvr>
                                        <p:cTn id="182" dur="3000" fill="hold"/>
                                        <p:tgtEl>
                                          <p:spTgt spid="10"/>
                                        </p:tgtEl>
                                        <p:attrNameLst>
                                          <p:attrName>r</p:attrName>
                                        </p:attrNameLst>
                                      </p:cBhvr>
                                    </p:animRot>
                                  </p:childTnLst>
                                </p:cTn>
                              </p:par>
                              <p:par>
                                <p:cTn id="183" presetID="8" presetClass="emph" presetSubtype="0" fill="hold" grpId="2" nodeType="withEffect">
                                  <p:stCondLst>
                                    <p:cond delay="0"/>
                                  </p:stCondLst>
                                  <p:childTnLst>
                                    <p:animRot by="21600000">
                                      <p:cBhvr>
                                        <p:cTn id="184" dur="3000" fill="hold"/>
                                        <p:tgtEl>
                                          <p:spTgt spid="11"/>
                                        </p:tgtEl>
                                        <p:attrNameLst>
                                          <p:attrName>r</p:attrName>
                                        </p:attrNameLst>
                                      </p:cBhvr>
                                    </p:animRot>
                                  </p:childTnLst>
                                </p:cTn>
                              </p:par>
                              <p:par>
                                <p:cTn id="185" presetID="8" presetClass="emph" presetSubtype="0" fill="hold" grpId="2" nodeType="withEffect">
                                  <p:stCondLst>
                                    <p:cond delay="0"/>
                                  </p:stCondLst>
                                  <p:childTnLst>
                                    <p:animRot by="21600000">
                                      <p:cBhvr>
                                        <p:cTn id="186" dur="3000" fill="hold"/>
                                        <p:tgtEl>
                                          <p:spTgt spid="12"/>
                                        </p:tgtEl>
                                        <p:attrNameLst>
                                          <p:attrName>r</p:attrName>
                                        </p:attrNameLst>
                                      </p:cBhvr>
                                    </p:animRot>
                                  </p:childTnLst>
                                </p:cTn>
                              </p:par>
                              <p:par>
                                <p:cTn id="187" presetID="8" presetClass="emph" presetSubtype="0" fill="hold" grpId="2" nodeType="withEffect">
                                  <p:stCondLst>
                                    <p:cond delay="0"/>
                                  </p:stCondLst>
                                  <p:childTnLst>
                                    <p:animRot by="21600000">
                                      <p:cBhvr>
                                        <p:cTn id="188" dur="3000" fill="hold"/>
                                        <p:tgtEl>
                                          <p:spTgt spid="13"/>
                                        </p:tgtEl>
                                        <p:attrNameLst>
                                          <p:attrName>r</p:attrName>
                                        </p:attrNameLst>
                                      </p:cBhvr>
                                    </p:animRot>
                                  </p:childTnLst>
                                </p:cTn>
                              </p:par>
                              <p:par>
                                <p:cTn id="189" presetID="8" presetClass="emph" presetSubtype="0" fill="hold" grpId="2" nodeType="withEffect">
                                  <p:stCondLst>
                                    <p:cond delay="0"/>
                                  </p:stCondLst>
                                  <p:childTnLst>
                                    <p:animRot by="21600000">
                                      <p:cBhvr>
                                        <p:cTn id="190" dur="3000" fill="hold"/>
                                        <p:tgtEl>
                                          <p:spTgt spid="14"/>
                                        </p:tgtEl>
                                        <p:attrNameLst>
                                          <p:attrName>r</p:attrName>
                                        </p:attrNameLst>
                                      </p:cBhvr>
                                    </p:animRot>
                                  </p:childTnLst>
                                </p:cTn>
                              </p:par>
                              <p:par>
                                <p:cTn id="191" presetID="8" presetClass="emph" presetSubtype="0" fill="hold" grpId="2" nodeType="withEffect">
                                  <p:stCondLst>
                                    <p:cond delay="0"/>
                                  </p:stCondLst>
                                  <p:childTnLst>
                                    <p:animRot by="21600000">
                                      <p:cBhvr>
                                        <p:cTn id="192" dur="3000" fill="hold"/>
                                        <p:tgtEl>
                                          <p:spTgt spid="15"/>
                                        </p:tgtEl>
                                        <p:attrNameLst>
                                          <p:attrName>r</p:attrName>
                                        </p:attrNameLst>
                                      </p:cBhvr>
                                    </p:animRot>
                                  </p:childTnLst>
                                </p:cTn>
                              </p:par>
                              <p:par>
                                <p:cTn id="193" presetID="8" presetClass="emph" presetSubtype="0" fill="hold" grpId="2" nodeType="withEffect">
                                  <p:stCondLst>
                                    <p:cond delay="0"/>
                                  </p:stCondLst>
                                  <p:childTnLst>
                                    <p:animRot by="21600000">
                                      <p:cBhvr>
                                        <p:cTn id="194" dur="3000" fill="hold"/>
                                        <p:tgtEl>
                                          <p:spTgt spid="16"/>
                                        </p:tgtEl>
                                        <p:attrNameLst>
                                          <p:attrName>r</p:attrName>
                                        </p:attrNameLst>
                                      </p:cBhvr>
                                    </p:animRot>
                                  </p:childTnLst>
                                </p:cTn>
                              </p:par>
                              <p:par>
                                <p:cTn id="195" presetID="8" presetClass="emph" presetSubtype="0" fill="hold" grpId="2" nodeType="withEffect">
                                  <p:stCondLst>
                                    <p:cond delay="0"/>
                                  </p:stCondLst>
                                  <p:childTnLst>
                                    <p:animRot by="21600000">
                                      <p:cBhvr>
                                        <p:cTn id="196" dur="3000" fill="hold"/>
                                        <p:tgtEl>
                                          <p:spTgt spid="17"/>
                                        </p:tgtEl>
                                        <p:attrNameLst>
                                          <p:attrName>r</p:attrName>
                                        </p:attrNameLst>
                                      </p:cBhvr>
                                    </p:animRot>
                                  </p:childTnLst>
                                </p:cTn>
                              </p:par>
                              <p:par>
                                <p:cTn id="197" presetID="8" presetClass="emph" presetSubtype="0" fill="hold" grpId="2"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2"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2" nodeType="withEffect">
                                  <p:stCondLst>
                                    <p:cond delay="0"/>
                                  </p:stCondLst>
                                  <p:childTnLst>
                                    <p:animRot by="21600000">
                                      <p:cBhvr>
                                        <p:cTn id="202" dur="3000" fill="hold"/>
                                        <p:tgtEl>
                                          <p:spTgt spid="20"/>
                                        </p:tgtEl>
                                        <p:attrNameLst>
                                          <p:attrName>r</p:attrName>
                                        </p:attrNameLst>
                                      </p:cBhvr>
                                    </p:animRot>
                                  </p:childTnLst>
                                </p:cTn>
                              </p:par>
                              <p:par>
                                <p:cTn id="203" presetID="8" presetClass="emph" presetSubtype="0" fill="hold" grpId="2" nodeType="withEffect">
                                  <p:stCondLst>
                                    <p:cond delay="0"/>
                                  </p:stCondLst>
                                  <p:childTnLst>
                                    <p:animRot by="21600000">
                                      <p:cBhvr>
                                        <p:cTn id="204" dur="3000" fill="hold"/>
                                        <p:tgtEl>
                                          <p:spTgt spid="21"/>
                                        </p:tgtEl>
                                        <p:attrNameLst>
                                          <p:attrName>r</p:attrName>
                                        </p:attrNameLst>
                                      </p:cBhvr>
                                    </p:animRot>
                                  </p:childTnLst>
                                </p:cTn>
                              </p:par>
                              <p:par>
                                <p:cTn id="205" presetID="8" presetClass="emph" presetSubtype="0" fill="hold" grpId="2" nodeType="withEffect">
                                  <p:stCondLst>
                                    <p:cond delay="0"/>
                                  </p:stCondLst>
                                  <p:childTnLst>
                                    <p:animRot by="21600000">
                                      <p:cBhvr>
                                        <p:cTn id="206" dur="3000" fill="hold"/>
                                        <p:tgtEl>
                                          <p:spTgt spid="22"/>
                                        </p:tgtEl>
                                        <p:attrNameLst>
                                          <p:attrName>r</p:attrName>
                                        </p:attrNameLst>
                                      </p:cBhvr>
                                    </p:animRot>
                                  </p:childTnLst>
                                </p:cTn>
                              </p:par>
                            </p:childTnLst>
                          </p:cTn>
                        </p:par>
                        <p:par>
                          <p:cTn id="207" fill="hold">
                            <p:stCondLst>
                              <p:cond delay="3000"/>
                            </p:stCondLst>
                            <p:childTnLst>
                              <p:par>
                                <p:cTn id="208" presetID="2" presetClass="exit" presetSubtype="4" fill="hold" grpId="3" nodeType="afterEffect">
                                  <p:stCondLst>
                                    <p:cond delay="0"/>
                                  </p:stCondLst>
                                  <p:childTnLst>
                                    <p:anim calcmode="lin" valueType="num">
                                      <p:cBhvr additive="base">
                                        <p:cTn id="209" dur="3000"/>
                                        <p:tgtEl>
                                          <p:spTgt spid="13"/>
                                        </p:tgtEl>
                                        <p:attrNameLst>
                                          <p:attrName>ppt_x</p:attrName>
                                        </p:attrNameLst>
                                      </p:cBhvr>
                                      <p:tavLst>
                                        <p:tav tm="0">
                                          <p:val>
                                            <p:strVal val="ppt_x"/>
                                          </p:val>
                                        </p:tav>
                                        <p:tav tm="100000">
                                          <p:val>
                                            <p:strVal val="ppt_x"/>
                                          </p:val>
                                        </p:tav>
                                      </p:tavLst>
                                    </p:anim>
                                    <p:anim calcmode="lin" valueType="num">
                                      <p:cBhvr additive="base">
                                        <p:cTn id="210" dur="3000"/>
                                        <p:tgtEl>
                                          <p:spTgt spid="13"/>
                                        </p:tgtEl>
                                        <p:attrNameLst>
                                          <p:attrName>ppt_y</p:attrName>
                                        </p:attrNameLst>
                                      </p:cBhvr>
                                      <p:tavLst>
                                        <p:tav tm="0">
                                          <p:val>
                                            <p:strVal val="ppt_y"/>
                                          </p:val>
                                        </p:tav>
                                        <p:tav tm="100000">
                                          <p:val>
                                            <p:strVal val="1+ppt_h/2"/>
                                          </p:val>
                                        </p:tav>
                                      </p:tavLst>
                                    </p:anim>
                                    <p:set>
                                      <p:cBhvr>
                                        <p:cTn id="211" dur="1" fill="hold">
                                          <p:stCondLst>
                                            <p:cond delay="2999"/>
                                          </p:stCondLst>
                                        </p:cTn>
                                        <p:tgtEl>
                                          <p:spTgt spid="13"/>
                                        </p:tgtEl>
                                        <p:attrNameLst>
                                          <p:attrName>style.visibility</p:attrName>
                                        </p:attrNameLst>
                                      </p:cBhvr>
                                      <p:to>
                                        <p:strVal val="hidden"/>
                                      </p:to>
                                    </p:set>
                                  </p:childTnLst>
                                </p:cTn>
                              </p:par>
                              <p:par>
                                <p:cTn id="212" presetID="2" presetClass="exit" presetSubtype="4" fill="hold" grpId="3" nodeType="withEffect">
                                  <p:stCondLst>
                                    <p:cond delay="0"/>
                                  </p:stCondLst>
                                  <p:childTnLst>
                                    <p:anim calcmode="lin" valueType="num">
                                      <p:cBhvr additive="base">
                                        <p:cTn id="213" dur="3000"/>
                                        <p:tgtEl>
                                          <p:spTgt spid="14"/>
                                        </p:tgtEl>
                                        <p:attrNameLst>
                                          <p:attrName>ppt_x</p:attrName>
                                        </p:attrNameLst>
                                      </p:cBhvr>
                                      <p:tavLst>
                                        <p:tav tm="0">
                                          <p:val>
                                            <p:strVal val="ppt_x"/>
                                          </p:val>
                                        </p:tav>
                                        <p:tav tm="100000">
                                          <p:val>
                                            <p:strVal val="ppt_x"/>
                                          </p:val>
                                        </p:tav>
                                      </p:tavLst>
                                    </p:anim>
                                    <p:anim calcmode="lin" valueType="num">
                                      <p:cBhvr additive="base">
                                        <p:cTn id="214" dur="3000"/>
                                        <p:tgtEl>
                                          <p:spTgt spid="14"/>
                                        </p:tgtEl>
                                        <p:attrNameLst>
                                          <p:attrName>ppt_y</p:attrName>
                                        </p:attrNameLst>
                                      </p:cBhvr>
                                      <p:tavLst>
                                        <p:tav tm="0">
                                          <p:val>
                                            <p:strVal val="ppt_y"/>
                                          </p:val>
                                        </p:tav>
                                        <p:tav tm="100000">
                                          <p:val>
                                            <p:strVal val="1+ppt_h/2"/>
                                          </p:val>
                                        </p:tav>
                                      </p:tavLst>
                                    </p:anim>
                                    <p:set>
                                      <p:cBhvr>
                                        <p:cTn id="215" dur="1" fill="hold">
                                          <p:stCondLst>
                                            <p:cond delay="2999"/>
                                          </p:stCondLst>
                                        </p:cTn>
                                        <p:tgtEl>
                                          <p:spTgt spid="14"/>
                                        </p:tgtEl>
                                        <p:attrNameLst>
                                          <p:attrName>style.visibility</p:attrName>
                                        </p:attrNameLst>
                                      </p:cBhvr>
                                      <p:to>
                                        <p:strVal val="hidden"/>
                                      </p:to>
                                    </p:set>
                                  </p:childTnLst>
                                </p:cTn>
                              </p:par>
                              <p:par>
                                <p:cTn id="216" presetID="2" presetClass="exit" presetSubtype="4" fill="hold" grpId="3" nodeType="withEffect">
                                  <p:stCondLst>
                                    <p:cond delay="0"/>
                                  </p:stCondLst>
                                  <p:childTnLst>
                                    <p:anim calcmode="lin" valueType="num">
                                      <p:cBhvr additive="base">
                                        <p:cTn id="217" dur="3000"/>
                                        <p:tgtEl>
                                          <p:spTgt spid="15"/>
                                        </p:tgtEl>
                                        <p:attrNameLst>
                                          <p:attrName>ppt_x</p:attrName>
                                        </p:attrNameLst>
                                      </p:cBhvr>
                                      <p:tavLst>
                                        <p:tav tm="0">
                                          <p:val>
                                            <p:strVal val="ppt_x"/>
                                          </p:val>
                                        </p:tav>
                                        <p:tav tm="100000">
                                          <p:val>
                                            <p:strVal val="ppt_x"/>
                                          </p:val>
                                        </p:tav>
                                      </p:tavLst>
                                    </p:anim>
                                    <p:anim calcmode="lin" valueType="num">
                                      <p:cBhvr additive="base">
                                        <p:cTn id="218" dur="3000"/>
                                        <p:tgtEl>
                                          <p:spTgt spid="15"/>
                                        </p:tgtEl>
                                        <p:attrNameLst>
                                          <p:attrName>ppt_y</p:attrName>
                                        </p:attrNameLst>
                                      </p:cBhvr>
                                      <p:tavLst>
                                        <p:tav tm="0">
                                          <p:val>
                                            <p:strVal val="ppt_y"/>
                                          </p:val>
                                        </p:tav>
                                        <p:tav tm="100000">
                                          <p:val>
                                            <p:strVal val="1+ppt_h/2"/>
                                          </p:val>
                                        </p:tav>
                                      </p:tavLst>
                                    </p:anim>
                                    <p:set>
                                      <p:cBhvr>
                                        <p:cTn id="219" dur="1" fill="hold">
                                          <p:stCondLst>
                                            <p:cond delay="2999"/>
                                          </p:stCondLst>
                                        </p:cTn>
                                        <p:tgtEl>
                                          <p:spTgt spid="15"/>
                                        </p:tgtEl>
                                        <p:attrNameLst>
                                          <p:attrName>style.visibility</p:attrName>
                                        </p:attrNameLst>
                                      </p:cBhvr>
                                      <p:to>
                                        <p:strVal val="hidden"/>
                                      </p:to>
                                    </p:set>
                                  </p:childTnLst>
                                </p:cTn>
                              </p:par>
                              <p:par>
                                <p:cTn id="220" presetID="2" presetClass="exit" presetSubtype="4" fill="hold" grpId="3" nodeType="withEffect">
                                  <p:stCondLst>
                                    <p:cond delay="0"/>
                                  </p:stCondLst>
                                  <p:childTnLst>
                                    <p:anim calcmode="lin" valueType="num">
                                      <p:cBhvr additive="base">
                                        <p:cTn id="221" dur="3000"/>
                                        <p:tgtEl>
                                          <p:spTgt spid="16"/>
                                        </p:tgtEl>
                                        <p:attrNameLst>
                                          <p:attrName>ppt_x</p:attrName>
                                        </p:attrNameLst>
                                      </p:cBhvr>
                                      <p:tavLst>
                                        <p:tav tm="0">
                                          <p:val>
                                            <p:strVal val="ppt_x"/>
                                          </p:val>
                                        </p:tav>
                                        <p:tav tm="100000">
                                          <p:val>
                                            <p:strVal val="ppt_x"/>
                                          </p:val>
                                        </p:tav>
                                      </p:tavLst>
                                    </p:anim>
                                    <p:anim calcmode="lin" valueType="num">
                                      <p:cBhvr additive="base">
                                        <p:cTn id="222" dur="3000"/>
                                        <p:tgtEl>
                                          <p:spTgt spid="16"/>
                                        </p:tgtEl>
                                        <p:attrNameLst>
                                          <p:attrName>ppt_y</p:attrName>
                                        </p:attrNameLst>
                                      </p:cBhvr>
                                      <p:tavLst>
                                        <p:tav tm="0">
                                          <p:val>
                                            <p:strVal val="ppt_y"/>
                                          </p:val>
                                        </p:tav>
                                        <p:tav tm="100000">
                                          <p:val>
                                            <p:strVal val="1+ppt_h/2"/>
                                          </p:val>
                                        </p:tav>
                                      </p:tavLst>
                                    </p:anim>
                                    <p:set>
                                      <p:cBhvr>
                                        <p:cTn id="223" dur="1" fill="hold">
                                          <p:stCondLst>
                                            <p:cond delay="2999"/>
                                          </p:stCondLst>
                                        </p:cTn>
                                        <p:tgtEl>
                                          <p:spTgt spid="16"/>
                                        </p:tgtEl>
                                        <p:attrNameLst>
                                          <p:attrName>style.visibility</p:attrName>
                                        </p:attrNameLst>
                                      </p:cBhvr>
                                      <p:to>
                                        <p:strVal val="hidden"/>
                                      </p:to>
                                    </p:set>
                                  </p:childTnLst>
                                </p:cTn>
                              </p:par>
                              <p:par>
                                <p:cTn id="224" presetID="2" presetClass="exit" presetSubtype="4" fill="hold" grpId="3" nodeType="withEffect">
                                  <p:stCondLst>
                                    <p:cond delay="0"/>
                                  </p:stCondLst>
                                  <p:childTnLst>
                                    <p:anim calcmode="lin" valueType="num">
                                      <p:cBhvr additive="base">
                                        <p:cTn id="225" dur="3000"/>
                                        <p:tgtEl>
                                          <p:spTgt spid="17"/>
                                        </p:tgtEl>
                                        <p:attrNameLst>
                                          <p:attrName>ppt_x</p:attrName>
                                        </p:attrNameLst>
                                      </p:cBhvr>
                                      <p:tavLst>
                                        <p:tav tm="0">
                                          <p:val>
                                            <p:strVal val="ppt_x"/>
                                          </p:val>
                                        </p:tav>
                                        <p:tav tm="100000">
                                          <p:val>
                                            <p:strVal val="ppt_x"/>
                                          </p:val>
                                        </p:tav>
                                      </p:tavLst>
                                    </p:anim>
                                    <p:anim calcmode="lin" valueType="num">
                                      <p:cBhvr additive="base">
                                        <p:cTn id="226" dur="3000"/>
                                        <p:tgtEl>
                                          <p:spTgt spid="17"/>
                                        </p:tgtEl>
                                        <p:attrNameLst>
                                          <p:attrName>ppt_y</p:attrName>
                                        </p:attrNameLst>
                                      </p:cBhvr>
                                      <p:tavLst>
                                        <p:tav tm="0">
                                          <p:val>
                                            <p:strVal val="ppt_y"/>
                                          </p:val>
                                        </p:tav>
                                        <p:tav tm="100000">
                                          <p:val>
                                            <p:strVal val="1+ppt_h/2"/>
                                          </p:val>
                                        </p:tav>
                                      </p:tavLst>
                                    </p:anim>
                                    <p:set>
                                      <p:cBhvr>
                                        <p:cTn id="227" dur="1" fill="hold">
                                          <p:stCondLst>
                                            <p:cond delay="2999"/>
                                          </p:stCondLst>
                                        </p:cTn>
                                        <p:tgtEl>
                                          <p:spTgt spid="17"/>
                                        </p:tgtEl>
                                        <p:attrNameLst>
                                          <p:attrName>style.visibility</p:attrName>
                                        </p:attrNameLst>
                                      </p:cBhvr>
                                      <p:to>
                                        <p:strVal val="hidden"/>
                                      </p:to>
                                    </p:set>
                                  </p:childTnLst>
                                </p:cTn>
                              </p:par>
                              <p:par>
                                <p:cTn id="228" presetID="2" presetClass="exit" presetSubtype="4" fill="hold" grpId="3" nodeType="withEffect">
                                  <p:stCondLst>
                                    <p:cond delay="0"/>
                                  </p:stCondLst>
                                  <p:childTnLst>
                                    <p:anim calcmode="lin" valueType="num">
                                      <p:cBhvr additive="base">
                                        <p:cTn id="229" dur="3000"/>
                                        <p:tgtEl>
                                          <p:spTgt spid="18"/>
                                        </p:tgtEl>
                                        <p:attrNameLst>
                                          <p:attrName>ppt_x</p:attrName>
                                        </p:attrNameLst>
                                      </p:cBhvr>
                                      <p:tavLst>
                                        <p:tav tm="0">
                                          <p:val>
                                            <p:strVal val="ppt_x"/>
                                          </p:val>
                                        </p:tav>
                                        <p:tav tm="100000">
                                          <p:val>
                                            <p:strVal val="ppt_x"/>
                                          </p:val>
                                        </p:tav>
                                      </p:tavLst>
                                    </p:anim>
                                    <p:anim calcmode="lin" valueType="num">
                                      <p:cBhvr additive="base">
                                        <p:cTn id="230" dur="3000"/>
                                        <p:tgtEl>
                                          <p:spTgt spid="18"/>
                                        </p:tgtEl>
                                        <p:attrNameLst>
                                          <p:attrName>ppt_y</p:attrName>
                                        </p:attrNameLst>
                                      </p:cBhvr>
                                      <p:tavLst>
                                        <p:tav tm="0">
                                          <p:val>
                                            <p:strVal val="ppt_y"/>
                                          </p:val>
                                        </p:tav>
                                        <p:tav tm="100000">
                                          <p:val>
                                            <p:strVal val="1+ppt_h/2"/>
                                          </p:val>
                                        </p:tav>
                                      </p:tavLst>
                                    </p:anim>
                                    <p:set>
                                      <p:cBhvr>
                                        <p:cTn id="231" dur="1" fill="hold">
                                          <p:stCondLst>
                                            <p:cond delay="2999"/>
                                          </p:stCondLst>
                                        </p:cTn>
                                        <p:tgtEl>
                                          <p:spTgt spid="18"/>
                                        </p:tgtEl>
                                        <p:attrNameLst>
                                          <p:attrName>style.visibility</p:attrName>
                                        </p:attrNameLst>
                                      </p:cBhvr>
                                      <p:to>
                                        <p:strVal val="hidden"/>
                                      </p:to>
                                    </p:set>
                                  </p:childTnLst>
                                </p:cTn>
                              </p:par>
                              <p:par>
                                <p:cTn id="232" presetID="2" presetClass="exit" presetSubtype="4" fill="hold" grpId="3" nodeType="withEffect">
                                  <p:stCondLst>
                                    <p:cond delay="0"/>
                                  </p:stCondLst>
                                  <p:childTnLst>
                                    <p:anim calcmode="lin" valueType="num">
                                      <p:cBhvr additive="base">
                                        <p:cTn id="233" dur="3000"/>
                                        <p:tgtEl>
                                          <p:spTgt spid="19"/>
                                        </p:tgtEl>
                                        <p:attrNameLst>
                                          <p:attrName>ppt_x</p:attrName>
                                        </p:attrNameLst>
                                      </p:cBhvr>
                                      <p:tavLst>
                                        <p:tav tm="0">
                                          <p:val>
                                            <p:strVal val="ppt_x"/>
                                          </p:val>
                                        </p:tav>
                                        <p:tav tm="100000">
                                          <p:val>
                                            <p:strVal val="ppt_x"/>
                                          </p:val>
                                        </p:tav>
                                      </p:tavLst>
                                    </p:anim>
                                    <p:anim calcmode="lin" valueType="num">
                                      <p:cBhvr additive="base">
                                        <p:cTn id="234" dur="3000"/>
                                        <p:tgtEl>
                                          <p:spTgt spid="19"/>
                                        </p:tgtEl>
                                        <p:attrNameLst>
                                          <p:attrName>ppt_y</p:attrName>
                                        </p:attrNameLst>
                                      </p:cBhvr>
                                      <p:tavLst>
                                        <p:tav tm="0">
                                          <p:val>
                                            <p:strVal val="ppt_y"/>
                                          </p:val>
                                        </p:tav>
                                        <p:tav tm="100000">
                                          <p:val>
                                            <p:strVal val="1+ppt_h/2"/>
                                          </p:val>
                                        </p:tav>
                                      </p:tavLst>
                                    </p:anim>
                                    <p:set>
                                      <p:cBhvr>
                                        <p:cTn id="235" dur="1" fill="hold">
                                          <p:stCondLst>
                                            <p:cond delay="2999"/>
                                          </p:stCondLst>
                                        </p:cTn>
                                        <p:tgtEl>
                                          <p:spTgt spid="19"/>
                                        </p:tgtEl>
                                        <p:attrNameLst>
                                          <p:attrName>style.visibility</p:attrName>
                                        </p:attrNameLst>
                                      </p:cBhvr>
                                      <p:to>
                                        <p:strVal val="hidden"/>
                                      </p:to>
                                    </p:set>
                                  </p:childTnLst>
                                </p:cTn>
                              </p:par>
                              <p:par>
                                <p:cTn id="236" presetID="2" presetClass="exit" presetSubtype="4" fill="hold" grpId="3" nodeType="withEffect">
                                  <p:stCondLst>
                                    <p:cond delay="0"/>
                                  </p:stCondLst>
                                  <p:childTnLst>
                                    <p:anim calcmode="lin" valueType="num">
                                      <p:cBhvr additive="base">
                                        <p:cTn id="237" dur="3000"/>
                                        <p:tgtEl>
                                          <p:spTgt spid="20"/>
                                        </p:tgtEl>
                                        <p:attrNameLst>
                                          <p:attrName>ppt_x</p:attrName>
                                        </p:attrNameLst>
                                      </p:cBhvr>
                                      <p:tavLst>
                                        <p:tav tm="0">
                                          <p:val>
                                            <p:strVal val="ppt_x"/>
                                          </p:val>
                                        </p:tav>
                                        <p:tav tm="100000">
                                          <p:val>
                                            <p:strVal val="ppt_x"/>
                                          </p:val>
                                        </p:tav>
                                      </p:tavLst>
                                    </p:anim>
                                    <p:anim calcmode="lin" valueType="num">
                                      <p:cBhvr additive="base">
                                        <p:cTn id="238" dur="3000"/>
                                        <p:tgtEl>
                                          <p:spTgt spid="20"/>
                                        </p:tgtEl>
                                        <p:attrNameLst>
                                          <p:attrName>ppt_y</p:attrName>
                                        </p:attrNameLst>
                                      </p:cBhvr>
                                      <p:tavLst>
                                        <p:tav tm="0">
                                          <p:val>
                                            <p:strVal val="ppt_y"/>
                                          </p:val>
                                        </p:tav>
                                        <p:tav tm="100000">
                                          <p:val>
                                            <p:strVal val="1+ppt_h/2"/>
                                          </p:val>
                                        </p:tav>
                                      </p:tavLst>
                                    </p:anim>
                                    <p:set>
                                      <p:cBhvr>
                                        <p:cTn id="239" dur="1" fill="hold">
                                          <p:stCondLst>
                                            <p:cond delay="2999"/>
                                          </p:stCondLst>
                                        </p:cTn>
                                        <p:tgtEl>
                                          <p:spTgt spid="20"/>
                                        </p:tgtEl>
                                        <p:attrNameLst>
                                          <p:attrName>style.visibility</p:attrName>
                                        </p:attrNameLst>
                                      </p:cBhvr>
                                      <p:to>
                                        <p:strVal val="hidden"/>
                                      </p:to>
                                    </p:set>
                                  </p:childTnLst>
                                </p:cTn>
                              </p:par>
                              <p:par>
                                <p:cTn id="240" presetID="2" presetClass="exit" presetSubtype="4" fill="hold" grpId="3" nodeType="withEffect">
                                  <p:stCondLst>
                                    <p:cond delay="0"/>
                                  </p:stCondLst>
                                  <p:childTnLst>
                                    <p:anim calcmode="lin" valueType="num">
                                      <p:cBhvr additive="base">
                                        <p:cTn id="241" dur="3000"/>
                                        <p:tgtEl>
                                          <p:spTgt spid="21"/>
                                        </p:tgtEl>
                                        <p:attrNameLst>
                                          <p:attrName>ppt_x</p:attrName>
                                        </p:attrNameLst>
                                      </p:cBhvr>
                                      <p:tavLst>
                                        <p:tav tm="0">
                                          <p:val>
                                            <p:strVal val="ppt_x"/>
                                          </p:val>
                                        </p:tav>
                                        <p:tav tm="100000">
                                          <p:val>
                                            <p:strVal val="ppt_x"/>
                                          </p:val>
                                        </p:tav>
                                      </p:tavLst>
                                    </p:anim>
                                    <p:anim calcmode="lin" valueType="num">
                                      <p:cBhvr additive="base">
                                        <p:cTn id="242" dur="3000"/>
                                        <p:tgtEl>
                                          <p:spTgt spid="21"/>
                                        </p:tgtEl>
                                        <p:attrNameLst>
                                          <p:attrName>ppt_y</p:attrName>
                                        </p:attrNameLst>
                                      </p:cBhvr>
                                      <p:tavLst>
                                        <p:tav tm="0">
                                          <p:val>
                                            <p:strVal val="ppt_y"/>
                                          </p:val>
                                        </p:tav>
                                        <p:tav tm="100000">
                                          <p:val>
                                            <p:strVal val="1+ppt_h/2"/>
                                          </p:val>
                                        </p:tav>
                                      </p:tavLst>
                                    </p:anim>
                                    <p:set>
                                      <p:cBhvr>
                                        <p:cTn id="243" dur="1" fill="hold">
                                          <p:stCondLst>
                                            <p:cond delay="2999"/>
                                          </p:stCondLst>
                                        </p:cTn>
                                        <p:tgtEl>
                                          <p:spTgt spid="21"/>
                                        </p:tgtEl>
                                        <p:attrNameLst>
                                          <p:attrName>style.visibility</p:attrName>
                                        </p:attrNameLst>
                                      </p:cBhvr>
                                      <p:to>
                                        <p:strVal val="hidden"/>
                                      </p:to>
                                    </p:set>
                                  </p:childTnLst>
                                </p:cTn>
                              </p:par>
                              <p:par>
                                <p:cTn id="244" presetID="2" presetClass="exit" presetSubtype="4" fill="hold" grpId="3" nodeType="withEffect">
                                  <p:stCondLst>
                                    <p:cond delay="0"/>
                                  </p:stCondLst>
                                  <p:childTnLst>
                                    <p:anim calcmode="lin" valueType="num">
                                      <p:cBhvr additive="base">
                                        <p:cTn id="245" dur="3000"/>
                                        <p:tgtEl>
                                          <p:spTgt spid="22"/>
                                        </p:tgtEl>
                                        <p:attrNameLst>
                                          <p:attrName>ppt_x</p:attrName>
                                        </p:attrNameLst>
                                      </p:cBhvr>
                                      <p:tavLst>
                                        <p:tav tm="0">
                                          <p:val>
                                            <p:strVal val="ppt_x"/>
                                          </p:val>
                                        </p:tav>
                                        <p:tav tm="100000">
                                          <p:val>
                                            <p:strVal val="ppt_x"/>
                                          </p:val>
                                        </p:tav>
                                      </p:tavLst>
                                    </p:anim>
                                    <p:anim calcmode="lin" valueType="num">
                                      <p:cBhvr additive="base">
                                        <p:cTn id="246" dur="3000"/>
                                        <p:tgtEl>
                                          <p:spTgt spid="22"/>
                                        </p:tgtEl>
                                        <p:attrNameLst>
                                          <p:attrName>ppt_y</p:attrName>
                                        </p:attrNameLst>
                                      </p:cBhvr>
                                      <p:tavLst>
                                        <p:tav tm="0">
                                          <p:val>
                                            <p:strVal val="ppt_y"/>
                                          </p:val>
                                        </p:tav>
                                        <p:tav tm="100000">
                                          <p:val>
                                            <p:strVal val="1+ppt_h/2"/>
                                          </p:val>
                                        </p:tav>
                                      </p:tavLst>
                                    </p:anim>
                                    <p:set>
                                      <p:cBhvr>
                                        <p:cTn id="247" dur="1" fill="hold">
                                          <p:stCondLst>
                                            <p:cond delay="2999"/>
                                          </p:stCondLst>
                                        </p:cTn>
                                        <p:tgtEl>
                                          <p:spTgt spid="22"/>
                                        </p:tgtEl>
                                        <p:attrNameLst>
                                          <p:attrName>style.visibility</p:attrName>
                                        </p:attrNameLst>
                                      </p:cBhvr>
                                      <p:to>
                                        <p:strVal val="hidden"/>
                                      </p:to>
                                    </p:set>
                                  </p:childTnLst>
                                </p:cTn>
                              </p:par>
                              <p:par>
                                <p:cTn id="248" presetID="19" presetClass="exit" presetSubtype="5" fill="hold" grpId="4" nodeType="withEffect">
                                  <p:stCondLst>
                                    <p:cond delay="0"/>
                                  </p:stCondLst>
                                  <p:childTnLst>
                                    <p:anim calcmode="lin" valueType="num">
                                      <p:cBhvr>
                                        <p:cTn id="249" dur="3000"/>
                                        <p:tgtEl>
                                          <p:spTgt spid="13"/>
                                        </p:tgtEl>
                                        <p:attrNameLst>
                                          <p:attrName>ppt_w</p:attrName>
                                        </p:attrNameLst>
                                      </p:cBhvr>
                                      <p:tavLst>
                                        <p:tav tm="0">
                                          <p:val>
                                            <p:strVal val="ppt_w"/>
                                          </p:val>
                                        </p:tav>
                                        <p:tav tm="100000">
                                          <p:val>
                                            <p:strVal val="ppt_w"/>
                                          </p:val>
                                        </p:tav>
                                      </p:tavLst>
                                    </p:anim>
                                    <p:anim calcmode="lin" valueType="num">
                                      <p:cBhvr>
                                        <p:cTn id="25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2999"/>
                                          </p:stCondLst>
                                        </p:cTn>
                                        <p:tgtEl>
                                          <p:spTgt spid="13"/>
                                        </p:tgtEl>
                                        <p:attrNameLst>
                                          <p:attrName>style.visibility</p:attrName>
                                        </p:attrNameLst>
                                      </p:cBhvr>
                                      <p:to>
                                        <p:strVal val="hidden"/>
                                      </p:to>
                                    </p:set>
                                  </p:childTnLst>
                                </p:cTn>
                              </p:par>
                              <p:par>
                                <p:cTn id="252" presetID="19" presetClass="exit" presetSubtype="5" fill="hold" grpId="4" nodeType="withEffect">
                                  <p:stCondLst>
                                    <p:cond delay="0"/>
                                  </p:stCondLst>
                                  <p:childTnLst>
                                    <p:anim calcmode="lin" valueType="num">
                                      <p:cBhvr>
                                        <p:cTn id="253" dur="3000"/>
                                        <p:tgtEl>
                                          <p:spTgt spid="14"/>
                                        </p:tgtEl>
                                        <p:attrNameLst>
                                          <p:attrName>ppt_w</p:attrName>
                                        </p:attrNameLst>
                                      </p:cBhvr>
                                      <p:tavLst>
                                        <p:tav tm="0">
                                          <p:val>
                                            <p:strVal val="ppt_w"/>
                                          </p:val>
                                        </p:tav>
                                        <p:tav tm="100000">
                                          <p:val>
                                            <p:strVal val="ppt_w"/>
                                          </p:val>
                                        </p:tav>
                                      </p:tavLst>
                                    </p:anim>
                                    <p:anim calcmode="lin" valueType="num">
                                      <p:cBhvr>
                                        <p:cTn id="254"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2999"/>
                                          </p:stCondLst>
                                        </p:cTn>
                                        <p:tgtEl>
                                          <p:spTgt spid="14"/>
                                        </p:tgtEl>
                                        <p:attrNameLst>
                                          <p:attrName>style.visibility</p:attrName>
                                        </p:attrNameLst>
                                      </p:cBhvr>
                                      <p:to>
                                        <p:strVal val="hidden"/>
                                      </p:to>
                                    </p:set>
                                  </p:childTnLst>
                                </p:cTn>
                              </p:par>
                              <p:par>
                                <p:cTn id="256" presetID="19" presetClass="exit" presetSubtype="5" fill="hold" grpId="4" nodeType="withEffect">
                                  <p:stCondLst>
                                    <p:cond delay="0"/>
                                  </p:stCondLst>
                                  <p:childTnLst>
                                    <p:anim calcmode="lin" valueType="num">
                                      <p:cBhvr>
                                        <p:cTn id="257" dur="3000"/>
                                        <p:tgtEl>
                                          <p:spTgt spid="15"/>
                                        </p:tgtEl>
                                        <p:attrNameLst>
                                          <p:attrName>ppt_w</p:attrName>
                                        </p:attrNameLst>
                                      </p:cBhvr>
                                      <p:tavLst>
                                        <p:tav tm="0">
                                          <p:val>
                                            <p:strVal val="ppt_w"/>
                                          </p:val>
                                        </p:tav>
                                        <p:tav tm="100000">
                                          <p:val>
                                            <p:strVal val="ppt_w"/>
                                          </p:val>
                                        </p:tav>
                                      </p:tavLst>
                                    </p:anim>
                                    <p:anim calcmode="lin" valueType="num">
                                      <p:cBhvr>
                                        <p:cTn id="258"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2999"/>
                                          </p:stCondLst>
                                        </p:cTn>
                                        <p:tgtEl>
                                          <p:spTgt spid="15"/>
                                        </p:tgtEl>
                                        <p:attrNameLst>
                                          <p:attrName>style.visibility</p:attrName>
                                        </p:attrNameLst>
                                      </p:cBhvr>
                                      <p:to>
                                        <p:strVal val="hidden"/>
                                      </p:to>
                                    </p:set>
                                  </p:childTnLst>
                                </p:cTn>
                              </p:par>
                              <p:par>
                                <p:cTn id="260" presetID="19" presetClass="exit" presetSubtype="5" fill="hold" grpId="4" nodeType="withEffect">
                                  <p:stCondLst>
                                    <p:cond delay="0"/>
                                  </p:stCondLst>
                                  <p:childTnLst>
                                    <p:anim calcmode="lin" valueType="num">
                                      <p:cBhvr>
                                        <p:cTn id="261" dur="3000"/>
                                        <p:tgtEl>
                                          <p:spTgt spid="16"/>
                                        </p:tgtEl>
                                        <p:attrNameLst>
                                          <p:attrName>ppt_w</p:attrName>
                                        </p:attrNameLst>
                                      </p:cBhvr>
                                      <p:tavLst>
                                        <p:tav tm="0">
                                          <p:val>
                                            <p:strVal val="ppt_w"/>
                                          </p:val>
                                        </p:tav>
                                        <p:tav tm="100000">
                                          <p:val>
                                            <p:strVal val="ppt_w"/>
                                          </p:val>
                                        </p:tav>
                                      </p:tavLst>
                                    </p:anim>
                                    <p:anim calcmode="lin" valueType="num">
                                      <p:cBhvr>
                                        <p:cTn id="262"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2999"/>
                                          </p:stCondLst>
                                        </p:cTn>
                                        <p:tgtEl>
                                          <p:spTgt spid="16"/>
                                        </p:tgtEl>
                                        <p:attrNameLst>
                                          <p:attrName>style.visibility</p:attrName>
                                        </p:attrNameLst>
                                      </p:cBhvr>
                                      <p:to>
                                        <p:strVal val="hidden"/>
                                      </p:to>
                                    </p:set>
                                  </p:childTnLst>
                                </p:cTn>
                              </p:par>
                              <p:par>
                                <p:cTn id="264" presetID="19" presetClass="exit" presetSubtype="5" fill="hold" grpId="4" nodeType="withEffect">
                                  <p:stCondLst>
                                    <p:cond delay="0"/>
                                  </p:stCondLst>
                                  <p:childTnLst>
                                    <p:anim calcmode="lin" valueType="num">
                                      <p:cBhvr>
                                        <p:cTn id="265" dur="3000"/>
                                        <p:tgtEl>
                                          <p:spTgt spid="17"/>
                                        </p:tgtEl>
                                        <p:attrNameLst>
                                          <p:attrName>ppt_w</p:attrName>
                                        </p:attrNameLst>
                                      </p:cBhvr>
                                      <p:tavLst>
                                        <p:tav tm="0">
                                          <p:val>
                                            <p:strVal val="ppt_w"/>
                                          </p:val>
                                        </p:tav>
                                        <p:tav tm="100000">
                                          <p:val>
                                            <p:strVal val="ppt_w"/>
                                          </p:val>
                                        </p:tav>
                                      </p:tavLst>
                                    </p:anim>
                                    <p:anim calcmode="lin" valueType="num">
                                      <p:cBhvr>
                                        <p:cTn id="266"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2999"/>
                                          </p:stCondLst>
                                        </p:cTn>
                                        <p:tgtEl>
                                          <p:spTgt spid="17"/>
                                        </p:tgtEl>
                                        <p:attrNameLst>
                                          <p:attrName>style.visibility</p:attrName>
                                        </p:attrNameLst>
                                      </p:cBhvr>
                                      <p:to>
                                        <p:strVal val="hidden"/>
                                      </p:to>
                                    </p:set>
                                  </p:childTnLst>
                                </p:cTn>
                              </p:par>
                              <p:par>
                                <p:cTn id="268" presetID="19" presetClass="exit" presetSubtype="5" fill="hold" grpId="4" nodeType="withEffect">
                                  <p:stCondLst>
                                    <p:cond delay="0"/>
                                  </p:stCondLst>
                                  <p:childTnLst>
                                    <p:anim calcmode="lin" valueType="num">
                                      <p:cBhvr>
                                        <p:cTn id="269" dur="3000"/>
                                        <p:tgtEl>
                                          <p:spTgt spid="18"/>
                                        </p:tgtEl>
                                        <p:attrNameLst>
                                          <p:attrName>ppt_w</p:attrName>
                                        </p:attrNameLst>
                                      </p:cBhvr>
                                      <p:tavLst>
                                        <p:tav tm="0">
                                          <p:val>
                                            <p:strVal val="ppt_w"/>
                                          </p:val>
                                        </p:tav>
                                        <p:tav tm="100000">
                                          <p:val>
                                            <p:strVal val="ppt_w"/>
                                          </p:val>
                                        </p:tav>
                                      </p:tavLst>
                                    </p:anim>
                                    <p:anim calcmode="lin" valueType="num">
                                      <p:cBhvr>
                                        <p:cTn id="270"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2999"/>
                                          </p:stCondLst>
                                        </p:cTn>
                                        <p:tgtEl>
                                          <p:spTgt spid="18"/>
                                        </p:tgtEl>
                                        <p:attrNameLst>
                                          <p:attrName>style.visibility</p:attrName>
                                        </p:attrNameLst>
                                      </p:cBhvr>
                                      <p:to>
                                        <p:strVal val="hidden"/>
                                      </p:to>
                                    </p:set>
                                  </p:childTnLst>
                                </p:cTn>
                              </p:par>
                              <p:par>
                                <p:cTn id="272" presetID="19" presetClass="exit" presetSubtype="5" fill="hold" grpId="4" nodeType="withEffect">
                                  <p:stCondLst>
                                    <p:cond delay="0"/>
                                  </p:stCondLst>
                                  <p:childTnLst>
                                    <p:anim calcmode="lin" valueType="num">
                                      <p:cBhvr>
                                        <p:cTn id="273" dur="3000"/>
                                        <p:tgtEl>
                                          <p:spTgt spid="19"/>
                                        </p:tgtEl>
                                        <p:attrNameLst>
                                          <p:attrName>ppt_w</p:attrName>
                                        </p:attrNameLst>
                                      </p:cBhvr>
                                      <p:tavLst>
                                        <p:tav tm="0">
                                          <p:val>
                                            <p:strVal val="ppt_w"/>
                                          </p:val>
                                        </p:tav>
                                        <p:tav tm="100000">
                                          <p:val>
                                            <p:strVal val="ppt_w"/>
                                          </p:val>
                                        </p:tav>
                                      </p:tavLst>
                                    </p:anim>
                                    <p:anim calcmode="lin" valueType="num">
                                      <p:cBhvr>
                                        <p:cTn id="274"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2999"/>
                                          </p:stCondLst>
                                        </p:cTn>
                                        <p:tgtEl>
                                          <p:spTgt spid="19"/>
                                        </p:tgtEl>
                                        <p:attrNameLst>
                                          <p:attrName>style.visibility</p:attrName>
                                        </p:attrNameLst>
                                      </p:cBhvr>
                                      <p:to>
                                        <p:strVal val="hidden"/>
                                      </p:to>
                                    </p:set>
                                  </p:childTnLst>
                                </p:cTn>
                              </p:par>
                              <p:par>
                                <p:cTn id="276" presetID="19" presetClass="exit" presetSubtype="5" fill="hold" grpId="4" nodeType="withEffect">
                                  <p:stCondLst>
                                    <p:cond delay="0"/>
                                  </p:stCondLst>
                                  <p:childTnLst>
                                    <p:anim calcmode="lin" valueType="num">
                                      <p:cBhvr>
                                        <p:cTn id="277" dur="3000"/>
                                        <p:tgtEl>
                                          <p:spTgt spid="20"/>
                                        </p:tgtEl>
                                        <p:attrNameLst>
                                          <p:attrName>ppt_w</p:attrName>
                                        </p:attrNameLst>
                                      </p:cBhvr>
                                      <p:tavLst>
                                        <p:tav tm="0">
                                          <p:val>
                                            <p:strVal val="ppt_w"/>
                                          </p:val>
                                        </p:tav>
                                        <p:tav tm="100000">
                                          <p:val>
                                            <p:strVal val="ppt_w"/>
                                          </p:val>
                                        </p:tav>
                                      </p:tavLst>
                                    </p:anim>
                                    <p:anim calcmode="lin" valueType="num">
                                      <p:cBhvr>
                                        <p:cTn id="278"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2999"/>
                                          </p:stCondLst>
                                        </p:cTn>
                                        <p:tgtEl>
                                          <p:spTgt spid="20"/>
                                        </p:tgtEl>
                                        <p:attrNameLst>
                                          <p:attrName>style.visibility</p:attrName>
                                        </p:attrNameLst>
                                      </p:cBhvr>
                                      <p:to>
                                        <p:strVal val="hidden"/>
                                      </p:to>
                                    </p:set>
                                  </p:childTnLst>
                                </p:cTn>
                              </p:par>
                              <p:par>
                                <p:cTn id="280" presetID="19" presetClass="exit" presetSubtype="5" fill="hold" grpId="4" nodeType="withEffect">
                                  <p:stCondLst>
                                    <p:cond delay="0"/>
                                  </p:stCondLst>
                                  <p:childTnLst>
                                    <p:anim calcmode="lin" valueType="num">
                                      <p:cBhvr>
                                        <p:cTn id="281" dur="3000"/>
                                        <p:tgtEl>
                                          <p:spTgt spid="21"/>
                                        </p:tgtEl>
                                        <p:attrNameLst>
                                          <p:attrName>ppt_w</p:attrName>
                                        </p:attrNameLst>
                                      </p:cBhvr>
                                      <p:tavLst>
                                        <p:tav tm="0">
                                          <p:val>
                                            <p:strVal val="ppt_w"/>
                                          </p:val>
                                        </p:tav>
                                        <p:tav tm="100000">
                                          <p:val>
                                            <p:strVal val="ppt_w"/>
                                          </p:val>
                                        </p:tav>
                                      </p:tavLst>
                                    </p:anim>
                                    <p:anim calcmode="lin" valueType="num">
                                      <p:cBhvr>
                                        <p:cTn id="282"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2999"/>
                                          </p:stCondLst>
                                        </p:cTn>
                                        <p:tgtEl>
                                          <p:spTgt spid="21"/>
                                        </p:tgtEl>
                                        <p:attrNameLst>
                                          <p:attrName>style.visibility</p:attrName>
                                        </p:attrNameLst>
                                      </p:cBhvr>
                                      <p:to>
                                        <p:strVal val="hidden"/>
                                      </p:to>
                                    </p:set>
                                  </p:childTnLst>
                                </p:cTn>
                              </p:par>
                              <p:par>
                                <p:cTn id="284" presetID="19" presetClass="exit" presetSubtype="5" fill="hold" grpId="4" nodeType="withEffect">
                                  <p:stCondLst>
                                    <p:cond delay="0"/>
                                  </p:stCondLst>
                                  <p:childTnLst>
                                    <p:anim calcmode="lin" valueType="num">
                                      <p:cBhvr>
                                        <p:cTn id="285" dur="3000"/>
                                        <p:tgtEl>
                                          <p:spTgt spid="22"/>
                                        </p:tgtEl>
                                        <p:attrNameLst>
                                          <p:attrName>ppt_w</p:attrName>
                                        </p:attrNameLst>
                                      </p:cBhvr>
                                      <p:tavLst>
                                        <p:tav tm="0">
                                          <p:val>
                                            <p:strVal val="ppt_w"/>
                                          </p:val>
                                        </p:tav>
                                        <p:tav tm="100000">
                                          <p:val>
                                            <p:strVal val="ppt_w"/>
                                          </p:val>
                                        </p:tav>
                                      </p:tavLst>
                                    </p:anim>
                                    <p:anim calcmode="lin" valueType="num">
                                      <p:cBhvr>
                                        <p:cTn id="286"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2999"/>
                                          </p:stCondLst>
                                        </p:cTn>
                                        <p:tgtEl>
                                          <p:spTgt spid="22"/>
                                        </p:tgtEl>
                                        <p:attrNameLst>
                                          <p:attrName>style.visibility</p:attrName>
                                        </p:attrNameLst>
                                      </p:cBhvr>
                                      <p:to>
                                        <p:strVal val="hidden"/>
                                      </p:to>
                                    </p:set>
                                  </p:childTnLst>
                                </p:cTn>
                              </p:par>
                              <p:par>
                                <p:cTn id="288" presetID="2" presetClass="exit" presetSubtype="1" fill="hold" grpId="3" nodeType="withEffect">
                                  <p:stCondLst>
                                    <p:cond delay="0"/>
                                  </p:stCondLst>
                                  <p:childTnLst>
                                    <p:anim calcmode="lin" valueType="num">
                                      <p:cBhvr additive="base">
                                        <p:cTn id="289" dur="3000"/>
                                        <p:tgtEl>
                                          <p:spTgt spid="3"/>
                                        </p:tgtEl>
                                        <p:attrNameLst>
                                          <p:attrName>ppt_x</p:attrName>
                                        </p:attrNameLst>
                                      </p:cBhvr>
                                      <p:tavLst>
                                        <p:tav tm="0">
                                          <p:val>
                                            <p:strVal val="ppt_x"/>
                                          </p:val>
                                        </p:tav>
                                        <p:tav tm="100000">
                                          <p:val>
                                            <p:strVal val="ppt_x"/>
                                          </p:val>
                                        </p:tav>
                                      </p:tavLst>
                                    </p:anim>
                                    <p:anim calcmode="lin" valueType="num">
                                      <p:cBhvr additive="base">
                                        <p:cTn id="290" dur="3000"/>
                                        <p:tgtEl>
                                          <p:spTgt spid="3"/>
                                        </p:tgtEl>
                                        <p:attrNameLst>
                                          <p:attrName>ppt_y</p:attrName>
                                        </p:attrNameLst>
                                      </p:cBhvr>
                                      <p:tavLst>
                                        <p:tav tm="0">
                                          <p:val>
                                            <p:strVal val="ppt_y"/>
                                          </p:val>
                                        </p:tav>
                                        <p:tav tm="100000">
                                          <p:val>
                                            <p:strVal val="0-ppt_h/2"/>
                                          </p:val>
                                        </p:tav>
                                      </p:tavLst>
                                    </p:anim>
                                    <p:set>
                                      <p:cBhvr>
                                        <p:cTn id="291" dur="1" fill="hold">
                                          <p:stCondLst>
                                            <p:cond delay="2999"/>
                                          </p:stCondLst>
                                        </p:cTn>
                                        <p:tgtEl>
                                          <p:spTgt spid="3"/>
                                        </p:tgtEl>
                                        <p:attrNameLst>
                                          <p:attrName>style.visibility</p:attrName>
                                        </p:attrNameLst>
                                      </p:cBhvr>
                                      <p:to>
                                        <p:strVal val="hidden"/>
                                      </p:to>
                                    </p:set>
                                  </p:childTnLst>
                                </p:cTn>
                              </p:par>
                              <p:par>
                                <p:cTn id="292" presetID="2" presetClass="exit" presetSubtype="1" fill="hold" grpId="3" nodeType="withEffect">
                                  <p:stCondLst>
                                    <p:cond delay="0"/>
                                  </p:stCondLst>
                                  <p:childTnLst>
                                    <p:anim calcmode="lin" valueType="num">
                                      <p:cBhvr additive="base">
                                        <p:cTn id="293" dur="3000"/>
                                        <p:tgtEl>
                                          <p:spTgt spid="4"/>
                                        </p:tgtEl>
                                        <p:attrNameLst>
                                          <p:attrName>ppt_x</p:attrName>
                                        </p:attrNameLst>
                                      </p:cBhvr>
                                      <p:tavLst>
                                        <p:tav tm="0">
                                          <p:val>
                                            <p:strVal val="ppt_x"/>
                                          </p:val>
                                        </p:tav>
                                        <p:tav tm="100000">
                                          <p:val>
                                            <p:strVal val="ppt_x"/>
                                          </p:val>
                                        </p:tav>
                                      </p:tavLst>
                                    </p:anim>
                                    <p:anim calcmode="lin" valueType="num">
                                      <p:cBhvr additive="base">
                                        <p:cTn id="294" dur="3000"/>
                                        <p:tgtEl>
                                          <p:spTgt spid="4"/>
                                        </p:tgtEl>
                                        <p:attrNameLst>
                                          <p:attrName>ppt_y</p:attrName>
                                        </p:attrNameLst>
                                      </p:cBhvr>
                                      <p:tavLst>
                                        <p:tav tm="0">
                                          <p:val>
                                            <p:strVal val="ppt_y"/>
                                          </p:val>
                                        </p:tav>
                                        <p:tav tm="100000">
                                          <p:val>
                                            <p:strVal val="0-ppt_h/2"/>
                                          </p:val>
                                        </p:tav>
                                      </p:tavLst>
                                    </p:anim>
                                    <p:set>
                                      <p:cBhvr>
                                        <p:cTn id="295" dur="1" fill="hold">
                                          <p:stCondLst>
                                            <p:cond delay="2999"/>
                                          </p:stCondLst>
                                        </p:cTn>
                                        <p:tgtEl>
                                          <p:spTgt spid="4"/>
                                        </p:tgtEl>
                                        <p:attrNameLst>
                                          <p:attrName>style.visibility</p:attrName>
                                        </p:attrNameLst>
                                      </p:cBhvr>
                                      <p:to>
                                        <p:strVal val="hidden"/>
                                      </p:to>
                                    </p:set>
                                  </p:childTnLst>
                                </p:cTn>
                              </p:par>
                              <p:par>
                                <p:cTn id="296" presetID="2" presetClass="exit" presetSubtype="1" fill="hold" grpId="3" nodeType="withEffect">
                                  <p:stCondLst>
                                    <p:cond delay="0"/>
                                  </p:stCondLst>
                                  <p:childTnLst>
                                    <p:anim calcmode="lin" valueType="num">
                                      <p:cBhvr additive="base">
                                        <p:cTn id="297" dur="3000"/>
                                        <p:tgtEl>
                                          <p:spTgt spid="5"/>
                                        </p:tgtEl>
                                        <p:attrNameLst>
                                          <p:attrName>ppt_x</p:attrName>
                                        </p:attrNameLst>
                                      </p:cBhvr>
                                      <p:tavLst>
                                        <p:tav tm="0">
                                          <p:val>
                                            <p:strVal val="ppt_x"/>
                                          </p:val>
                                        </p:tav>
                                        <p:tav tm="100000">
                                          <p:val>
                                            <p:strVal val="ppt_x"/>
                                          </p:val>
                                        </p:tav>
                                      </p:tavLst>
                                    </p:anim>
                                    <p:anim calcmode="lin" valueType="num">
                                      <p:cBhvr additive="base">
                                        <p:cTn id="298" dur="3000"/>
                                        <p:tgtEl>
                                          <p:spTgt spid="5"/>
                                        </p:tgtEl>
                                        <p:attrNameLst>
                                          <p:attrName>ppt_y</p:attrName>
                                        </p:attrNameLst>
                                      </p:cBhvr>
                                      <p:tavLst>
                                        <p:tav tm="0">
                                          <p:val>
                                            <p:strVal val="ppt_y"/>
                                          </p:val>
                                        </p:tav>
                                        <p:tav tm="100000">
                                          <p:val>
                                            <p:strVal val="0-ppt_h/2"/>
                                          </p:val>
                                        </p:tav>
                                      </p:tavLst>
                                    </p:anim>
                                    <p:set>
                                      <p:cBhvr>
                                        <p:cTn id="299" dur="1" fill="hold">
                                          <p:stCondLst>
                                            <p:cond delay="2999"/>
                                          </p:stCondLst>
                                        </p:cTn>
                                        <p:tgtEl>
                                          <p:spTgt spid="5"/>
                                        </p:tgtEl>
                                        <p:attrNameLst>
                                          <p:attrName>style.visibility</p:attrName>
                                        </p:attrNameLst>
                                      </p:cBhvr>
                                      <p:to>
                                        <p:strVal val="hidden"/>
                                      </p:to>
                                    </p:set>
                                  </p:childTnLst>
                                </p:cTn>
                              </p:par>
                              <p:par>
                                <p:cTn id="300" presetID="2" presetClass="exit" presetSubtype="1" fill="hold" grpId="3" nodeType="withEffect">
                                  <p:stCondLst>
                                    <p:cond delay="0"/>
                                  </p:stCondLst>
                                  <p:childTnLst>
                                    <p:anim calcmode="lin" valueType="num">
                                      <p:cBhvr additive="base">
                                        <p:cTn id="301" dur="3000"/>
                                        <p:tgtEl>
                                          <p:spTgt spid="6"/>
                                        </p:tgtEl>
                                        <p:attrNameLst>
                                          <p:attrName>ppt_x</p:attrName>
                                        </p:attrNameLst>
                                      </p:cBhvr>
                                      <p:tavLst>
                                        <p:tav tm="0">
                                          <p:val>
                                            <p:strVal val="ppt_x"/>
                                          </p:val>
                                        </p:tav>
                                        <p:tav tm="100000">
                                          <p:val>
                                            <p:strVal val="ppt_x"/>
                                          </p:val>
                                        </p:tav>
                                      </p:tavLst>
                                    </p:anim>
                                    <p:anim calcmode="lin" valueType="num">
                                      <p:cBhvr additive="base">
                                        <p:cTn id="302" dur="3000"/>
                                        <p:tgtEl>
                                          <p:spTgt spid="6"/>
                                        </p:tgtEl>
                                        <p:attrNameLst>
                                          <p:attrName>ppt_y</p:attrName>
                                        </p:attrNameLst>
                                      </p:cBhvr>
                                      <p:tavLst>
                                        <p:tav tm="0">
                                          <p:val>
                                            <p:strVal val="ppt_y"/>
                                          </p:val>
                                        </p:tav>
                                        <p:tav tm="100000">
                                          <p:val>
                                            <p:strVal val="0-ppt_h/2"/>
                                          </p:val>
                                        </p:tav>
                                      </p:tavLst>
                                    </p:anim>
                                    <p:set>
                                      <p:cBhvr>
                                        <p:cTn id="303" dur="1" fill="hold">
                                          <p:stCondLst>
                                            <p:cond delay="2999"/>
                                          </p:stCondLst>
                                        </p:cTn>
                                        <p:tgtEl>
                                          <p:spTgt spid="6"/>
                                        </p:tgtEl>
                                        <p:attrNameLst>
                                          <p:attrName>style.visibility</p:attrName>
                                        </p:attrNameLst>
                                      </p:cBhvr>
                                      <p:to>
                                        <p:strVal val="hidden"/>
                                      </p:to>
                                    </p:set>
                                  </p:childTnLst>
                                </p:cTn>
                              </p:par>
                              <p:par>
                                <p:cTn id="304" presetID="2" presetClass="exit" presetSubtype="1" fill="hold" grpId="3" nodeType="withEffect">
                                  <p:stCondLst>
                                    <p:cond delay="0"/>
                                  </p:stCondLst>
                                  <p:childTnLst>
                                    <p:anim calcmode="lin" valueType="num">
                                      <p:cBhvr additive="base">
                                        <p:cTn id="305" dur="3000"/>
                                        <p:tgtEl>
                                          <p:spTgt spid="7"/>
                                        </p:tgtEl>
                                        <p:attrNameLst>
                                          <p:attrName>ppt_x</p:attrName>
                                        </p:attrNameLst>
                                      </p:cBhvr>
                                      <p:tavLst>
                                        <p:tav tm="0">
                                          <p:val>
                                            <p:strVal val="ppt_x"/>
                                          </p:val>
                                        </p:tav>
                                        <p:tav tm="100000">
                                          <p:val>
                                            <p:strVal val="ppt_x"/>
                                          </p:val>
                                        </p:tav>
                                      </p:tavLst>
                                    </p:anim>
                                    <p:anim calcmode="lin" valueType="num">
                                      <p:cBhvr additive="base">
                                        <p:cTn id="306" dur="3000"/>
                                        <p:tgtEl>
                                          <p:spTgt spid="7"/>
                                        </p:tgtEl>
                                        <p:attrNameLst>
                                          <p:attrName>ppt_y</p:attrName>
                                        </p:attrNameLst>
                                      </p:cBhvr>
                                      <p:tavLst>
                                        <p:tav tm="0">
                                          <p:val>
                                            <p:strVal val="ppt_y"/>
                                          </p:val>
                                        </p:tav>
                                        <p:tav tm="100000">
                                          <p:val>
                                            <p:strVal val="0-ppt_h/2"/>
                                          </p:val>
                                        </p:tav>
                                      </p:tavLst>
                                    </p:anim>
                                    <p:set>
                                      <p:cBhvr>
                                        <p:cTn id="307" dur="1" fill="hold">
                                          <p:stCondLst>
                                            <p:cond delay="2999"/>
                                          </p:stCondLst>
                                        </p:cTn>
                                        <p:tgtEl>
                                          <p:spTgt spid="7"/>
                                        </p:tgtEl>
                                        <p:attrNameLst>
                                          <p:attrName>style.visibility</p:attrName>
                                        </p:attrNameLst>
                                      </p:cBhvr>
                                      <p:to>
                                        <p:strVal val="hidden"/>
                                      </p:to>
                                    </p:set>
                                  </p:childTnLst>
                                </p:cTn>
                              </p:par>
                              <p:par>
                                <p:cTn id="308" presetID="2" presetClass="exit" presetSubtype="1" fill="hold" grpId="3" nodeType="withEffect">
                                  <p:stCondLst>
                                    <p:cond delay="0"/>
                                  </p:stCondLst>
                                  <p:childTnLst>
                                    <p:anim calcmode="lin" valueType="num">
                                      <p:cBhvr additive="base">
                                        <p:cTn id="309" dur="3000"/>
                                        <p:tgtEl>
                                          <p:spTgt spid="8"/>
                                        </p:tgtEl>
                                        <p:attrNameLst>
                                          <p:attrName>ppt_x</p:attrName>
                                        </p:attrNameLst>
                                      </p:cBhvr>
                                      <p:tavLst>
                                        <p:tav tm="0">
                                          <p:val>
                                            <p:strVal val="ppt_x"/>
                                          </p:val>
                                        </p:tav>
                                        <p:tav tm="100000">
                                          <p:val>
                                            <p:strVal val="ppt_x"/>
                                          </p:val>
                                        </p:tav>
                                      </p:tavLst>
                                    </p:anim>
                                    <p:anim calcmode="lin" valueType="num">
                                      <p:cBhvr additive="base">
                                        <p:cTn id="310" dur="3000"/>
                                        <p:tgtEl>
                                          <p:spTgt spid="8"/>
                                        </p:tgtEl>
                                        <p:attrNameLst>
                                          <p:attrName>ppt_y</p:attrName>
                                        </p:attrNameLst>
                                      </p:cBhvr>
                                      <p:tavLst>
                                        <p:tav tm="0">
                                          <p:val>
                                            <p:strVal val="ppt_y"/>
                                          </p:val>
                                        </p:tav>
                                        <p:tav tm="100000">
                                          <p:val>
                                            <p:strVal val="0-ppt_h/2"/>
                                          </p:val>
                                        </p:tav>
                                      </p:tavLst>
                                    </p:anim>
                                    <p:set>
                                      <p:cBhvr>
                                        <p:cTn id="311" dur="1" fill="hold">
                                          <p:stCondLst>
                                            <p:cond delay="2999"/>
                                          </p:stCondLst>
                                        </p:cTn>
                                        <p:tgtEl>
                                          <p:spTgt spid="8"/>
                                        </p:tgtEl>
                                        <p:attrNameLst>
                                          <p:attrName>style.visibility</p:attrName>
                                        </p:attrNameLst>
                                      </p:cBhvr>
                                      <p:to>
                                        <p:strVal val="hidden"/>
                                      </p:to>
                                    </p:set>
                                  </p:childTnLst>
                                </p:cTn>
                              </p:par>
                              <p:par>
                                <p:cTn id="312" presetID="2" presetClass="exit" presetSubtype="1" fill="hold" grpId="3" nodeType="withEffect">
                                  <p:stCondLst>
                                    <p:cond delay="0"/>
                                  </p:stCondLst>
                                  <p:childTnLst>
                                    <p:anim calcmode="lin" valueType="num">
                                      <p:cBhvr additive="base">
                                        <p:cTn id="313" dur="3000"/>
                                        <p:tgtEl>
                                          <p:spTgt spid="9"/>
                                        </p:tgtEl>
                                        <p:attrNameLst>
                                          <p:attrName>ppt_x</p:attrName>
                                        </p:attrNameLst>
                                      </p:cBhvr>
                                      <p:tavLst>
                                        <p:tav tm="0">
                                          <p:val>
                                            <p:strVal val="ppt_x"/>
                                          </p:val>
                                        </p:tav>
                                        <p:tav tm="100000">
                                          <p:val>
                                            <p:strVal val="ppt_x"/>
                                          </p:val>
                                        </p:tav>
                                      </p:tavLst>
                                    </p:anim>
                                    <p:anim calcmode="lin" valueType="num">
                                      <p:cBhvr additive="base">
                                        <p:cTn id="314" dur="3000"/>
                                        <p:tgtEl>
                                          <p:spTgt spid="9"/>
                                        </p:tgtEl>
                                        <p:attrNameLst>
                                          <p:attrName>ppt_y</p:attrName>
                                        </p:attrNameLst>
                                      </p:cBhvr>
                                      <p:tavLst>
                                        <p:tav tm="0">
                                          <p:val>
                                            <p:strVal val="ppt_y"/>
                                          </p:val>
                                        </p:tav>
                                        <p:tav tm="100000">
                                          <p:val>
                                            <p:strVal val="0-ppt_h/2"/>
                                          </p:val>
                                        </p:tav>
                                      </p:tavLst>
                                    </p:anim>
                                    <p:set>
                                      <p:cBhvr>
                                        <p:cTn id="315" dur="1" fill="hold">
                                          <p:stCondLst>
                                            <p:cond delay="2999"/>
                                          </p:stCondLst>
                                        </p:cTn>
                                        <p:tgtEl>
                                          <p:spTgt spid="9"/>
                                        </p:tgtEl>
                                        <p:attrNameLst>
                                          <p:attrName>style.visibility</p:attrName>
                                        </p:attrNameLst>
                                      </p:cBhvr>
                                      <p:to>
                                        <p:strVal val="hidden"/>
                                      </p:to>
                                    </p:set>
                                  </p:childTnLst>
                                </p:cTn>
                              </p:par>
                              <p:par>
                                <p:cTn id="316" presetID="2" presetClass="exit" presetSubtype="1" fill="hold" grpId="3" nodeType="withEffect">
                                  <p:stCondLst>
                                    <p:cond delay="0"/>
                                  </p:stCondLst>
                                  <p:childTnLst>
                                    <p:anim calcmode="lin" valueType="num">
                                      <p:cBhvr additive="base">
                                        <p:cTn id="317" dur="3000"/>
                                        <p:tgtEl>
                                          <p:spTgt spid="10"/>
                                        </p:tgtEl>
                                        <p:attrNameLst>
                                          <p:attrName>ppt_x</p:attrName>
                                        </p:attrNameLst>
                                      </p:cBhvr>
                                      <p:tavLst>
                                        <p:tav tm="0">
                                          <p:val>
                                            <p:strVal val="ppt_x"/>
                                          </p:val>
                                        </p:tav>
                                        <p:tav tm="100000">
                                          <p:val>
                                            <p:strVal val="ppt_x"/>
                                          </p:val>
                                        </p:tav>
                                      </p:tavLst>
                                    </p:anim>
                                    <p:anim calcmode="lin" valueType="num">
                                      <p:cBhvr additive="base">
                                        <p:cTn id="318" dur="3000"/>
                                        <p:tgtEl>
                                          <p:spTgt spid="10"/>
                                        </p:tgtEl>
                                        <p:attrNameLst>
                                          <p:attrName>ppt_y</p:attrName>
                                        </p:attrNameLst>
                                      </p:cBhvr>
                                      <p:tavLst>
                                        <p:tav tm="0">
                                          <p:val>
                                            <p:strVal val="ppt_y"/>
                                          </p:val>
                                        </p:tav>
                                        <p:tav tm="100000">
                                          <p:val>
                                            <p:strVal val="0-ppt_h/2"/>
                                          </p:val>
                                        </p:tav>
                                      </p:tavLst>
                                    </p:anim>
                                    <p:set>
                                      <p:cBhvr>
                                        <p:cTn id="319" dur="1" fill="hold">
                                          <p:stCondLst>
                                            <p:cond delay="2999"/>
                                          </p:stCondLst>
                                        </p:cTn>
                                        <p:tgtEl>
                                          <p:spTgt spid="10"/>
                                        </p:tgtEl>
                                        <p:attrNameLst>
                                          <p:attrName>style.visibility</p:attrName>
                                        </p:attrNameLst>
                                      </p:cBhvr>
                                      <p:to>
                                        <p:strVal val="hidden"/>
                                      </p:to>
                                    </p:set>
                                  </p:childTnLst>
                                </p:cTn>
                              </p:par>
                              <p:par>
                                <p:cTn id="320" presetID="2" presetClass="exit" presetSubtype="1" fill="hold" grpId="3" nodeType="withEffect">
                                  <p:stCondLst>
                                    <p:cond delay="0"/>
                                  </p:stCondLst>
                                  <p:childTnLst>
                                    <p:anim calcmode="lin" valueType="num">
                                      <p:cBhvr additive="base">
                                        <p:cTn id="321" dur="3000"/>
                                        <p:tgtEl>
                                          <p:spTgt spid="11"/>
                                        </p:tgtEl>
                                        <p:attrNameLst>
                                          <p:attrName>ppt_x</p:attrName>
                                        </p:attrNameLst>
                                      </p:cBhvr>
                                      <p:tavLst>
                                        <p:tav tm="0">
                                          <p:val>
                                            <p:strVal val="ppt_x"/>
                                          </p:val>
                                        </p:tav>
                                        <p:tav tm="100000">
                                          <p:val>
                                            <p:strVal val="ppt_x"/>
                                          </p:val>
                                        </p:tav>
                                      </p:tavLst>
                                    </p:anim>
                                    <p:anim calcmode="lin" valueType="num">
                                      <p:cBhvr additive="base">
                                        <p:cTn id="322" dur="3000"/>
                                        <p:tgtEl>
                                          <p:spTgt spid="11"/>
                                        </p:tgtEl>
                                        <p:attrNameLst>
                                          <p:attrName>ppt_y</p:attrName>
                                        </p:attrNameLst>
                                      </p:cBhvr>
                                      <p:tavLst>
                                        <p:tav tm="0">
                                          <p:val>
                                            <p:strVal val="ppt_y"/>
                                          </p:val>
                                        </p:tav>
                                        <p:tav tm="100000">
                                          <p:val>
                                            <p:strVal val="0-ppt_h/2"/>
                                          </p:val>
                                        </p:tav>
                                      </p:tavLst>
                                    </p:anim>
                                    <p:set>
                                      <p:cBhvr>
                                        <p:cTn id="323" dur="1" fill="hold">
                                          <p:stCondLst>
                                            <p:cond delay="2999"/>
                                          </p:stCondLst>
                                        </p:cTn>
                                        <p:tgtEl>
                                          <p:spTgt spid="11"/>
                                        </p:tgtEl>
                                        <p:attrNameLst>
                                          <p:attrName>style.visibility</p:attrName>
                                        </p:attrNameLst>
                                      </p:cBhvr>
                                      <p:to>
                                        <p:strVal val="hidden"/>
                                      </p:to>
                                    </p:set>
                                  </p:childTnLst>
                                </p:cTn>
                              </p:par>
                              <p:par>
                                <p:cTn id="324" presetID="2" presetClass="exit" presetSubtype="1" fill="hold" grpId="3" nodeType="withEffect">
                                  <p:stCondLst>
                                    <p:cond delay="0"/>
                                  </p:stCondLst>
                                  <p:childTnLst>
                                    <p:anim calcmode="lin" valueType="num">
                                      <p:cBhvr additive="base">
                                        <p:cTn id="325" dur="3000"/>
                                        <p:tgtEl>
                                          <p:spTgt spid="12"/>
                                        </p:tgtEl>
                                        <p:attrNameLst>
                                          <p:attrName>ppt_x</p:attrName>
                                        </p:attrNameLst>
                                      </p:cBhvr>
                                      <p:tavLst>
                                        <p:tav tm="0">
                                          <p:val>
                                            <p:strVal val="ppt_x"/>
                                          </p:val>
                                        </p:tav>
                                        <p:tav tm="100000">
                                          <p:val>
                                            <p:strVal val="ppt_x"/>
                                          </p:val>
                                        </p:tav>
                                      </p:tavLst>
                                    </p:anim>
                                    <p:anim calcmode="lin" valueType="num">
                                      <p:cBhvr additive="base">
                                        <p:cTn id="326" dur="3000"/>
                                        <p:tgtEl>
                                          <p:spTgt spid="12"/>
                                        </p:tgtEl>
                                        <p:attrNameLst>
                                          <p:attrName>ppt_y</p:attrName>
                                        </p:attrNameLst>
                                      </p:cBhvr>
                                      <p:tavLst>
                                        <p:tav tm="0">
                                          <p:val>
                                            <p:strVal val="ppt_y"/>
                                          </p:val>
                                        </p:tav>
                                        <p:tav tm="100000">
                                          <p:val>
                                            <p:strVal val="0-ppt_h/2"/>
                                          </p:val>
                                        </p:tav>
                                      </p:tavLst>
                                    </p:anim>
                                    <p:set>
                                      <p:cBhvr>
                                        <p:cTn id="327" dur="1" fill="hold">
                                          <p:stCondLst>
                                            <p:cond delay="2999"/>
                                          </p:stCondLst>
                                        </p:cTn>
                                        <p:tgtEl>
                                          <p:spTgt spid="12"/>
                                        </p:tgtEl>
                                        <p:attrNameLst>
                                          <p:attrName>style.visibility</p:attrName>
                                        </p:attrNameLst>
                                      </p:cBhvr>
                                      <p:to>
                                        <p:strVal val="hidden"/>
                                      </p:to>
                                    </p:set>
                                  </p:childTnLst>
                                </p:cTn>
                              </p:par>
                              <p:par>
                                <p:cTn id="328" presetID="19" presetClass="exit" presetSubtype="5" fill="hold" grpId="4" nodeType="withEffect">
                                  <p:stCondLst>
                                    <p:cond delay="0"/>
                                  </p:stCondLst>
                                  <p:childTnLst>
                                    <p:anim calcmode="lin" valueType="num">
                                      <p:cBhvr>
                                        <p:cTn id="329" dur="3000"/>
                                        <p:tgtEl>
                                          <p:spTgt spid="3"/>
                                        </p:tgtEl>
                                        <p:attrNameLst>
                                          <p:attrName>ppt_w</p:attrName>
                                        </p:attrNameLst>
                                      </p:cBhvr>
                                      <p:tavLst>
                                        <p:tav tm="0">
                                          <p:val>
                                            <p:strVal val="ppt_w"/>
                                          </p:val>
                                        </p:tav>
                                        <p:tav tm="100000">
                                          <p:val>
                                            <p:strVal val="ppt_w"/>
                                          </p:val>
                                        </p:tav>
                                      </p:tavLst>
                                    </p:anim>
                                    <p:anim calcmode="lin" valueType="num">
                                      <p:cBhvr>
                                        <p:cTn id="33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3"/>
                                        </p:tgtEl>
                                        <p:attrNameLst>
                                          <p:attrName>style.visibility</p:attrName>
                                        </p:attrNameLst>
                                      </p:cBhvr>
                                      <p:to>
                                        <p:strVal val="hidden"/>
                                      </p:to>
                                    </p:set>
                                  </p:childTnLst>
                                </p:cTn>
                              </p:par>
                              <p:par>
                                <p:cTn id="332" presetID="19" presetClass="exit" presetSubtype="5" fill="hold" grpId="4" nodeType="withEffect">
                                  <p:stCondLst>
                                    <p:cond delay="0"/>
                                  </p:stCondLst>
                                  <p:childTnLst>
                                    <p:anim calcmode="lin" valueType="num">
                                      <p:cBhvr>
                                        <p:cTn id="333" dur="3000"/>
                                        <p:tgtEl>
                                          <p:spTgt spid="4"/>
                                        </p:tgtEl>
                                        <p:attrNameLst>
                                          <p:attrName>ppt_w</p:attrName>
                                        </p:attrNameLst>
                                      </p:cBhvr>
                                      <p:tavLst>
                                        <p:tav tm="0">
                                          <p:val>
                                            <p:strVal val="ppt_w"/>
                                          </p:val>
                                        </p:tav>
                                        <p:tav tm="100000">
                                          <p:val>
                                            <p:strVal val="ppt_w"/>
                                          </p:val>
                                        </p:tav>
                                      </p:tavLst>
                                    </p:anim>
                                    <p:anim calcmode="lin" valueType="num">
                                      <p:cBhvr>
                                        <p:cTn id="33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4"/>
                                        </p:tgtEl>
                                        <p:attrNameLst>
                                          <p:attrName>style.visibility</p:attrName>
                                        </p:attrNameLst>
                                      </p:cBhvr>
                                      <p:to>
                                        <p:strVal val="hidden"/>
                                      </p:to>
                                    </p:set>
                                  </p:childTnLst>
                                </p:cTn>
                              </p:par>
                              <p:par>
                                <p:cTn id="336" presetID="19" presetClass="exit" presetSubtype="5" fill="hold" grpId="4" nodeType="withEffect">
                                  <p:stCondLst>
                                    <p:cond delay="0"/>
                                  </p:stCondLst>
                                  <p:childTnLst>
                                    <p:anim calcmode="lin" valueType="num">
                                      <p:cBhvr>
                                        <p:cTn id="337" dur="3000"/>
                                        <p:tgtEl>
                                          <p:spTgt spid="5"/>
                                        </p:tgtEl>
                                        <p:attrNameLst>
                                          <p:attrName>ppt_w</p:attrName>
                                        </p:attrNameLst>
                                      </p:cBhvr>
                                      <p:tavLst>
                                        <p:tav tm="0">
                                          <p:val>
                                            <p:strVal val="ppt_w"/>
                                          </p:val>
                                        </p:tav>
                                        <p:tav tm="100000">
                                          <p:val>
                                            <p:strVal val="ppt_w"/>
                                          </p:val>
                                        </p:tav>
                                      </p:tavLst>
                                    </p:anim>
                                    <p:anim calcmode="lin" valueType="num">
                                      <p:cBhvr>
                                        <p:cTn id="33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5"/>
                                        </p:tgtEl>
                                        <p:attrNameLst>
                                          <p:attrName>style.visibility</p:attrName>
                                        </p:attrNameLst>
                                      </p:cBhvr>
                                      <p:to>
                                        <p:strVal val="hidden"/>
                                      </p:to>
                                    </p:set>
                                  </p:childTnLst>
                                </p:cTn>
                              </p:par>
                              <p:par>
                                <p:cTn id="340" presetID="19" presetClass="exit" presetSubtype="5" fill="hold" grpId="4" nodeType="withEffect">
                                  <p:stCondLst>
                                    <p:cond delay="0"/>
                                  </p:stCondLst>
                                  <p:childTnLst>
                                    <p:anim calcmode="lin" valueType="num">
                                      <p:cBhvr>
                                        <p:cTn id="341" dur="3000"/>
                                        <p:tgtEl>
                                          <p:spTgt spid="6"/>
                                        </p:tgtEl>
                                        <p:attrNameLst>
                                          <p:attrName>ppt_w</p:attrName>
                                        </p:attrNameLst>
                                      </p:cBhvr>
                                      <p:tavLst>
                                        <p:tav tm="0">
                                          <p:val>
                                            <p:strVal val="ppt_w"/>
                                          </p:val>
                                        </p:tav>
                                        <p:tav tm="100000">
                                          <p:val>
                                            <p:strVal val="ppt_w"/>
                                          </p:val>
                                        </p:tav>
                                      </p:tavLst>
                                    </p:anim>
                                    <p:anim calcmode="lin" valueType="num">
                                      <p:cBhvr>
                                        <p:cTn id="34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6"/>
                                        </p:tgtEl>
                                        <p:attrNameLst>
                                          <p:attrName>style.visibility</p:attrName>
                                        </p:attrNameLst>
                                      </p:cBhvr>
                                      <p:to>
                                        <p:strVal val="hidden"/>
                                      </p:to>
                                    </p:set>
                                  </p:childTnLst>
                                </p:cTn>
                              </p:par>
                              <p:par>
                                <p:cTn id="344" presetID="19" presetClass="exit" presetSubtype="5" fill="hold" grpId="4" nodeType="withEffect">
                                  <p:stCondLst>
                                    <p:cond delay="0"/>
                                  </p:stCondLst>
                                  <p:childTnLst>
                                    <p:anim calcmode="lin" valueType="num">
                                      <p:cBhvr>
                                        <p:cTn id="345" dur="3000"/>
                                        <p:tgtEl>
                                          <p:spTgt spid="7"/>
                                        </p:tgtEl>
                                        <p:attrNameLst>
                                          <p:attrName>ppt_w</p:attrName>
                                        </p:attrNameLst>
                                      </p:cBhvr>
                                      <p:tavLst>
                                        <p:tav tm="0">
                                          <p:val>
                                            <p:strVal val="ppt_w"/>
                                          </p:val>
                                        </p:tav>
                                        <p:tav tm="100000">
                                          <p:val>
                                            <p:strVal val="ppt_w"/>
                                          </p:val>
                                        </p:tav>
                                      </p:tavLst>
                                    </p:anim>
                                    <p:anim calcmode="lin" valueType="num">
                                      <p:cBhvr>
                                        <p:cTn id="34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7"/>
                                        </p:tgtEl>
                                        <p:attrNameLst>
                                          <p:attrName>style.visibility</p:attrName>
                                        </p:attrNameLst>
                                      </p:cBhvr>
                                      <p:to>
                                        <p:strVal val="hidden"/>
                                      </p:to>
                                    </p:set>
                                  </p:childTnLst>
                                </p:cTn>
                              </p:par>
                              <p:par>
                                <p:cTn id="348" presetID="19" presetClass="exit" presetSubtype="5" fill="hold" grpId="4" nodeType="withEffect">
                                  <p:stCondLst>
                                    <p:cond delay="0"/>
                                  </p:stCondLst>
                                  <p:childTnLst>
                                    <p:anim calcmode="lin" valueType="num">
                                      <p:cBhvr>
                                        <p:cTn id="349" dur="3000"/>
                                        <p:tgtEl>
                                          <p:spTgt spid="8"/>
                                        </p:tgtEl>
                                        <p:attrNameLst>
                                          <p:attrName>ppt_w</p:attrName>
                                        </p:attrNameLst>
                                      </p:cBhvr>
                                      <p:tavLst>
                                        <p:tav tm="0">
                                          <p:val>
                                            <p:strVal val="ppt_w"/>
                                          </p:val>
                                        </p:tav>
                                        <p:tav tm="100000">
                                          <p:val>
                                            <p:strVal val="ppt_w"/>
                                          </p:val>
                                        </p:tav>
                                      </p:tavLst>
                                    </p:anim>
                                    <p:anim calcmode="lin" valueType="num">
                                      <p:cBhvr>
                                        <p:cTn id="35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8"/>
                                        </p:tgtEl>
                                        <p:attrNameLst>
                                          <p:attrName>style.visibility</p:attrName>
                                        </p:attrNameLst>
                                      </p:cBhvr>
                                      <p:to>
                                        <p:strVal val="hidden"/>
                                      </p:to>
                                    </p:set>
                                  </p:childTnLst>
                                </p:cTn>
                              </p:par>
                              <p:par>
                                <p:cTn id="352" presetID="19" presetClass="exit" presetSubtype="5" fill="hold" grpId="4" nodeType="withEffect">
                                  <p:stCondLst>
                                    <p:cond delay="0"/>
                                  </p:stCondLst>
                                  <p:childTnLst>
                                    <p:anim calcmode="lin" valueType="num">
                                      <p:cBhvr>
                                        <p:cTn id="353" dur="3000"/>
                                        <p:tgtEl>
                                          <p:spTgt spid="9"/>
                                        </p:tgtEl>
                                        <p:attrNameLst>
                                          <p:attrName>ppt_w</p:attrName>
                                        </p:attrNameLst>
                                      </p:cBhvr>
                                      <p:tavLst>
                                        <p:tav tm="0">
                                          <p:val>
                                            <p:strVal val="ppt_w"/>
                                          </p:val>
                                        </p:tav>
                                        <p:tav tm="100000">
                                          <p:val>
                                            <p:strVal val="ppt_w"/>
                                          </p:val>
                                        </p:tav>
                                      </p:tavLst>
                                    </p:anim>
                                    <p:anim calcmode="lin" valueType="num">
                                      <p:cBhvr>
                                        <p:cTn id="35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9"/>
                                        </p:tgtEl>
                                        <p:attrNameLst>
                                          <p:attrName>style.visibility</p:attrName>
                                        </p:attrNameLst>
                                      </p:cBhvr>
                                      <p:to>
                                        <p:strVal val="hidden"/>
                                      </p:to>
                                    </p:set>
                                  </p:childTnLst>
                                </p:cTn>
                              </p:par>
                              <p:par>
                                <p:cTn id="356" presetID="19" presetClass="exit" presetSubtype="5" fill="hold" grpId="4" nodeType="withEffect">
                                  <p:stCondLst>
                                    <p:cond delay="0"/>
                                  </p:stCondLst>
                                  <p:childTnLst>
                                    <p:anim calcmode="lin" valueType="num">
                                      <p:cBhvr>
                                        <p:cTn id="357" dur="3000"/>
                                        <p:tgtEl>
                                          <p:spTgt spid="10"/>
                                        </p:tgtEl>
                                        <p:attrNameLst>
                                          <p:attrName>ppt_w</p:attrName>
                                        </p:attrNameLst>
                                      </p:cBhvr>
                                      <p:tavLst>
                                        <p:tav tm="0">
                                          <p:val>
                                            <p:strVal val="ppt_w"/>
                                          </p:val>
                                        </p:tav>
                                        <p:tav tm="100000">
                                          <p:val>
                                            <p:strVal val="ppt_w"/>
                                          </p:val>
                                        </p:tav>
                                      </p:tavLst>
                                    </p:anim>
                                    <p:anim calcmode="lin" valueType="num">
                                      <p:cBhvr>
                                        <p:cTn id="35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0"/>
                                        </p:tgtEl>
                                        <p:attrNameLst>
                                          <p:attrName>style.visibility</p:attrName>
                                        </p:attrNameLst>
                                      </p:cBhvr>
                                      <p:to>
                                        <p:strVal val="hidden"/>
                                      </p:to>
                                    </p:set>
                                  </p:childTnLst>
                                </p:cTn>
                              </p:par>
                              <p:par>
                                <p:cTn id="360" presetID="19" presetClass="exit" presetSubtype="5" fill="hold" grpId="4" nodeType="withEffect">
                                  <p:stCondLst>
                                    <p:cond delay="0"/>
                                  </p:stCondLst>
                                  <p:childTnLst>
                                    <p:anim calcmode="lin" valueType="num">
                                      <p:cBhvr>
                                        <p:cTn id="361" dur="3000"/>
                                        <p:tgtEl>
                                          <p:spTgt spid="11"/>
                                        </p:tgtEl>
                                        <p:attrNameLst>
                                          <p:attrName>ppt_w</p:attrName>
                                        </p:attrNameLst>
                                      </p:cBhvr>
                                      <p:tavLst>
                                        <p:tav tm="0">
                                          <p:val>
                                            <p:strVal val="ppt_w"/>
                                          </p:val>
                                        </p:tav>
                                        <p:tav tm="100000">
                                          <p:val>
                                            <p:strVal val="ppt_w"/>
                                          </p:val>
                                        </p:tav>
                                      </p:tavLst>
                                    </p:anim>
                                    <p:anim calcmode="lin" valueType="num">
                                      <p:cBhvr>
                                        <p:cTn id="36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11"/>
                                        </p:tgtEl>
                                        <p:attrNameLst>
                                          <p:attrName>style.visibility</p:attrName>
                                        </p:attrNameLst>
                                      </p:cBhvr>
                                      <p:to>
                                        <p:strVal val="hidden"/>
                                      </p:to>
                                    </p:set>
                                  </p:childTnLst>
                                </p:cTn>
                              </p:par>
                              <p:par>
                                <p:cTn id="364" presetID="19" presetClass="exit" presetSubtype="5" fill="hold" grpId="4" nodeType="withEffect">
                                  <p:stCondLst>
                                    <p:cond delay="0"/>
                                  </p:stCondLst>
                                  <p:childTnLst>
                                    <p:anim calcmode="lin" valueType="num">
                                      <p:cBhvr>
                                        <p:cTn id="365" dur="3000"/>
                                        <p:tgtEl>
                                          <p:spTgt spid="12"/>
                                        </p:tgtEl>
                                        <p:attrNameLst>
                                          <p:attrName>ppt_w</p:attrName>
                                        </p:attrNameLst>
                                      </p:cBhvr>
                                      <p:tavLst>
                                        <p:tav tm="0">
                                          <p:val>
                                            <p:strVal val="ppt_w"/>
                                          </p:val>
                                        </p:tav>
                                        <p:tav tm="100000">
                                          <p:val>
                                            <p:strVal val="ppt_w"/>
                                          </p:val>
                                        </p:tav>
                                      </p:tavLst>
                                    </p:anim>
                                    <p:anim calcmode="lin" valueType="num">
                                      <p:cBhvr>
                                        <p:cTn id="36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12"/>
                                        </p:tgtEl>
                                        <p:attrNameLst>
                                          <p:attrName>style.visibility</p:attrName>
                                        </p:attrNameLst>
                                      </p:cBhvr>
                                      <p:to>
                                        <p:strVal val="hidden"/>
                                      </p:to>
                                    </p:set>
                                  </p:childTnLst>
                                </p:cTn>
                              </p:par>
                              <p:par>
                                <p:cTn id="368" presetID="8" presetClass="emph" presetSubtype="0" fill="hold" grpId="5" nodeType="withEffect">
                                  <p:stCondLst>
                                    <p:cond delay="0"/>
                                  </p:stCondLst>
                                  <p:childTnLst>
                                    <p:animRot by="-21600000">
                                      <p:cBhvr>
                                        <p:cTn id="369" dur="3000" fill="hold"/>
                                        <p:tgtEl>
                                          <p:spTgt spid="3"/>
                                        </p:tgtEl>
                                        <p:attrNameLst>
                                          <p:attrName>r</p:attrName>
                                        </p:attrNameLst>
                                      </p:cBhvr>
                                    </p:animRot>
                                  </p:childTnLst>
                                </p:cTn>
                              </p:par>
                              <p:par>
                                <p:cTn id="370" presetID="8" presetClass="emph" presetSubtype="0" fill="hold" grpId="5" nodeType="withEffect">
                                  <p:stCondLst>
                                    <p:cond delay="0"/>
                                  </p:stCondLst>
                                  <p:childTnLst>
                                    <p:animRot by="-21600000">
                                      <p:cBhvr>
                                        <p:cTn id="371" dur="3000" fill="hold"/>
                                        <p:tgtEl>
                                          <p:spTgt spid="4"/>
                                        </p:tgtEl>
                                        <p:attrNameLst>
                                          <p:attrName>r</p:attrName>
                                        </p:attrNameLst>
                                      </p:cBhvr>
                                    </p:animRot>
                                  </p:childTnLst>
                                </p:cTn>
                              </p:par>
                              <p:par>
                                <p:cTn id="372" presetID="8" presetClass="emph" presetSubtype="0" fill="hold" grpId="5" nodeType="withEffect">
                                  <p:stCondLst>
                                    <p:cond delay="0"/>
                                  </p:stCondLst>
                                  <p:childTnLst>
                                    <p:animRot by="-21600000">
                                      <p:cBhvr>
                                        <p:cTn id="373" dur="3000" fill="hold"/>
                                        <p:tgtEl>
                                          <p:spTgt spid="5"/>
                                        </p:tgtEl>
                                        <p:attrNameLst>
                                          <p:attrName>r</p:attrName>
                                        </p:attrNameLst>
                                      </p:cBhvr>
                                    </p:animRot>
                                  </p:childTnLst>
                                </p:cTn>
                              </p:par>
                              <p:par>
                                <p:cTn id="374" presetID="8" presetClass="emph" presetSubtype="0" fill="hold" grpId="5" nodeType="withEffect">
                                  <p:stCondLst>
                                    <p:cond delay="0"/>
                                  </p:stCondLst>
                                  <p:childTnLst>
                                    <p:animRot by="-21600000">
                                      <p:cBhvr>
                                        <p:cTn id="375" dur="3000" fill="hold"/>
                                        <p:tgtEl>
                                          <p:spTgt spid="6"/>
                                        </p:tgtEl>
                                        <p:attrNameLst>
                                          <p:attrName>r</p:attrName>
                                        </p:attrNameLst>
                                      </p:cBhvr>
                                    </p:animRot>
                                  </p:childTnLst>
                                </p:cTn>
                              </p:par>
                              <p:par>
                                <p:cTn id="376" presetID="8" presetClass="emph" presetSubtype="0" fill="hold" grpId="5" nodeType="withEffect">
                                  <p:stCondLst>
                                    <p:cond delay="0"/>
                                  </p:stCondLst>
                                  <p:childTnLst>
                                    <p:animRot by="-21600000">
                                      <p:cBhvr>
                                        <p:cTn id="377" dur="3000" fill="hold"/>
                                        <p:tgtEl>
                                          <p:spTgt spid="7"/>
                                        </p:tgtEl>
                                        <p:attrNameLst>
                                          <p:attrName>r</p:attrName>
                                        </p:attrNameLst>
                                      </p:cBhvr>
                                    </p:animRot>
                                  </p:childTnLst>
                                </p:cTn>
                              </p:par>
                              <p:par>
                                <p:cTn id="378" presetID="8" presetClass="emph" presetSubtype="0" fill="hold" grpId="5" nodeType="withEffect">
                                  <p:stCondLst>
                                    <p:cond delay="0"/>
                                  </p:stCondLst>
                                  <p:childTnLst>
                                    <p:animRot by="-21600000">
                                      <p:cBhvr>
                                        <p:cTn id="379" dur="3000" fill="hold"/>
                                        <p:tgtEl>
                                          <p:spTgt spid="8"/>
                                        </p:tgtEl>
                                        <p:attrNameLst>
                                          <p:attrName>r</p:attrName>
                                        </p:attrNameLst>
                                      </p:cBhvr>
                                    </p:animRot>
                                  </p:childTnLst>
                                </p:cTn>
                              </p:par>
                              <p:par>
                                <p:cTn id="380" presetID="8" presetClass="emph" presetSubtype="0" fill="hold" grpId="5" nodeType="withEffect">
                                  <p:stCondLst>
                                    <p:cond delay="0"/>
                                  </p:stCondLst>
                                  <p:childTnLst>
                                    <p:animRot by="-21600000">
                                      <p:cBhvr>
                                        <p:cTn id="381" dur="3000" fill="hold"/>
                                        <p:tgtEl>
                                          <p:spTgt spid="9"/>
                                        </p:tgtEl>
                                        <p:attrNameLst>
                                          <p:attrName>r</p:attrName>
                                        </p:attrNameLst>
                                      </p:cBhvr>
                                    </p:animRot>
                                  </p:childTnLst>
                                </p:cTn>
                              </p:par>
                              <p:par>
                                <p:cTn id="382" presetID="8" presetClass="emph" presetSubtype="0" fill="hold" grpId="5" nodeType="withEffect">
                                  <p:stCondLst>
                                    <p:cond delay="0"/>
                                  </p:stCondLst>
                                  <p:childTnLst>
                                    <p:animRot by="-21600000">
                                      <p:cBhvr>
                                        <p:cTn id="383" dur="3000" fill="hold"/>
                                        <p:tgtEl>
                                          <p:spTgt spid="10"/>
                                        </p:tgtEl>
                                        <p:attrNameLst>
                                          <p:attrName>r</p:attrName>
                                        </p:attrNameLst>
                                      </p:cBhvr>
                                    </p:animRot>
                                  </p:childTnLst>
                                </p:cTn>
                              </p:par>
                              <p:par>
                                <p:cTn id="384" presetID="8" presetClass="emph" presetSubtype="0" fill="hold" grpId="5" nodeType="withEffect">
                                  <p:stCondLst>
                                    <p:cond delay="0"/>
                                  </p:stCondLst>
                                  <p:childTnLst>
                                    <p:animRot by="-21600000">
                                      <p:cBhvr>
                                        <p:cTn id="385" dur="3000" fill="hold"/>
                                        <p:tgtEl>
                                          <p:spTgt spid="11"/>
                                        </p:tgtEl>
                                        <p:attrNameLst>
                                          <p:attrName>r</p:attrName>
                                        </p:attrNameLst>
                                      </p:cBhvr>
                                    </p:animRot>
                                  </p:childTnLst>
                                </p:cTn>
                              </p:par>
                              <p:par>
                                <p:cTn id="386" presetID="8" presetClass="emph" presetSubtype="0" fill="hold" grpId="5" nodeType="withEffect">
                                  <p:stCondLst>
                                    <p:cond delay="0"/>
                                  </p:stCondLst>
                                  <p:childTnLst>
                                    <p:animRot by="-21600000">
                                      <p:cBhvr>
                                        <p:cTn id="387" dur="3000" fill="hold"/>
                                        <p:tgtEl>
                                          <p:spTgt spid="12"/>
                                        </p:tgtEl>
                                        <p:attrNameLst>
                                          <p:attrName>r</p:attrName>
                                        </p:attrNameLst>
                                      </p:cBhvr>
                                    </p:animRot>
                                  </p:childTnLst>
                                </p:cTn>
                              </p:par>
                              <p:par>
                                <p:cTn id="388" presetID="8" presetClass="emph" presetSubtype="0" fill="hold" grpId="5" nodeType="withEffect">
                                  <p:stCondLst>
                                    <p:cond delay="0"/>
                                  </p:stCondLst>
                                  <p:childTnLst>
                                    <p:animRot by="-21600000">
                                      <p:cBhvr>
                                        <p:cTn id="389" dur="3000" fill="hold"/>
                                        <p:tgtEl>
                                          <p:spTgt spid="13"/>
                                        </p:tgtEl>
                                        <p:attrNameLst>
                                          <p:attrName>r</p:attrName>
                                        </p:attrNameLst>
                                      </p:cBhvr>
                                    </p:animRot>
                                  </p:childTnLst>
                                </p:cTn>
                              </p:par>
                              <p:par>
                                <p:cTn id="390" presetID="8" presetClass="emph" presetSubtype="0" fill="hold" grpId="5" nodeType="withEffect">
                                  <p:stCondLst>
                                    <p:cond delay="0"/>
                                  </p:stCondLst>
                                  <p:childTnLst>
                                    <p:animRot by="-21600000">
                                      <p:cBhvr>
                                        <p:cTn id="391" dur="3000" fill="hold"/>
                                        <p:tgtEl>
                                          <p:spTgt spid="14"/>
                                        </p:tgtEl>
                                        <p:attrNameLst>
                                          <p:attrName>r</p:attrName>
                                        </p:attrNameLst>
                                      </p:cBhvr>
                                    </p:animRot>
                                  </p:childTnLst>
                                </p:cTn>
                              </p:par>
                              <p:par>
                                <p:cTn id="392" presetID="8" presetClass="emph" presetSubtype="0" fill="hold" grpId="5" nodeType="withEffect">
                                  <p:stCondLst>
                                    <p:cond delay="0"/>
                                  </p:stCondLst>
                                  <p:childTnLst>
                                    <p:animRot by="-21600000">
                                      <p:cBhvr>
                                        <p:cTn id="393" dur="3000" fill="hold"/>
                                        <p:tgtEl>
                                          <p:spTgt spid="15"/>
                                        </p:tgtEl>
                                        <p:attrNameLst>
                                          <p:attrName>r</p:attrName>
                                        </p:attrNameLst>
                                      </p:cBhvr>
                                    </p:animRot>
                                  </p:childTnLst>
                                </p:cTn>
                              </p:par>
                              <p:par>
                                <p:cTn id="394" presetID="8" presetClass="emph" presetSubtype="0" fill="hold" grpId="5" nodeType="withEffect">
                                  <p:stCondLst>
                                    <p:cond delay="0"/>
                                  </p:stCondLst>
                                  <p:childTnLst>
                                    <p:animRot by="-21600000">
                                      <p:cBhvr>
                                        <p:cTn id="395" dur="3000" fill="hold"/>
                                        <p:tgtEl>
                                          <p:spTgt spid="16"/>
                                        </p:tgtEl>
                                        <p:attrNameLst>
                                          <p:attrName>r</p:attrName>
                                        </p:attrNameLst>
                                      </p:cBhvr>
                                    </p:animRot>
                                  </p:childTnLst>
                                </p:cTn>
                              </p:par>
                              <p:par>
                                <p:cTn id="396" presetID="8" presetClass="emph" presetSubtype="0" fill="hold" grpId="5" nodeType="withEffect">
                                  <p:stCondLst>
                                    <p:cond delay="0"/>
                                  </p:stCondLst>
                                  <p:childTnLst>
                                    <p:animRot by="-21600000">
                                      <p:cBhvr>
                                        <p:cTn id="397" dur="3000" fill="hold"/>
                                        <p:tgtEl>
                                          <p:spTgt spid="17"/>
                                        </p:tgtEl>
                                        <p:attrNameLst>
                                          <p:attrName>r</p:attrName>
                                        </p:attrNameLst>
                                      </p:cBhvr>
                                    </p:animRot>
                                  </p:childTnLst>
                                </p:cTn>
                              </p:par>
                              <p:par>
                                <p:cTn id="398" presetID="8" presetClass="emph" presetSubtype="0" fill="hold" grpId="5" nodeType="withEffect">
                                  <p:stCondLst>
                                    <p:cond delay="0"/>
                                  </p:stCondLst>
                                  <p:childTnLst>
                                    <p:animRot by="-21600000">
                                      <p:cBhvr>
                                        <p:cTn id="399" dur="3000" fill="hold"/>
                                        <p:tgtEl>
                                          <p:spTgt spid="18"/>
                                        </p:tgtEl>
                                        <p:attrNameLst>
                                          <p:attrName>r</p:attrName>
                                        </p:attrNameLst>
                                      </p:cBhvr>
                                    </p:animRot>
                                  </p:childTnLst>
                                </p:cTn>
                              </p:par>
                              <p:par>
                                <p:cTn id="400" presetID="8" presetClass="emph" presetSubtype="0" fill="hold" grpId="5" nodeType="withEffect">
                                  <p:stCondLst>
                                    <p:cond delay="0"/>
                                  </p:stCondLst>
                                  <p:childTnLst>
                                    <p:animRot by="-21600000">
                                      <p:cBhvr>
                                        <p:cTn id="401" dur="3000" fill="hold"/>
                                        <p:tgtEl>
                                          <p:spTgt spid="19"/>
                                        </p:tgtEl>
                                        <p:attrNameLst>
                                          <p:attrName>r</p:attrName>
                                        </p:attrNameLst>
                                      </p:cBhvr>
                                    </p:animRot>
                                  </p:childTnLst>
                                </p:cTn>
                              </p:par>
                              <p:par>
                                <p:cTn id="402" presetID="8" presetClass="emph" presetSubtype="0" fill="hold" grpId="5" nodeType="withEffect">
                                  <p:stCondLst>
                                    <p:cond delay="0"/>
                                  </p:stCondLst>
                                  <p:childTnLst>
                                    <p:animRot by="-21600000">
                                      <p:cBhvr>
                                        <p:cTn id="403" dur="3000" fill="hold"/>
                                        <p:tgtEl>
                                          <p:spTgt spid="20"/>
                                        </p:tgtEl>
                                        <p:attrNameLst>
                                          <p:attrName>r</p:attrName>
                                        </p:attrNameLst>
                                      </p:cBhvr>
                                    </p:animRot>
                                  </p:childTnLst>
                                </p:cTn>
                              </p:par>
                              <p:par>
                                <p:cTn id="404" presetID="8" presetClass="emph" presetSubtype="0" fill="hold" grpId="5" nodeType="withEffect">
                                  <p:stCondLst>
                                    <p:cond delay="0"/>
                                  </p:stCondLst>
                                  <p:childTnLst>
                                    <p:animRot by="-21600000">
                                      <p:cBhvr>
                                        <p:cTn id="405" dur="3000" fill="hold"/>
                                        <p:tgtEl>
                                          <p:spTgt spid="21"/>
                                        </p:tgtEl>
                                        <p:attrNameLst>
                                          <p:attrName>r</p:attrName>
                                        </p:attrNameLst>
                                      </p:cBhvr>
                                    </p:animRot>
                                  </p:childTnLst>
                                </p:cTn>
                              </p:par>
                              <p:par>
                                <p:cTn id="406" presetID="8" presetClass="emph" presetSubtype="0" fill="hold" grpId="5" nodeType="withEffect">
                                  <p:stCondLst>
                                    <p:cond delay="0"/>
                                  </p:stCondLst>
                                  <p:childTnLst>
                                    <p:animRot by="-21600000">
                                      <p:cBhvr>
                                        <p:cTn id="407" dur="3000" fill="hold"/>
                                        <p:tgtEl>
                                          <p:spTgt spid="22"/>
                                        </p:tgtEl>
                                        <p:attrNameLst>
                                          <p:attrName>r</p:attrName>
                                        </p:attrNameLst>
                                      </p:cBhvr>
                                    </p:animRot>
                                  </p:childTnLst>
                                </p:cTn>
                              </p:par>
                              <p:par>
                                <p:cTn id="408" presetID="23" presetClass="entr" presetSubtype="288" fill="hold" nodeType="withEffect">
                                  <p:stCondLst>
                                    <p:cond delay="0"/>
                                  </p:stCondLst>
                                  <p:childTnLst>
                                    <p:set>
                                      <p:cBhvr>
                                        <p:cTn id="409" dur="1" fill="hold">
                                          <p:stCondLst>
                                            <p:cond delay="0"/>
                                          </p:stCondLst>
                                        </p:cTn>
                                        <p:tgtEl>
                                          <p:spTgt spid="2"/>
                                        </p:tgtEl>
                                        <p:attrNameLst>
                                          <p:attrName>style.visibility</p:attrName>
                                        </p:attrNameLst>
                                      </p:cBhvr>
                                      <p:to>
                                        <p:strVal val="visible"/>
                                      </p:to>
                                    </p:set>
                                    <p:anim calcmode="lin" valueType="num">
                                      <p:cBhvr>
                                        <p:cTn id="410" dur="3000" fill="hold"/>
                                        <p:tgtEl>
                                          <p:spTgt spid="2"/>
                                        </p:tgtEl>
                                        <p:attrNameLst>
                                          <p:attrName>ppt_w</p:attrName>
                                        </p:attrNameLst>
                                      </p:cBhvr>
                                      <p:tavLst>
                                        <p:tav tm="0">
                                          <p:val>
                                            <p:strVal val="4/3*#ppt_w"/>
                                          </p:val>
                                        </p:tav>
                                        <p:tav tm="100000">
                                          <p:val>
                                            <p:strVal val="#ppt_w"/>
                                          </p:val>
                                        </p:tav>
                                      </p:tavLst>
                                    </p:anim>
                                    <p:anim calcmode="lin" valueType="num">
                                      <p:cBhvr>
                                        <p:cTn id="411" dur="3000" fill="hold"/>
                                        <p:tgtEl>
                                          <p:spTgt spid="2"/>
                                        </p:tgtEl>
                                        <p:attrNameLst>
                                          <p:attrName>ppt_h</p:attrName>
                                        </p:attrNameLst>
                                      </p:cBhvr>
                                      <p:tavLst>
                                        <p:tav tm="0">
                                          <p:val>
                                            <p:strVal val="4/3*#ppt_h"/>
                                          </p:val>
                                        </p:tav>
                                        <p:tav tm="100000">
                                          <p:val>
                                            <p:strVal val="#ppt_h"/>
                                          </p:val>
                                        </p:tav>
                                      </p:tavLst>
                                    </p:anim>
                                  </p:childTnLst>
                                </p:cTn>
                              </p:par>
                              <p:par>
                                <p:cTn id="412" presetID="16" presetClass="entr" presetSubtype="42" fill="hold" nodeType="withEffect">
                                  <p:stCondLst>
                                    <p:cond delay="0"/>
                                  </p:stCondLst>
                                  <p:childTnLst>
                                    <p:set>
                                      <p:cBhvr>
                                        <p:cTn id="413" dur="1" fill="hold">
                                          <p:stCondLst>
                                            <p:cond delay="0"/>
                                          </p:stCondLst>
                                        </p:cTn>
                                        <p:tgtEl>
                                          <p:spTgt spid="2"/>
                                        </p:tgtEl>
                                        <p:attrNameLst>
                                          <p:attrName>style.visibility</p:attrName>
                                        </p:attrNameLst>
                                      </p:cBhvr>
                                      <p:to>
                                        <p:strVal val="visible"/>
                                      </p:to>
                                    </p:set>
                                    <p:animEffect transition="in" filter="barn(outHorizontal)">
                                      <p:cBhvr>
                                        <p:cTn id="4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33567" y="0"/>
            <a:ext cx="7676865" cy="5143500"/>
          </a:xfrm>
          <a:prstGeom prst="rect">
            <a:avLst/>
          </a:prstGeom>
        </p:spPr>
      </p:pic>
      <p:sp>
        <p:nvSpPr>
          <p:cNvPr id="4" name="3 CuadroTexto"/>
          <p:cNvSpPr txBox="1"/>
          <p:nvPr/>
        </p:nvSpPr>
        <p:spPr>
          <a:xfrm>
            <a:off x="2571736" y="1857370"/>
            <a:ext cx="5072098" cy="1938992"/>
          </a:xfrm>
          <a:prstGeom prst="rect">
            <a:avLst/>
          </a:prstGeom>
          <a:noFill/>
        </p:spPr>
        <p:txBody>
          <a:bodyPr wrap="square" rtlCol="0">
            <a:spAutoFit/>
          </a:bodyPr>
          <a:lstStyle/>
          <a:p>
            <a:pPr algn="ctr"/>
            <a:r>
              <a:rPr lang="es-PE" sz="2400" dirty="0" smtClean="0"/>
              <a:t> </a:t>
            </a:r>
            <a:r>
              <a:rPr lang="es-PE" sz="2400" dirty="0" smtClean="0">
                <a:solidFill>
                  <a:schemeClr val="bg1"/>
                </a:solidFill>
                <a:effectLst>
                  <a:outerShdw blurRad="38100" dist="38100" dir="2700000" algn="tl">
                    <a:srgbClr val="000000">
                      <a:alpha val="43137"/>
                    </a:srgbClr>
                  </a:outerShdw>
                </a:effectLst>
              </a:rPr>
              <a:t>Que necesitas el agua para vivir lo sabes de sobra. Esto es desde el punto de vista físico, biológico, pero ¿te has planteado alguna vez  si podrías vivir sin agua desde un punto de vista más poético? </a:t>
            </a: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6699FF">
                <a:shade val="67500"/>
                <a:satMod val="115000"/>
              </a:srgbClr>
            </a:gs>
            <a:gs pos="100000">
              <a:srgbClr val="6699FF">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385358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fectos,circulos ,png,zoomgraf.blogspot (6).png"/>
          <p:cNvPicPr>
            <a:picLocks noChangeAspect="1"/>
          </p:cNvPicPr>
          <p:nvPr/>
        </p:nvPicPr>
        <p:blipFill>
          <a:blip r:embed="rId3">
            <a:duotone>
              <a:schemeClr val="accent1">
                <a:shade val="45000"/>
                <a:satMod val="135000"/>
              </a:schemeClr>
              <a:prstClr val="white"/>
            </a:duotone>
            <a:lum contrast="40000"/>
          </a:blip>
          <a:stretch>
            <a:fillRect/>
          </a:stretch>
        </p:blipFill>
        <p:spPr>
          <a:xfrm>
            <a:off x="1357290" y="-285770"/>
            <a:ext cx="5929354" cy="5910287"/>
          </a:xfrm>
          <a:prstGeom prst="rect">
            <a:avLst/>
          </a:prstGeom>
        </p:spPr>
      </p:pic>
      <p:pic>
        <p:nvPicPr>
          <p:cNvPr id="5" name="4 Imagen" descr="017904-blue-jelly-icon-symbols-shapes-spiral1.png"/>
          <p:cNvPicPr>
            <a:picLocks noChangeAspect="1"/>
          </p:cNvPicPr>
          <p:nvPr/>
        </p:nvPicPr>
        <p:blipFill>
          <a:blip r:embed="rId4">
            <a:duotone>
              <a:prstClr val="black"/>
              <a:srgbClr val="0066FF">
                <a:tint val="45000"/>
                <a:satMod val="400000"/>
              </a:srgbClr>
            </a:duotone>
          </a:blip>
          <a:stretch>
            <a:fillRect/>
          </a:stretch>
        </p:blipFill>
        <p:spPr>
          <a:xfrm>
            <a:off x="2928926" y="1142990"/>
            <a:ext cx="2893598" cy="2893598"/>
          </a:xfrm>
          <a:prstGeom prst="rect">
            <a:avLst/>
          </a:prstGeom>
        </p:spPr>
      </p:pic>
      <p:sp>
        <p:nvSpPr>
          <p:cNvPr id="6" name="5 Rectángulo"/>
          <p:cNvSpPr/>
          <p:nvPr/>
        </p:nvSpPr>
        <p:spPr>
          <a:xfrm>
            <a:off x="0" y="-214332"/>
            <a:ext cx="10072726" cy="557214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06C31"/>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stock-photo-718998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1" name="10 Extracto"/>
          <p:cNvSpPr/>
          <p:nvPr/>
        </p:nvSpPr>
        <p:spPr>
          <a:xfrm>
            <a:off x="642910" y="-428670"/>
            <a:ext cx="7929618" cy="1357298"/>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flipV="1">
            <a:off x="642910" y="3857610"/>
            <a:ext cx="7929586" cy="1285890"/>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a:off x="642910" y="-71480"/>
            <a:ext cx="7929618" cy="1357298"/>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flipV="1">
            <a:off x="642910" y="3500420"/>
            <a:ext cx="7929586" cy="1285890"/>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a:off x="642910" y="285710"/>
            <a:ext cx="7929618" cy="1357298"/>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flipV="1">
            <a:off x="642910" y="3143230"/>
            <a:ext cx="7929586" cy="1285890"/>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642910" y="714338"/>
            <a:ext cx="7929618" cy="1357298"/>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flipV="1">
            <a:off x="642910" y="2786040"/>
            <a:ext cx="7929586" cy="1285890"/>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flipV="1">
            <a:off x="357158" y="2428850"/>
            <a:ext cx="8572560" cy="1428736"/>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a:off x="428596" y="1071528"/>
            <a:ext cx="8429652" cy="1357298"/>
          </a:xfrm>
          <a:prstGeom prst="flowChartExtract">
            <a:avLst/>
          </a:prstGeom>
          <a:blipFill>
            <a:blip r:embed="rId3">
              <a:duotone>
                <a:prstClr val="black"/>
                <a:srgbClr val="FFFF00">
                  <a:tint val="45000"/>
                  <a:satMod val="400000"/>
                </a:srgbClr>
              </a:duotone>
              <a:lum bright="20000"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500084"/>
            <a:ext cx="10072726" cy="585789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6" presetClass="entr" presetSubtype="16"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circle(in)">
                                      <p:cBhvr>
                                        <p:cTn id="9" dur="2000"/>
                                        <p:tgtEl>
                                          <p:spTgt spid="11"/>
                                        </p:tgtEl>
                                      </p:cBhvr>
                                    </p:animEffect>
                                  </p:childTnLst>
                                </p:cTn>
                              </p:par>
                              <p:par>
                                <p:cTn id="10" presetID="6"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circle(in)">
                                      <p:cBhvr>
                                        <p:cTn id="15" dur="2000"/>
                                        <p:tgtEl>
                                          <p:spTgt spid="1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ircle(in)">
                                      <p:cBhvr>
                                        <p:cTn id="18" dur="2000"/>
                                        <p:tgtEl>
                                          <p:spTgt spid="17"/>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circle(in)">
                                      <p:cBhvr>
                                        <p:cTn id="21" dur="2000"/>
                                        <p:tgtEl>
                                          <p:spTgt spid="20"/>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circle(in)">
                                      <p:cBhvr>
                                        <p:cTn id="24" dur="2000"/>
                                        <p:tgtEl>
                                          <p:spTgt spid="12"/>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circle(in)">
                                      <p:cBhvr>
                                        <p:cTn id="27" dur="2000"/>
                                        <p:tgtEl>
                                          <p:spTgt spid="14"/>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circle(in)">
                                      <p:cBhvr>
                                        <p:cTn id="30" dur="2000"/>
                                        <p:tgtEl>
                                          <p:spTgt spid="16"/>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circle(in)">
                                      <p:cBhvr>
                                        <p:cTn id="33" dur="2000"/>
                                        <p:tgtEl>
                                          <p:spTgt spid="18"/>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circle(in)">
                                      <p:cBhvr>
                                        <p:cTn id="36" dur="2000"/>
                                        <p:tgtEl>
                                          <p:spTgt spid="19"/>
                                        </p:tgtEl>
                                      </p:cBhvr>
                                    </p:animEffect>
                                  </p:childTnLst>
                                </p:cTn>
                              </p:par>
                              <p:par>
                                <p:cTn id="37" presetID="2" presetClass="entr" presetSubtype="4"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2000" fill="hold"/>
                                        <p:tgtEl>
                                          <p:spTgt spid="11"/>
                                        </p:tgtEl>
                                        <p:attrNameLst>
                                          <p:attrName>ppt_x</p:attrName>
                                        </p:attrNameLst>
                                      </p:cBhvr>
                                      <p:tavLst>
                                        <p:tav tm="0">
                                          <p:val>
                                            <p:strVal val="#ppt_x"/>
                                          </p:val>
                                        </p:tav>
                                        <p:tav tm="100000">
                                          <p:val>
                                            <p:strVal val="#ppt_x"/>
                                          </p:val>
                                        </p:tav>
                                      </p:tavLst>
                                    </p:anim>
                                    <p:anim calcmode="lin" valueType="num">
                                      <p:cBhvr additive="base">
                                        <p:cTn id="40" dur="2000" fill="hold"/>
                                        <p:tgtEl>
                                          <p:spTgt spid="11"/>
                                        </p:tgtEl>
                                        <p:attrNameLst>
                                          <p:attrName>ppt_y</p:attrName>
                                        </p:attrNameLst>
                                      </p:cBhvr>
                                      <p:tavLst>
                                        <p:tav tm="0">
                                          <p:val>
                                            <p:strVal val="1+#ppt_h/2"/>
                                          </p:val>
                                        </p:tav>
                                        <p:tav tm="100000">
                                          <p:val>
                                            <p:strVal val="#ppt_y"/>
                                          </p:val>
                                        </p:tav>
                                      </p:tavLst>
                                    </p:anim>
                                  </p:childTnLst>
                                </p:cTn>
                              </p:par>
                              <p:par>
                                <p:cTn id="41" presetID="2" presetClass="entr" presetSubtype="4" fill="hold" grpId="1"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2000" fill="hold"/>
                                        <p:tgtEl>
                                          <p:spTgt spid="13"/>
                                        </p:tgtEl>
                                        <p:attrNameLst>
                                          <p:attrName>ppt_x</p:attrName>
                                        </p:attrNameLst>
                                      </p:cBhvr>
                                      <p:tavLst>
                                        <p:tav tm="0">
                                          <p:val>
                                            <p:strVal val="#ppt_x"/>
                                          </p:val>
                                        </p:tav>
                                        <p:tav tm="100000">
                                          <p:val>
                                            <p:strVal val="#ppt_x"/>
                                          </p:val>
                                        </p:tav>
                                      </p:tavLst>
                                    </p:anim>
                                    <p:anim calcmode="lin" valueType="num">
                                      <p:cBhvr additive="base">
                                        <p:cTn id="44" dur="2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1"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2000" fill="hold"/>
                                        <p:tgtEl>
                                          <p:spTgt spid="15"/>
                                        </p:tgtEl>
                                        <p:attrNameLst>
                                          <p:attrName>ppt_x</p:attrName>
                                        </p:attrNameLst>
                                      </p:cBhvr>
                                      <p:tavLst>
                                        <p:tav tm="0">
                                          <p:val>
                                            <p:strVal val="#ppt_x"/>
                                          </p:val>
                                        </p:tav>
                                        <p:tav tm="100000">
                                          <p:val>
                                            <p:strVal val="#ppt_x"/>
                                          </p:val>
                                        </p:tav>
                                      </p:tavLst>
                                    </p:anim>
                                    <p:anim calcmode="lin" valueType="num">
                                      <p:cBhvr additive="base">
                                        <p:cTn id="48" dur="2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grpId="1"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2000" fill="hold"/>
                                        <p:tgtEl>
                                          <p:spTgt spid="17"/>
                                        </p:tgtEl>
                                        <p:attrNameLst>
                                          <p:attrName>ppt_x</p:attrName>
                                        </p:attrNameLst>
                                      </p:cBhvr>
                                      <p:tavLst>
                                        <p:tav tm="0">
                                          <p:val>
                                            <p:strVal val="#ppt_x"/>
                                          </p:val>
                                        </p:tav>
                                        <p:tav tm="100000">
                                          <p:val>
                                            <p:strVal val="#ppt_x"/>
                                          </p:val>
                                        </p:tav>
                                      </p:tavLst>
                                    </p:anim>
                                    <p:anim calcmode="lin" valueType="num">
                                      <p:cBhvr additive="base">
                                        <p:cTn id="52" dur="2000" fill="hold"/>
                                        <p:tgtEl>
                                          <p:spTgt spid="17"/>
                                        </p:tgtEl>
                                        <p:attrNameLst>
                                          <p:attrName>ppt_y</p:attrName>
                                        </p:attrNameLst>
                                      </p:cBhvr>
                                      <p:tavLst>
                                        <p:tav tm="0">
                                          <p:val>
                                            <p:strVal val="1+#ppt_h/2"/>
                                          </p:val>
                                        </p:tav>
                                        <p:tav tm="100000">
                                          <p:val>
                                            <p:strVal val="#ppt_y"/>
                                          </p:val>
                                        </p:tav>
                                      </p:tavLst>
                                    </p:anim>
                                  </p:childTnLst>
                                </p:cTn>
                              </p:par>
                              <p:par>
                                <p:cTn id="53" presetID="2" presetClass="entr" presetSubtype="4" fill="hold" grpId="1"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2000" fill="hold"/>
                                        <p:tgtEl>
                                          <p:spTgt spid="20"/>
                                        </p:tgtEl>
                                        <p:attrNameLst>
                                          <p:attrName>ppt_x</p:attrName>
                                        </p:attrNameLst>
                                      </p:cBhvr>
                                      <p:tavLst>
                                        <p:tav tm="0">
                                          <p:val>
                                            <p:strVal val="#ppt_x"/>
                                          </p:val>
                                        </p:tav>
                                        <p:tav tm="100000">
                                          <p:val>
                                            <p:strVal val="#ppt_x"/>
                                          </p:val>
                                        </p:tav>
                                      </p:tavLst>
                                    </p:anim>
                                    <p:anim calcmode="lin" valueType="num">
                                      <p:cBhvr additive="base">
                                        <p:cTn id="56" dur="20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1" fill="hold" grpId="1"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2000" fill="hold"/>
                                        <p:tgtEl>
                                          <p:spTgt spid="12"/>
                                        </p:tgtEl>
                                        <p:attrNameLst>
                                          <p:attrName>ppt_x</p:attrName>
                                        </p:attrNameLst>
                                      </p:cBhvr>
                                      <p:tavLst>
                                        <p:tav tm="0">
                                          <p:val>
                                            <p:strVal val="#ppt_x"/>
                                          </p:val>
                                        </p:tav>
                                        <p:tav tm="100000">
                                          <p:val>
                                            <p:strVal val="#ppt_x"/>
                                          </p:val>
                                        </p:tav>
                                      </p:tavLst>
                                    </p:anim>
                                    <p:anim calcmode="lin" valueType="num">
                                      <p:cBhvr additive="base">
                                        <p:cTn id="60" dur="2000" fill="hold"/>
                                        <p:tgtEl>
                                          <p:spTgt spid="12"/>
                                        </p:tgtEl>
                                        <p:attrNameLst>
                                          <p:attrName>ppt_y</p:attrName>
                                        </p:attrNameLst>
                                      </p:cBhvr>
                                      <p:tavLst>
                                        <p:tav tm="0">
                                          <p:val>
                                            <p:strVal val="0-#ppt_h/2"/>
                                          </p:val>
                                        </p:tav>
                                        <p:tav tm="100000">
                                          <p:val>
                                            <p:strVal val="#ppt_y"/>
                                          </p:val>
                                        </p:tav>
                                      </p:tavLst>
                                    </p:anim>
                                  </p:childTnLst>
                                </p:cTn>
                              </p:par>
                              <p:par>
                                <p:cTn id="61" presetID="2" presetClass="entr" presetSubtype="1"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2000" fill="hold"/>
                                        <p:tgtEl>
                                          <p:spTgt spid="14"/>
                                        </p:tgtEl>
                                        <p:attrNameLst>
                                          <p:attrName>ppt_x</p:attrName>
                                        </p:attrNameLst>
                                      </p:cBhvr>
                                      <p:tavLst>
                                        <p:tav tm="0">
                                          <p:val>
                                            <p:strVal val="#ppt_x"/>
                                          </p:val>
                                        </p:tav>
                                        <p:tav tm="100000">
                                          <p:val>
                                            <p:strVal val="#ppt_x"/>
                                          </p:val>
                                        </p:tav>
                                      </p:tavLst>
                                    </p:anim>
                                    <p:anim calcmode="lin" valueType="num">
                                      <p:cBhvr additive="base">
                                        <p:cTn id="64" dur="2000" fill="hold"/>
                                        <p:tgtEl>
                                          <p:spTgt spid="14"/>
                                        </p:tgtEl>
                                        <p:attrNameLst>
                                          <p:attrName>ppt_y</p:attrName>
                                        </p:attrNameLst>
                                      </p:cBhvr>
                                      <p:tavLst>
                                        <p:tav tm="0">
                                          <p:val>
                                            <p:strVal val="0-#ppt_h/2"/>
                                          </p:val>
                                        </p:tav>
                                        <p:tav tm="100000">
                                          <p:val>
                                            <p:strVal val="#ppt_y"/>
                                          </p:val>
                                        </p:tav>
                                      </p:tavLst>
                                    </p:anim>
                                  </p:childTnLst>
                                </p:cTn>
                              </p:par>
                              <p:par>
                                <p:cTn id="65" presetID="2" presetClass="entr" presetSubtype="1" fill="hold" grpId="1"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2000" fill="hold"/>
                                        <p:tgtEl>
                                          <p:spTgt spid="16"/>
                                        </p:tgtEl>
                                        <p:attrNameLst>
                                          <p:attrName>ppt_x</p:attrName>
                                        </p:attrNameLst>
                                      </p:cBhvr>
                                      <p:tavLst>
                                        <p:tav tm="0">
                                          <p:val>
                                            <p:strVal val="#ppt_x"/>
                                          </p:val>
                                        </p:tav>
                                        <p:tav tm="100000">
                                          <p:val>
                                            <p:strVal val="#ppt_x"/>
                                          </p:val>
                                        </p:tav>
                                      </p:tavLst>
                                    </p:anim>
                                    <p:anim calcmode="lin" valueType="num">
                                      <p:cBhvr additive="base">
                                        <p:cTn id="68" dur="2000" fill="hold"/>
                                        <p:tgtEl>
                                          <p:spTgt spid="16"/>
                                        </p:tgtEl>
                                        <p:attrNameLst>
                                          <p:attrName>ppt_y</p:attrName>
                                        </p:attrNameLst>
                                      </p:cBhvr>
                                      <p:tavLst>
                                        <p:tav tm="0">
                                          <p:val>
                                            <p:strVal val="0-#ppt_h/2"/>
                                          </p:val>
                                        </p:tav>
                                        <p:tav tm="100000">
                                          <p:val>
                                            <p:strVal val="#ppt_y"/>
                                          </p:val>
                                        </p:tav>
                                      </p:tavLst>
                                    </p:anim>
                                  </p:childTnLst>
                                </p:cTn>
                              </p:par>
                              <p:par>
                                <p:cTn id="69" presetID="2" presetClass="entr" presetSubtype="1" fill="hold" grpId="1"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2000" fill="hold"/>
                                        <p:tgtEl>
                                          <p:spTgt spid="18"/>
                                        </p:tgtEl>
                                        <p:attrNameLst>
                                          <p:attrName>ppt_x</p:attrName>
                                        </p:attrNameLst>
                                      </p:cBhvr>
                                      <p:tavLst>
                                        <p:tav tm="0">
                                          <p:val>
                                            <p:strVal val="#ppt_x"/>
                                          </p:val>
                                        </p:tav>
                                        <p:tav tm="100000">
                                          <p:val>
                                            <p:strVal val="#ppt_x"/>
                                          </p:val>
                                        </p:tav>
                                      </p:tavLst>
                                    </p:anim>
                                    <p:anim calcmode="lin" valueType="num">
                                      <p:cBhvr additive="base">
                                        <p:cTn id="72" dur="2000" fill="hold"/>
                                        <p:tgtEl>
                                          <p:spTgt spid="18"/>
                                        </p:tgtEl>
                                        <p:attrNameLst>
                                          <p:attrName>ppt_y</p:attrName>
                                        </p:attrNameLst>
                                      </p:cBhvr>
                                      <p:tavLst>
                                        <p:tav tm="0">
                                          <p:val>
                                            <p:strVal val="0-#ppt_h/2"/>
                                          </p:val>
                                        </p:tav>
                                        <p:tav tm="100000">
                                          <p:val>
                                            <p:strVal val="#ppt_y"/>
                                          </p:val>
                                        </p:tav>
                                      </p:tavLst>
                                    </p:anim>
                                  </p:childTnLst>
                                </p:cTn>
                              </p:par>
                              <p:par>
                                <p:cTn id="73" presetID="2" presetClass="entr" presetSubtype="1" fill="hold" grpId="1"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2000" fill="hold"/>
                                        <p:tgtEl>
                                          <p:spTgt spid="19"/>
                                        </p:tgtEl>
                                        <p:attrNameLst>
                                          <p:attrName>ppt_x</p:attrName>
                                        </p:attrNameLst>
                                      </p:cBhvr>
                                      <p:tavLst>
                                        <p:tav tm="0">
                                          <p:val>
                                            <p:strVal val="#ppt_x"/>
                                          </p:val>
                                        </p:tav>
                                        <p:tav tm="100000">
                                          <p:val>
                                            <p:strVal val="#ppt_x"/>
                                          </p:val>
                                        </p:tav>
                                      </p:tavLst>
                                    </p:anim>
                                    <p:anim calcmode="lin" valueType="num">
                                      <p:cBhvr additive="base">
                                        <p:cTn id="76" dur="2000" fill="hold"/>
                                        <p:tgtEl>
                                          <p:spTgt spid="19"/>
                                        </p:tgtEl>
                                        <p:attrNameLst>
                                          <p:attrName>ppt_y</p:attrName>
                                        </p:attrNameLst>
                                      </p:cBhvr>
                                      <p:tavLst>
                                        <p:tav tm="0">
                                          <p:val>
                                            <p:strVal val="0-#ppt_h/2"/>
                                          </p:val>
                                        </p:tav>
                                        <p:tav tm="100000">
                                          <p:val>
                                            <p:strVal val="#ppt_y"/>
                                          </p:val>
                                        </p:tav>
                                      </p:tavLst>
                                    </p:anim>
                                  </p:childTnLst>
                                </p:cTn>
                              </p:par>
                            </p:childTnLst>
                          </p:cTn>
                        </p:par>
                        <p:par>
                          <p:cTn id="77" fill="hold">
                            <p:stCondLst>
                              <p:cond delay="2000"/>
                            </p:stCondLst>
                            <p:childTnLst>
                              <p:par>
                                <p:cTn id="78" presetID="2" presetClass="exit" presetSubtype="4" fill="hold" grpId="2" nodeType="afterEffect">
                                  <p:stCondLst>
                                    <p:cond delay="0"/>
                                  </p:stCondLst>
                                  <p:childTnLst>
                                    <p:anim calcmode="lin" valueType="num">
                                      <p:cBhvr additive="base">
                                        <p:cTn id="79" dur="2000"/>
                                        <p:tgtEl>
                                          <p:spTgt spid="11"/>
                                        </p:tgtEl>
                                        <p:attrNameLst>
                                          <p:attrName>ppt_x</p:attrName>
                                        </p:attrNameLst>
                                      </p:cBhvr>
                                      <p:tavLst>
                                        <p:tav tm="0">
                                          <p:val>
                                            <p:strVal val="ppt_x"/>
                                          </p:val>
                                        </p:tav>
                                        <p:tav tm="100000">
                                          <p:val>
                                            <p:strVal val="ppt_x"/>
                                          </p:val>
                                        </p:tav>
                                      </p:tavLst>
                                    </p:anim>
                                    <p:anim calcmode="lin" valueType="num">
                                      <p:cBhvr additive="base">
                                        <p:cTn id="80" dur="2000"/>
                                        <p:tgtEl>
                                          <p:spTgt spid="11"/>
                                        </p:tgtEl>
                                        <p:attrNameLst>
                                          <p:attrName>ppt_y</p:attrName>
                                        </p:attrNameLst>
                                      </p:cBhvr>
                                      <p:tavLst>
                                        <p:tav tm="0">
                                          <p:val>
                                            <p:strVal val="ppt_y"/>
                                          </p:val>
                                        </p:tav>
                                        <p:tav tm="100000">
                                          <p:val>
                                            <p:strVal val="1+ppt_h/2"/>
                                          </p:val>
                                        </p:tav>
                                      </p:tavLst>
                                    </p:anim>
                                    <p:set>
                                      <p:cBhvr>
                                        <p:cTn id="81" dur="1" fill="hold">
                                          <p:stCondLst>
                                            <p:cond delay="1999"/>
                                          </p:stCondLst>
                                        </p:cTn>
                                        <p:tgtEl>
                                          <p:spTgt spid="11"/>
                                        </p:tgtEl>
                                        <p:attrNameLst>
                                          <p:attrName>style.visibility</p:attrName>
                                        </p:attrNameLst>
                                      </p:cBhvr>
                                      <p:to>
                                        <p:strVal val="hidden"/>
                                      </p:to>
                                    </p:set>
                                  </p:childTnLst>
                                </p:cTn>
                              </p:par>
                              <p:par>
                                <p:cTn id="82" presetID="2" presetClass="exit" presetSubtype="4" fill="hold" grpId="2" nodeType="withEffect">
                                  <p:stCondLst>
                                    <p:cond delay="0"/>
                                  </p:stCondLst>
                                  <p:childTnLst>
                                    <p:anim calcmode="lin" valueType="num">
                                      <p:cBhvr additive="base">
                                        <p:cTn id="83" dur="2000"/>
                                        <p:tgtEl>
                                          <p:spTgt spid="13"/>
                                        </p:tgtEl>
                                        <p:attrNameLst>
                                          <p:attrName>ppt_x</p:attrName>
                                        </p:attrNameLst>
                                      </p:cBhvr>
                                      <p:tavLst>
                                        <p:tav tm="0">
                                          <p:val>
                                            <p:strVal val="ppt_x"/>
                                          </p:val>
                                        </p:tav>
                                        <p:tav tm="100000">
                                          <p:val>
                                            <p:strVal val="ppt_x"/>
                                          </p:val>
                                        </p:tav>
                                      </p:tavLst>
                                    </p:anim>
                                    <p:anim calcmode="lin" valueType="num">
                                      <p:cBhvr additive="base">
                                        <p:cTn id="84" dur="2000"/>
                                        <p:tgtEl>
                                          <p:spTgt spid="13"/>
                                        </p:tgtEl>
                                        <p:attrNameLst>
                                          <p:attrName>ppt_y</p:attrName>
                                        </p:attrNameLst>
                                      </p:cBhvr>
                                      <p:tavLst>
                                        <p:tav tm="0">
                                          <p:val>
                                            <p:strVal val="ppt_y"/>
                                          </p:val>
                                        </p:tav>
                                        <p:tav tm="100000">
                                          <p:val>
                                            <p:strVal val="1+ppt_h/2"/>
                                          </p:val>
                                        </p:tav>
                                      </p:tavLst>
                                    </p:anim>
                                    <p:set>
                                      <p:cBhvr>
                                        <p:cTn id="85" dur="1" fill="hold">
                                          <p:stCondLst>
                                            <p:cond delay="1999"/>
                                          </p:stCondLst>
                                        </p:cTn>
                                        <p:tgtEl>
                                          <p:spTgt spid="13"/>
                                        </p:tgtEl>
                                        <p:attrNameLst>
                                          <p:attrName>style.visibility</p:attrName>
                                        </p:attrNameLst>
                                      </p:cBhvr>
                                      <p:to>
                                        <p:strVal val="hidden"/>
                                      </p:to>
                                    </p:set>
                                  </p:childTnLst>
                                </p:cTn>
                              </p:par>
                              <p:par>
                                <p:cTn id="86" presetID="2" presetClass="exit" presetSubtype="4" fill="hold" grpId="2" nodeType="withEffect">
                                  <p:stCondLst>
                                    <p:cond delay="0"/>
                                  </p:stCondLst>
                                  <p:childTnLst>
                                    <p:anim calcmode="lin" valueType="num">
                                      <p:cBhvr additive="base">
                                        <p:cTn id="87" dur="2000"/>
                                        <p:tgtEl>
                                          <p:spTgt spid="15"/>
                                        </p:tgtEl>
                                        <p:attrNameLst>
                                          <p:attrName>ppt_x</p:attrName>
                                        </p:attrNameLst>
                                      </p:cBhvr>
                                      <p:tavLst>
                                        <p:tav tm="0">
                                          <p:val>
                                            <p:strVal val="ppt_x"/>
                                          </p:val>
                                        </p:tav>
                                        <p:tav tm="100000">
                                          <p:val>
                                            <p:strVal val="ppt_x"/>
                                          </p:val>
                                        </p:tav>
                                      </p:tavLst>
                                    </p:anim>
                                    <p:anim calcmode="lin" valueType="num">
                                      <p:cBhvr additive="base">
                                        <p:cTn id="88" dur="2000"/>
                                        <p:tgtEl>
                                          <p:spTgt spid="15"/>
                                        </p:tgtEl>
                                        <p:attrNameLst>
                                          <p:attrName>ppt_y</p:attrName>
                                        </p:attrNameLst>
                                      </p:cBhvr>
                                      <p:tavLst>
                                        <p:tav tm="0">
                                          <p:val>
                                            <p:strVal val="ppt_y"/>
                                          </p:val>
                                        </p:tav>
                                        <p:tav tm="100000">
                                          <p:val>
                                            <p:strVal val="1+ppt_h/2"/>
                                          </p:val>
                                        </p:tav>
                                      </p:tavLst>
                                    </p:anim>
                                    <p:set>
                                      <p:cBhvr>
                                        <p:cTn id="89" dur="1" fill="hold">
                                          <p:stCondLst>
                                            <p:cond delay="1999"/>
                                          </p:stCondLst>
                                        </p:cTn>
                                        <p:tgtEl>
                                          <p:spTgt spid="15"/>
                                        </p:tgtEl>
                                        <p:attrNameLst>
                                          <p:attrName>style.visibility</p:attrName>
                                        </p:attrNameLst>
                                      </p:cBhvr>
                                      <p:to>
                                        <p:strVal val="hidden"/>
                                      </p:to>
                                    </p:set>
                                  </p:childTnLst>
                                </p:cTn>
                              </p:par>
                              <p:par>
                                <p:cTn id="90" presetID="2" presetClass="exit" presetSubtype="4" fill="hold" grpId="2" nodeType="withEffect">
                                  <p:stCondLst>
                                    <p:cond delay="0"/>
                                  </p:stCondLst>
                                  <p:childTnLst>
                                    <p:anim calcmode="lin" valueType="num">
                                      <p:cBhvr additive="base">
                                        <p:cTn id="91" dur="2000"/>
                                        <p:tgtEl>
                                          <p:spTgt spid="17"/>
                                        </p:tgtEl>
                                        <p:attrNameLst>
                                          <p:attrName>ppt_x</p:attrName>
                                        </p:attrNameLst>
                                      </p:cBhvr>
                                      <p:tavLst>
                                        <p:tav tm="0">
                                          <p:val>
                                            <p:strVal val="ppt_x"/>
                                          </p:val>
                                        </p:tav>
                                        <p:tav tm="100000">
                                          <p:val>
                                            <p:strVal val="ppt_x"/>
                                          </p:val>
                                        </p:tav>
                                      </p:tavLst>
                                    </p:anim>
                                    <p:anim calcmode="lin" valueType="num">
                                      <p:cBhvr additive="base">
                                        <p:cTn id="92" dur="2000"/>
                                        <p:tgtEl>
                                          <p:spTgt spid="17"/>
                                        </p:tgtEl>
                                        <p:attrNameLst>
                                          <p:attrName>ppt_y</p:attrName>
                                        </p:attrNameLst>
                                      </p:cBhvr>
                                      <p:tavLst>
                                        <p:tav tm="0">
                                          <p:val>
                                            <p:strVal val="ppt_y"/>
                                          </p:val>
                                        </p:tav>
                                        <p:tav tm="100000">
                                          <p:val>
                                            <p:strVal val="1+ppt_h/2"/>
                                          </p:val>
                                        </p:tav>
                                      </p:tavLst>
                                    </p:anim>
                                    <p:set>
                                      <p:cBhvr>
                                        <p:cTn id="93" dur="1" fill="hold">
                                          <p:stCondLst>
                                            <p:cond delay="1999"/>
                                          </p:stCondLst>
                                        </p:cTn>
                                        <p:tgtEl>
                                          <p:spTgt spid="17"/>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2000"/>
                                        <p:tgtEl>
                                          <p:spTgt spid="20"/>
                                        </p:tgtEl>
                                        <p:attrNameLst>
                                          <p:attrName>ppt_x</p:attrName>
                                        </p:attrNameLst>
                                      </p:cBhvr>
                                      <p:tavLst>
                                        <p:tav tm="0">
                                          <p:val>
                                            <p:strVal val="ppt_x"/>
                                          </p:val>
                                        </p:tav>
                                        <p:tav tm="100000">
                                          <p:val>
                                            <p:strVal val="ppt_x"/>
                                          </p:val>
                                        </p:tav>
                                      </p:tavLst>
                                    </p:anim>
                                    <p:anim calcmode="lin" valueType="num">
                                      <p:cBhvr additive="base">
                                        <p:cTn id="96" dur="2000"/>
                                        <p:tgtEl>
                                          <p:spTgt spid="20"/>
                                        </p:tgtEl>
                                        <p:attrNameLst>
                                          <p:attrName>ppt_y</p:attrName>
                                        </p:attrNameLst>
                                      </p:cBhvr>
                                      <p:tavLst>
                                        <p:tav tm="0">
                                          <p:val>
                                            <p:strVal val="ppt_y"/>
                                          </p:val>
                                        </p:tav>
                                        <p:tav tm="100000">
                                          <p:val>
                                            <p:strVal val="1+ppt_h/2"/>
                                          </p:val>
                                        </p:tav>
                                      </p:tavLst>
                                    </p:anim>
                                    <p:set>
                                      <p:cBhvr>
                                        <p:cTn id="97" dur="1" fill="hold">
                                          <p:stCondLst>
                                            <p:cond delay="1999"/>
                                          </p:stCondLst>
                                        </p:cTn>
                                        <p:tgtEl>
                                          <p:spTgt spid="20"/>
                                        </p:tgtEl>
                                        <p:attrNameLst>
                                          <p:attrName>style.visibility</p:attrName>
                                        </p:attrNameLst>
                                      </p:cBhvr>
                                      <p:to>
                                        <p:strVal val="hidden"/>
                                      </p:to>
                                    </p:set>
                                  </p:childTnLst>
                                </p:cTn>
                              </p:par>
                              <p:par>
                                <p:cTn id="98" presetID="2" presetClass="exit" presetSubtype="1" fill="hold" grpId="2" nodeType="withEffect">
                                  <p:stCondLst>
                                    <p:cond delay="0"/>
                                  </p:stCondLst>
                                  <p:childTnLst>
                                    <p:anim calcmode="lin" valueType="num">
                                      <p:cBhvr additive="base">
                                        <p:cTn id="99" dur="2000"/>
                                        <p:tgtEl>
                                          <p:spTgt spid="12"/>
                                        </p:tgtEl>
                                        <p:attrNameLst>
                                          <p:attrName>ppt_x</p:attrName>
                                        </p:attrNameLst>
                                      </p:cBhvr>
                                      <p:tavLst>
                                        <p:tav tm="0">
                                          <p:val>
                                            <p:strVal val="ppt_x"/>
                                          </p:val>
                                        </p:tav>
                                        <p:tav tm="100000">
                                          <p:val>
                                            <p:strVal val="ppt_x"/>
                                          </p:val>
                                        </p:tav>
                                      </p:tavLst>
                                    </p:anim>
                                    <p:anim calcmode="lin" valueType="num">
                                      <p:cBhvr additive="base">
                                        <p:cTn id="100" dur="2000"/>
                                        <p:tgtEl>
                                          <p:spTgt spid="12"/>
                                        </p:tgtEl>
                                        <p:attrNameLst>
                                          <p:attrName>ppt_y</p:attrName>
                                        </p:attrNameLst>
                                      </p:cBhvr>
                                      <p:tavLst>
                                        <p:tav tm="0">
                                          <p:val>
                                            <p:strVal val="ppt_y"/>
                                          </p:val>
                                        </p:tav>
                                        <p:tav tm="100000">
                                          <p:val>
                                            <p:strVal val="0-ppt_h/2"/>
                                          </p:val>
                                        </p:tav>
                                      </p:tavLst>
                                    </p:anim>
                                    <p:set>
                                      <p:cBhvr>
                                        <p:cTn id="101" dur="1" fill="hold">
                                          <p:stCondLst>
                                            <p:cond delay="1999"/>
                                          </p:stCondLst>
                                        </p:cTn>
                                        <p:tgtEl>
                                          <p:spTgt spid="12"/>
                                        </p:tgtEl>
                                        <p:attrNameLst>
                                          <p:attrName>style.visibility</p:attrName>
                                        </p:attrNameLst>
                                      </p:cBhvr>
                                      <p:to>
                                        <p:strVal val="hidden"/>
                                      </p:to>
                                    </p:set>
                                  </p:childTnLst>
                                </p:cTn>
                              </p:par>
                              <p:par>
                                <p:cTn id="102" presetID="2" presetClass="exit" presetSubtype="1" fill="hold" grpId="2" nodeType="withEffect">
                                  <p:stCondLst>
                                    <p:cond delay="0"/>
                                  </p:stCondLst>
                                  <p:childTnLst>
                                    <p:anim calcmode="lin" valueType="num">
                                      <p:cBhvr additive="base">
                                        <p:cTn id="103" dur="2000"/>
                                        <p:tgtEl>
                                          <p:spTgt spid="14"/>
                                        </p:tgtEl>
                                        <p:attrNameLst>
                                          <p:attrName>ppt_x</p:attrName>
                                        </p:attrNameLst>
                                      </p:cBhvr>
                                      <p:tavLst>
                                        <p:tav tm="0">
                                          <p:val>
                                            <p:strVal val="ppt_x"/>
                                          </p:val>
                                        </p:tav>
                                        <p:tav tm="100000">
                                          <p:val>
                                            <p:strVal val="ppt_x"/>
                                          </p:val>
                                        </p:tav>
                                      </p:tavLst>
                                    </p:anim>
                                    <p:anim calcmode="lin" valueType="num">
                                      <p:cBhvr additive="base">
                                        <p:cTn id="104" dur="2000"/>
                                        <p:tgtEl>
                                          <p:spTgt spid="14"/>
                                        </p:tgtEl>
                                        <p:attrNameLst>
                                          <p:attrName>ppt_y</p:attrName>
                                        </p:attrNameLst>
                                      </p:cBhvr>
                                      <p:tavLst>
                                        <p:tav tm="0">
                                          <p:val>
                                            <p:strVal val="ppt_y"/>
                                          </p:val>
                                        </p:tav>
                                        <p:tav tm="100000">
                                          <p:val>
                                            <p:strVal val="0-ppt_h/2"/>
                                          </p:val>
                                        </p:tav>
                                      </p:tavLst>
                                    </p:anim>
                                    <p:set>
                                      <p:cBhvr>
                                        <p:cTn id="105" dur="1" fill="hold">
                                          <p:stCondLst>
                                            <p:cond delay="1999"/>
                                          </p:stCondLst>
                                        </p:cTn>
                                        <p:tgtEl>
                                          <p:spTgt spid="14"/>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2000"/>
                                        <p:tgtEl>
                                          <p:spTgt spid="16"/>
                                        </p:tgtEl>
                                        <p:attrNameLst>
                                          <p:attrName>ppt_x</p:attrName>
                                        </p:attrNameLst>
                                      </p:cBhvr>
                                      <p:tavLst>
                                        <p:tav tm="0">
                                          <p:val>
                                            <p:strVal val="ppt_x"/>
                                          </p:val>
                                        </p:tav>
                                        <p:tav tm="100000">
                                          <p:val>
                                            <p:strVal val="ppt_x"/>
                                          </p:val>
                                        </p:tav>
                                      </p:tavLst>
                                    </p:anim>
                                    <p:anim calcmode="lin" valueType="num">
                                      <p:cBhvr additive="base">
                                        <p:cTn id="108" dur="2000"/>
                                        <p:tgtEl>
                                          <p:spTgt spid="16"/>
                                        </p:tgtEl>
                                        <p:attrNameLst>
                                          <p:attrName>ppt_y</p:attrName>
                                        </p:attrNameLst>
                                      </p:cBhvr>
                                      <p:tavLst>
                                        <p:tav tm="0">
                                          <p:val>
                                            <p:strVal val="ppt_y"/>
                                          </p:val>
                                        </p:tav>
                                        <p:tav tm="100000">
                                          <p:val>
                                            <p:strVal val="0-ppt_h/2"/>
                                          </p:val>
                                        </p:tav>
                                      </p:tavLst>
                                    </p:anim>
                                    <p:set>
                                      <p:cBhvr>
                                        <p:cTn id="109" dur="1" fill="hold">
                                          <p:stCondLst>
                                            <p:cond delay="1999"/>
                                          </p:stCondLst>
                                        </p:cTn>
                                        <p:tgtEl>
                                          <p:spTgt spid="16"/>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2000"/>
                                        <p:tgtEl>
                                          <p:spTgt spid="18"/>
                                        </p:tgtEl>
                                        <p:attrNameLst>
                                          <p:attrName>ppt_x</p:attrName>
                                        </p:attrNameLst>
                                      </p:cBhvr>
                                      <p:tavLst>
                                        <p:tav tm="0">
                                          <p:val>
                                            <p:strVal val="ppt_x"/>
                                          </p:val>
                                        </p:tav>
                                        <p:tav tm="100000">
                                          <p:val>
                                            <p:strVal val="ppt_x"/>
                                          </p:val>
                                        </p:tav>
                                      </p:tavLst>
                                    </p:anim>
                                    <p:anim calcmode="lin" valueType="num">
                                      <p:cBhvr additive="base">
                                        <p:cTn id="112" dur="2000"/>
                                        <p:tgtEl>
                                          <p:spTgt spid="18"/>
                                        </p:tgtEl>
                                        <p:attrNameLst>
                                          <p:attrName>ppt_y</p:attrName>
                                        </p:attrNameLst>
                                      </p:cBhvr>
                                      <p:tavLst>
                                        <p:tav tm="0">
                                          <p:val>
                                            <p:strVal val="ppt_y"/>
                                          </p:val>
                                        </p:tav>
                                        <p:tav tm="100000">
                                          <p:val>
                                            <p:strVal val="0-ppt_h/2"/>
                                          </p:val>
                                        </p:tav>
                                      </p:tavLst>
                                    </p:anim>
                                    <p:set>
                                      <p:cBhvr>
                                        <p:cTn id="113" dur="1" fill="hold">
                                          <p:stCondLst>
                                            <p:cond delay="1999"/>
                                          </p:stCondLst>
                                        </p:cTn>
                                        <p:tgtEl>
                                          <p:spTgt spid="18"/>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2000"/>
                                        <p:tgtEl>
                                          <p:spTgt spid="19"/>
                                        </p:tgtEl>
                                        <p:attrNameLst>
                                          <p:attrName>ppt_x</p:attrName>
                                        </p:attrNameLst>
                                      </p:cBhvr>
                                      <p:tavLst>
                                        <p:tav tm="0">
                                          <p:val>
                                            <p:strVal val="ppt_x"/>
                                          </p:val>
                                        </p:tav>
                                        <p:tav tm="100000">
                                          <p:val>
                                            <p:strVal val="ppt_x"/>
                                          </p:val>
                                        </p:tav>
                                      </p:tavLst>
                                    </p:anim>
                                    <p:anim calcmode="lin" valueType="num">
                                      <p:cBhvr additive="base">
                                        <p:cTn id="116" dur="2000"/>
                                        <p:tgtEl>
                                          <p:spTgt spid="19"/>
                                        </p:tgtEl>
                                        <p:attrNameLst>
                                          <p:attrName>ppt_y</p:attrName>
                                        </p:attrNameLst>
                                      </p:cBhvr>
                                      <p:tavLst>
                                        <p:tav tm="0">
                                          <p:val>
                                            <p:strVal val="ppt_y"/>
                                          </p:val>
                                        </p:tav>
                                        <p:tav tm="100000">
                                          <p:val>
                                            <p:strVal val="0-ppt_h/2"/>
                                          </p:val>
                                        </p:tav>
                                      </p:tavLst>
                                    </p:anim>
                                    <p:set>
                                      <p:cBhvr>
                                        <p:cTn id="117" dur="1" fill="hold">
                                          <p:stCondLst>
                                            <p:cond delay="1999"/>
                                          </p:stCondLst>
                                        </p:cTn>
                                        <p:tgtEl>
                                          <p:spTgt spid="19"/>
                                        </p:tgtEl>
                                        <p:attrNameLst>
                                          <p:attrName>style.visibility</p:attrName>
                                        </p:attrNameLst>
                                      </p:cBhvr>
                                      <p:to>
                                        <p:strVal val="hidden"/>
                                      </p:to>
                                    </p:set>
                                  </p:childTnLst>
                                </p:cTn>
                              </p:par>
                              <p:par>
                                <p:cTn id="118" presetID="2" presetClass="exit" presetSubtype="1" fill="hold" grpId="3" nodeType="withEffect">
                                  <p:stCondLst>
                                    <p:cond delay="0"/>
                                  </p:stCondLst>
                                  <p:childTnLst>
                                    <p:anim calcmode="lin" valueType="num">
                                      <p:cBhvr additive="base">
                                        <p:cTn id="119" dur="2000"/>
                                        <p:tgtEl>
                                          <p:spTgt spid="12"/>
                                        </p:tgtEl>
                                        <p:attrNameLst>
                                          <p:attrName>ppt_x</p:attrName>
                                        </p:attrNameLst>
                                      </p:cBhvr>
                                      <p:tavLst>
                                        <p:tav tm="0">
                                          <p:val>
                                            <p:strVal val="ppt_x"/>
                                          </p:val>
                                        </p:tav>
                                        <p:tav tm="100000">
                                          <p:val>
                                            <p:strVal val="ppt_x"/>
                                          </p:val>
                                        </p:tav>
                                      </p:tavLst>
                                    </p:anim>
                                    <p:anim calcmode="lin" valueType="num">
                                      <p:cBhvr additive="base">
                                        <p:cTn id="120" dur="2000"/>
                                        <p:tgtEl>
                                          <p:spTgt spid="12"/>
                                        </p:tgtEl>
                                        <p:attrNameLst>
                                          <p:attrName>ppt_y</p:attrName>
                                        </p:attrNameLst>
                                      </p:cBhvr>
                                      <p:tavLst>
                                        <p:tav tm="0">
                                          <p:val>
                                            <p:strVal val="ppt_y"/>
                                          </p:val>
                                        </p:tav>
                                        <p:tav tm="100000">
                                          <p:val>
                                            <p:strVal val="0-ppt_h/2"/>
                                          </p:val>
                                        </p:tav>
                                      </p:tavLst>
                                    </p:anim>
                                    <p:set>
                                      <p:cBhvr>
                                        <p:cTn id="121" dur="1" fill="hold">
                                          <p:stCondLst>
                                            <p:cond delay="1999"/>
                                          </p:stCondLst>
                                        </p:cTn>
                                        <p:tgtEl>
                                          <p:spTgt spid="12"/>
                                        </p:tgtEl>
                                        <p:attrNameLst>
                                          <p:attrName>style.visibility</p:attrName>
                                        </p:attrNameLst>
                                      </p:cBhvr>
                                      <p:to>
                                        <p:strVal val="hidden"/>
                                      </p:to>
                                    </p:set>
                                  </p:childTnLst>
                                </p:cTn>
                              </p:par>
                              <p:par>
                                <p:cTn id="122" presetID="2" presetClass="exit" presetSubtype="1" fill="hold" grpId="3" nodeType="withEffect">
                                  <p:stCondLst>
                                    <p:cond delay="0"/>
                                  </p:stCondLst>
                                  <p:childTnLst>
                                    <p:anim calcmode="lin" valueType="num">
                                      <p:cBhvr additive="base">
                                        <p:cTn id="123" dur="2000"/>
                                        <p:tgtEl>
                                          <p:spTgt spid="14"/>
                                        </p:tgtEl>
                                        <p:attrNameLst>
                                          <p:attrName>ppt_x</p:attrName>
                                        </p:attrNameLst>
                                      </p:cBhvr>
                                      <p:tavLst>
                                        <p:tav tm="0">
                                          <p:val>
                                            <p:strVal val="ppt_x"/>
                                          </p:val>
                                        </p:tav>
                                        <p:tav tm="100000">
                                          <p:val>
                                            <p:strVal val="ppt_x"/>
                                          </p:val>
                                        </p:tav>
                                      </p:tavLst>
                                    </p:anim>
                                    <p:anim calcmode="lin" valueType="num">
                                      <p:cBhvr additive="base">
                                        <p:cTn id="124" dur="2000"/>
                                        <p:tgtEl>
                                          <p:spTgt spid="14"/>
                                        </p:tgtEl>
                                        <p:attrNameLst>
                                          <p:attrName>ppt_y</p:attrName>
                                        </p:attrNameLst>
                                      </p:cBhvr>
                                      <p:tavLst>
                                        <p:tav tm="0">
                                          <p:val>
                                            <p:strVal val="ppt_y"/>
                                          </p:val>
                                        </p:tav>
                                        <p:tav tm="100000">
                                          <p:val>
                                            <p:strVal val="0-ppt_h/2"/>
                                          </p:val>
                                        </p:tav>
                                      </p:tavLst>
                                    </p:anim>
                                    <p:set>
                                      <p:cBhvr>
                                        <p:cTn id="125" dur="1" fill="hold">
                                          <p:stCondLst>
                                            <p:cond delay="1999"/>
                                          </p:stCondLst>
                                        </p:cTn>
                                        <p:tgtEl>
                                          <p:spTgt spid="14"/>
                                        </p:tgtEl>
                                        <p:attrNameLst>
                                          <p:attrName>style.visibility</p:attrName>
                                        </p:attrNameLst>
                                      </p:cBhvr>
                                      <p:to>
                                        <p:strVal val="hidden"/>
                                      </p:to>
                                    </p:set>
                                  </p:childTnLst>
                                </p:cTn>
                              </p:par>
                              <p:par>
                                <p:cTn id="126" presetID="2" presetClass="exit" presetSubtype="1" fill="hold" grpId="3" nodeType="withEffect">
                                  <p:stCondLst>
                                    <p:cond delay="0"/>
                                  </p:stCondLst>
                                  <p:childTnLst>
                                    <p:anim calcmode="lin" valueType="num">
                                      <p:cBhvr additive="base">
                                        <p:cTn id="127" dur="2000"/>
                                        <p:tgtEl>
                                          <p:spTgt spid="16"/>
                                        </p:tgtEl>
                                        <p:attrNameLst>
                                          <p:attrName>ppt_x</p:attrName>
                                        </p:attrNameLst>
                                      </p:cBhvr>
                                      <p:tavLst>
                                        <p:tav tm="0">
                                          <p:val>
                                            <p:strVal val="ppt_x"/>
                                          </p:val>
                                        </p:tav>
                                        <p:tav tm="100000">
                                          <p:val>
                                            <p:strVal val="ppt_x"/>
                                          </p:val>
                                        </p:tav>
                                      </p:tavLst>
                                    </p:anim>
                                    <p:anim calcmode="lin" valueType="num">
                                      <p:cBhvr additive="base">
                                        <p:cTn id="128" dur="2000"/>
                                        <p:tgtEl>
                                          <p:spTgt spid="16"/>
                                        </p:tgtEl>
                                        <p:attrNameLst>
                                          <p:attrName>ppt_y</p:attrName>
                                        </p:attrNameLst>
                                      </p:cBhvr>
                                      <p:tavLst>
                                        <p:tav tm="0">
                                          <p:val>
                                            <p:strVal val="ppt_y"/>
                                          </p:val>
                                        </p:tav>
                                        <p:tav tm="100000">
                                          <p:val>
                                            <p:strVal val="0-ppt_h/2"/>
                                          </p:val>
                                        </p:tav>
                                      </p:tavLst>
                                    </p:anim>
                                    <p:set>
                                      <p:cBhvr>
                                        <p:cTn id="129" dur="1" fill="hold">
                                          <p:stCondLst>
                                            <p:cond delay="1999"/>
                                          </p:stCondLst>
                                        </p:cTn>
                                        <p:tgtEl>
                                          <p:spTgt spid="16"/>
                                        </p:tgtEl>
                                        <p:attrNameLst>
                                          <p:attrName>style.visibility</p:attrName>
                                        </p:attrNameLst>
                                      </p:cBhvr>
                                      <p:to>
                                        <p:strVal val="hidden"/>
                                      </p:to>
                                    </p:set>
                                  </p:childTnLst>
                                </p:cTn>
                              </p:par>
                              <p:par>
                                <p:cTn id="130" presetID="2" presetClass="exit" presetSubtype="1" fill="hold" grpId="3" nodeType="withEffect">
                                  <p:stCondLst>
                                    <p:cond delay="0"/>
                                  </p:stCondLst>
                                  <p:childTnLst>
                                    <p:anim calcmode="lin" valueType="num">
                                      <p:cBhvr additive="base">
                                        <p:cTn id="131" dur="2000"/>
                                        <p:tgtEl>
                                          <p:spTgt spid="18"/>
                                        </p:tgtEl>
                                        <p:attrNameLst>
                                          <p:attrName>ppt_x</p:attrName>
                                        </p:attrNameLst>
                                      </p:cBhvr>
                                      <p:tavLst>
                                        <p:tav tm="0">
                                          <p:val>
                                            <p:strVal val="ppt_x"/>
                                          </p:val>
                                        </p:tav>
                                        <p:tav tm="100000">
                                          <p:val>
                                            <p:strVal val="ppt_x"/>
                                          </p:val>
                                        </p:tav>
                                      </p:tavLst>
                                    </p:anim>
                                    <p:anim calcmode="lin" valueType="num">
                                      <p:cBhvr additive="base">
                                        <p:cTn id="132" dur="2000"/>
                                        <p:tgtEl>
                                          <p:spTgt spid="18"/>
                                        </p:tgtEl>
                                        <p:attrNameLst>
                                          <p:attrName>ppt_y</p:attrName>
                                        </p:attrNameLst>
                                      </p:cBhvr>
                                      <p:tavLst>
                                        <p:tav tm="0">
                                          <p:val>
                                            <p:strVal val="ppt_y"/>
                                          </p:val>
                                        </p:tav>
                                        <p:tav tm="100000">
                                          <p:val>
                                            <p:strVal val="0-ppt_h/2"/>
                                          </p:val>
                                        </p:tav>
                                      </p:tavLst>
                                    </p:anim>
                                    <p:set>
                                      <p:cBhvr>
                                        <p:cTn id="133" dur="1" fill="hold">
                                          <p:stCondLst>
                                            <p:cond delay="1999"/>
                                          </p:stCondLst>
                                        </p:cTn>
                                        <p:tgtEl>
                                          <p:spTgt spid="18"/>
                                        </p:tgtEl>
                                        <p:attrNameLst>
                                          <p:attrName>style.visibility</p:attrName>
                                        </p:attrNameLst>
                                      </p:cBhvr>
                                      <p:to>
                                        <p:strVal val="hidden"/>
                                      </p:to>
                                    </p:set>
                                  </p:childTnLst>
                                </p:cTn>
                              </p:par>
                              <p:par>
                                <p:cTn id="134" presetID="2" presetClass="exit" presetSubtype="1" fill="hold" grpId="3" nodeType="withEffect">
                                  <p:stCondLst>
                                    <p:cond delay="0"/>
                                  </p:stCondLst>
                                  <p:childTnLst>
                                    <p:anim calcmode="lin" valueType="num">
                                      <p:cBhvr additive="base">
                                        <p:cTn id="135" dur="2000"/>
                                        <p:tgtEl>
                                          <p:spTgt spid="19"/>
                                        </p:tgtEl>
                                        <p:attrNameLst>
                                          <p:attrName>ppt_x</p:attrName>
                                        </p:attrNameLst>
                                      </p:cBhvr>
                                      <p:tavLst>
                                        <p:tav tm="0">
                                          <p:val>
                                            <p:strVal val="ppt_x"/>
                                          </p:val>
                                        </p:tav>
                                        <p:tav tm="100000">
                                          <p:val>
                                            <p:strVal val="ppt_x"/>
                                          </p:val>
                                        </p:tav>
                                      </p:tavLst>
                                    </p:anim>
                                    <p:anim calcmode="lin" valueType="num">
                                      <p:cBhvr additive="base">
                                        <p:cTn id="136" dur="2000"/>
                                        <p:tgtEl>
                                          <p:spTgt spid="19"/>
                                        </p:tgtEl>
                                        <p:attrNameLst>
                                          <p:attrName>ppt_y</p:attrName>
                                        </p:attrNameLst>
                                      </p:cBhvr>
                                      <p:tavLst>
                                        <p:tav tm="0">
                                          <p:val>
                                            <p:strVal val="ppt_y"/>
                                          </p:val>
                                        </p:tav>
                                        <p:tav tm="100000">
                                          <p:val>
                                            <p:strVal val="0-ppt_h/2"/>
                                          </p:val>
                                        </p:tav>
                                      </p:tavLst>
                                    </p:anim>
                                    <p:set>
                                      <p:cBhvr>
                                        <p:cTn id="137" dur="1" fill="hold">
                                          <p:stCondLst>
                                            <p:cond delay="1999"/>
                                          </p:stCondLst>
                                        </p:cTn>
                                        <p:tgtEl>
                                          <p:spTgt spid="19"/>
                                        </p:tgtEl>
                                        <p:attrNameLst>
                                          <p:attrName>style.visibility</p:attrName>
                                        </p:attrNameLst>
                                      </p:cBhvr>
                                      <p:to>
                                        <p:strVal val="hidden"/>
                                      </p:to>
                                    </p:set>
                                  </p:childTnLst>
                                </p:cTn>
                              </p:par>
                              <p:par>
                                <p:cTn id="138" presetID="3" presetClass="exit" presetSubtype="10" fill="hold" grpId="3" nodeType="withEffect">
                                  <p:stCondLst>
                                    <p:cond delay="0"/>
                                  </p:stCondLst>
                                  <p:childTnLst>
                                    <p:animEffect transition="out" filter="blinds(horizontal)">
                                      <p:cBhvr>
                                        <p:cTn id="139" dur="2000"/>
                                        <p:tgtEl>
                                          <p:spTgt spid="11"/>
                                        </p:tgtEl>
                                      </p:cBhvr>
                                    </p:animEffect>
                                    <p:set>
                                      <p:cBhvr>
                                        <p:cTn id="140" dur="1" fill="hold">
                                          <p:stCondLst>
                                            <p:cond delay="1999"/>
                                          </p:stCondLst>
                                        </p:cTn>
                                        <p:tgtEl>
                                          <p:spTgt spid="11"/>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2000"/>
                                        <p:tgtEl>
                                          <p:spTgt spid="13"/>
                                        </p:tgtEl>
                                      </p:cBhvr>
                                    </p:animEffect>
                                    <p:set>
                                      <p:cBhvr>
                                        <p:cTn id="143" dur="1" fill="hold">
                                          <p:stCondLst>
                                            <p:cond delay="1999"/>
                                          </p:stCondLst>
                                        </p:cTn>
                                        <p:tgtEl>
                                          <p:spTgt spid="13"/>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2000"/>
                                        <p:tgtEl>
                                          <p:spTgt spid="15"/>
                                        </p:tgtEl>
                                      </p:cBhvr>
                                    </p:animEffect>
                                    <p:set>
                                      <p:cBhvr>
                                        <p:cTn id="146" dur="1" fill="hold">
                                          <p:stCondLst>
                                            <p:cond delay="1999"/>
                                          </p:stCondLst>
                                        </p:cTn>
                                        <p:tgtEl>
                                          <p:spTgt spid="15"/>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2000"/>
                                        <p:tgtEl>
                                          <p:spTgt spid="17"/>
                                        </p:tgtEl>
                                      </p:cBhvr>
                                    </p:animEffect>
                                    <p:set>
                                      <p:cBhvr>
                                        <p:cTn id="149" dur="1" fill="hold">
                                          <p:stCondLst>
                                            <p:cond delay="1999"/>
                                          </p:stCondLst>
                                        </p:cTn>
                                        <p:tgtEl>
                                          <p:spTgt spid="17"/>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2000"/>
                                        <p:tgtEl>
                                          <p:spTgt spid="20"/>
                                        </p:tgtEl>
                                      </p:cBhvr>
                                    </p:animEffect>
                                    <p:set>
                                      <p:cBhvr>
                                        <p:cTn id="152" dur="1" fill="hold">
                                          <p:stCondLst>
                                            <p:cond delay="1999"/>
                                          </p:stCondLst>
                                        </p:cTn>
                                        <p:tgtEl>
                                          <p:spTgt spid="20"/>
                                        </p:tgtEl>
                                        <p:attrNameLst>
                                          <p:attrName>style.visibility</p:attrName>
                                        </p:attrNameLst>
                                      </p:cBhvr>
                                      <p:to>
                                        <p:strVal val="hidden"/>
                                      </p:to>
                                    </p:set>
                                  </p:childTnLst>
                                </p:cTn>
                              </p:par>
                              <p:par>
                                <p:cTn id="153" presetID="3" presetClass="exit" presetSubtype="10" fill="hold" grpId="4" nodeType="withEffect">
                                  <p:stCondLst>
                                    <p:cond delay="0"/>
                                  </p:stCondLst>
                                  <p:childTnLst>
                                    <p:animEffect transition="out" filter="blinds(horizontal)">
                                      <p:cBhvr>
                                        <p:cTn id="154" dur="2000"/>
                                        <p:tgtEl>
                                          <p:spTgt spid="12"/>
                                        </p:tgtEl>
                                      </p:cBhvr>
                                    </p:animEffect>
                                    <p:set>
                                      <p:cBhvr>
                                        <p:cTn id="155" dur="1" fill="hold">
                                          <p:stCondLst>
                                            <p:cond delay="1999"/>
                                          </p:stCondLst>
                                        </p:cTn>
                                        <p:tgtEl>
                                          <p:spTgt spid="12"/>
                                        </p:tgtEl>
                                        <p:attrNameLst>
                                          <p:attrName>style.visibility</p:attrName>
                                        </p:attrNameLst>
                                      </p:cBhvr>
                                      <p:to>
                                        <p:strVal val="hidden"/>
                                      </p:to>
                                    </p:set>
                                  </p:childTnLst>
                                </p:cTn>
                              </p:par>
                              <p:par>
                                <p:cTn id="156" presetID="3" presetClass="exit" presetSubtype="10" fill="hold" grpId="4" nodeType="withEffect">
                                  <p:stCondLst>
                                    <p:cond delay="0"/>
                                  </p:stCondLst>
                                  <p:childTnLst>
                                    <p:animEffect transition="out" filter="blinds(horizontal)">
                                      <p:cBhvr>
                                        <p:cTn id="157" dur="2000"/>
                                        <p:tgtEl>
                                          <p:spTgt spid="14"/>
                                        </p:tgtEl>
                                      </p:cBhvr>
                                    </p:animEffect>
                                    <p:set>
                                      <p:cBhvr>
                                        <p:cTn id="158" dur="1" fill="hold">
                                          <p:stCondLst>
                                            <p:cond delay="1999"/>
                                          </p:stCondLst>
                                        </p:cTn>
                                        <p:tgtEl>
                                          <p:spTgt spid="14"/>
                                        </p:tgtEl>
                                        <p:attrNameLst>
                                          <p:attrName>style.visibility</p:attrName>
                                        </p:attrNameLst>
                                      </p:cBhvr>
                                      <p:to>
                                        <p:strVal val="hidden"/>
                                      </p:to>
                                    </p:set>
                                  </p:childTnLst>
                                </p:cTn>
                              </p:par>
                              <p:par>
                                <p:cTn id="159" presetID="3" presetClass="exit" presetSubtype="10" fill="hold" grpId="4" nodeType="withEffect">
                                  <p:stCondLst>
                                    <p:cond delay="0"/>
                                  </p:stCondLst>
                                  <p:childTnLst>
                                    <p:animEffect transition="out" filter="blinds(horizontal)">
                                      <p:cBhvr>
                                        <p:cTn id="160" dur="2000"/>
                                        <p:tgtEl>
                                          <p:spTgt spid="16"/>
                                        </p:tgtEl>
                                      </p:cBhvr>
                                    </p:animEffect>
                                    <p:set>
                                      <p:cBhvr>
                                        <p:cTn id="161" dur="1" fill="hold">
                                          <p:stCondLst>
                                            <p:cond delay="1999"/>
                                          </p:stCondLst>
                                        </p:cTn>
                                        <p:tgtEl>
                                          <p:spTgt spid="16"/>
                                        </p:tgtEl>
                                        <p:attrNameLst>
                                          <p:attrName>style.visibility</p:attrName>
                                        </p:attrNameLst>
                                      </p:cBhvr>
                                      <p:to>
                                        <p:strVal val="hidden"/>
                                      </p:to>
                                    </p:set>
                                  </p:childTnLst>
                                </p:cTn>
                              </p:par>
                              <p:par>
                                <p:cTn id="162" presetID="3" presetClass="exit" presetSubtype="10" fill="hold" grpId="4" nodeType="withEffect">
                                  <p:stCondLst>
                                    <p:cond delay="0"/>
                                  </p:stCondLst>
                                  <p:childTnLst>
                                    <p:animEffect transition="out" filter="blinds(horizontal)">
                                      <p:cBhvr>
                                        <p:cTn id="163" dur="2000"/>
                                        <p:tgtEl>
                                          <p:spTgt spid="18"/>
                                        </p:tgtEl>
                                      </p:cBhvr>
                                    </p:animEffect>
                                    <p:set>
                                      <p:cBhvr>
                                        <p:cTn id="164" dur="1" fill="hold">
                                          <p:stCondLst>
                                            <p:cond delay="1999"/>
                                          </p:stCondLst>
                                        </p:cTn>
                                        <p:tgtEl>
                                          <p:spTgt spid="18"/>
                                        </p:tgtEl>
                                        <p:attrNameLst>
                                          <p:attrName>style.visibility</p:attrName>
                                        </p:attrNameLst>
                                      </p:cBhvr>
                                      <p:to>
                                        <p:strVal val="hidden"/>
                                      </p:to>
                                    </p:set>
                                  </p:childTnLst>
                                </p:cTn>
                              </p:par>
                              <p:par>
                                <p:cTn id="165" presetID="3" presetClass="exit" presetSubtype="10" fill="hold" grpId="4" nodeType="withEffect">
                                  <p:stCondLst>
                                    <p:cond delay="0"/>
                                  </p:stCondLst>
                                  <p:childTnLst>
                                    <p:animEffect transition="out" filter="blinds(horizontal)">
                                      <p:cBhvr>
                                        <p:cTn id="166" dur="2000"/>
                                        <p:tgtEl>
                                          <p:spTgt spid="19"/>
                                        </p:tgtEl>
                                      </p:cBhvr>
                                    </p:animEffect>
                                    <p:set>
                                      <p:cBhvr>
                                        <p:cTn id="167" dur="1" fill="hold">
                                          <p:stCondLst>
                                            <p:cond delay="1999"/>
                                          </p:stCondLst>
                                        </p:cTn>
                                        <p:tgtEl>
                                          <p:spTgt spid="19"/>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16" presetClass="entr" presetSubtype="4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Horizont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2" grpId="0" animBg="1"/>
      <p:bldP spid="12" grpId="1" animBg="1"/>
      <p:bldP spid="12" grpId="2" animBg="1"/>
      <p:bldP spid="12" grpId="3" animBg="1"/>
      <p:bldP spid="12" grpId="4" animBg="1"/>
      <p:bldP spid="13" grpId="0" animBg="1"/>
      <p:bldP spid="13" grpId="1" animBg="1"/>
      <p:bldP spid="13" grpId="2" animBg="1"/>
      <p:bldP spid="13" grpId="3" animBg="1"/>
      <p:bldP spid="14" grpId="0" animBg="1"/>
      <p:bldP spid="14" grpId="1" animBg="1"/>
      <p:bldP spid="14" grpId="2" animBg="1"/>
      <p:bldP spid="14" grpId="3" animBg="1"/>
      <p:bldP spid="14" grpId="4" animBg="1"/>
      <p:bldP spid="15" grpId="0" animBg="1"/>
      <p:bldP spid="15" grpId="1" animBg="1"/>
      <p:bldP spid="15" grpId="2" animBg="1"/>
      <p:bldP spid="15" grpId="3" animBg="1"/>
      <p:bldP spid="16" grpId="0" animBg="1"/>
      <p:bldP spid="16" grpId="1" animBg="1"/>
      <p:bldP spid="16" grpId="2" animBg="1"/>
      <p:bldP spid="16" grpId="3" animBg="1"/>
      <p:bldP spid="16" grpId="4" animBg="1"/>
      <p:bldP spid="17" grpId="0" animBg="1"/>
      <p:bldP spid="17" grpId="1" animBg="1"/>
      <p:bldP spid="17" grpId="2" animBg="1"/>
      <p:bldP spid="17" grpId="3"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473010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28596"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857224"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14"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60"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14644"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143240"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71868"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929058"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357686"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14876"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143504"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572164"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00760"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8"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786578"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15206"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572396"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24"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358215" y="1571618"/>
            <a:ext cx="785786"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0-#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0-#ppt_w/2"/>
                                          </p:val>
                                        </p:tav>
                                        <p:tav tm="100000">
                                          <p:val>
                                            <p:strVal val="#ppt_x"/>
                                          </p:val>
                                        </p:tav>
                                      </p:tavLst>
                                    </p:anim>
                                    <p:anim calcmode="lin" valueType="num">
                                      <p:cBhvr additive="base">
                                        <p:cTn id="74" dur="3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0-#ppt_w/2"/>
                                          </p:val>
                                        </p:tav>
                                        <p:tav tm="100000">
                                          <p:val>
                                            <p:strVal val="#ppt_x"/>
                                          </p:val>
                                        </p:tav>
                                      </p:tavLst>
                                    </p:anim>
                                    <p:anim calcmode="lin" valueType="num">
                                      <p:cBhvr additive="base">
                                        <p:cTn id="82" dur="3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0-#ppt_w/2"/>
                                          </p:val>
                                        </p:tav>
                                        <p:tav tm="100000">
                                          <p:val>
                                            <p:strVal val="#ppt_x"/>
                                          </p:val>
                                        </p:tav>
                                      </p:tavLst>
                                    </p:anim>
                                    <p:anim calcmode="lin" valueType="num">
                                      <p:cBhvr additive="base">
                                        <p:cTn id="86" dur="3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0-#ppt_w/2"/>
                                          </p:val>
                                        </p:tav>
                                        <p:tav tm="100000">
                                          <p:val>
                                            <p:strVal val="#ppt_x"/>
                                          </p:val>
                                        </p:tav>
                                      </p:tavLst>
                                    </p:anim>
                                    <p:anim calcmode="lin" valueType="num">
                                      <p:cBhvr additive="base">
                                        <p:cTn id="90" dur="3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0-#ppt_w/2"/>
                                          </p:val>
                                        </p:tav>
                                        <p:tav tm="100000">
                                          <p:val>
                                            <p:strVal val="#ppt_x"/>
                                          </p:val>
                                        </p:tav>
                                      </p:tavLst>
                                    </p:anim>
                                    <p:anim calcmode="lin" valueType="num">
                                      <p:cBhvr additive="base">
                                        <p:cTn id="94" dur="3000" fill="hold"/>
                                        <p:tgtEl>
                                          <p:spTgt spid="24"/>
                                        </p:tgtEl>
                                        <p:attrNameLst>
                                          <p:attrName>ppt_y</p:attrName>
                                        </p:attrNameLst>
                                      </p:cBhvr>
                                      <p:tavLst>
                                        <p:tav tm="0">
                                          <p:val>
                                            <p:strVal val="#ppt_y"/>
                                          </p:val>
                                        </p:tav>
                                        <p:tav tm="100000">
                                          <p:val>
                                            <p:strVal val="#ppt_y"/>
                                          </p:val>
                                        </p:tav>
                                      </p:tavLst>
                                    </p:anim>
                                  </p:childTnLst>
                                </p:cTn>
                              </p:par>
                              <p:par>
                                <p:cTn id="95" presetID="8" presetClass="emph" presetSubtype="0" fill="hold" grpId="1" nodeType="withEffect">
                                  <p:stCondLst>
                                    <p:cond delay="0"/>
                                  </p:stCondLst>
                                  <p:childTnLst>
                                    <p:animRot by="21600000">
                                      <p:cBhvr>
                                        <p:cTn id="96" dur="3000" fill="hold"/>
                                        <p:tgtEl>
                                          <p:spTgt spid="3"/>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7"/>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8"/>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17"/>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8"/>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9"/>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20"/>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21"/>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22"/>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23"/>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24"/>
                                        </p:tgtEl>
                                        <p:attrNameLst>
                                          <p:attrName>r</p:attrName>
                                        </p:attrNameLst>
                                      </p:cBhvr>
                                    </p:animRot>
                                  </p:childTnLst>
                                </p:cTn>
                              </p:par>
                            </p:childTnLst>
                          </p:cTn>
                        </p:par>
                        <p:par>
                          <p:cTn id="139" fill="hold">
                            <p:stCondLst>
                              <p:cond delay="3000"/>
                            </p:stCondLst>
                            <p:childTnLst>
                              <p:par>
                                <p:cTn id="140" presetID="2" presetClass="exit" presetSubtype="8" fill="hold" grpId="2" nodeType="afterEffect">
                                  <p:stCondLst>
                                    <p:cond delay="0"/>
                                  </p:stCondLst>
                                  <p:childTnLst>
                                    <p:anim calcmode="lin" valueType="num">
                                      <p:cBhvr additive="base">
                                        <p:cTn id="141" dur="3000"/>
                                        <p:tgtEl>
                                          <p:spTgt spid="3"/>
                                        </p:tgtEl>
                                        <p:attrNameLst>
                                          <p:attrName>ppt_x</p:attrName>
                                        </p:attrNameLst>
                                      </p:cBhvr>
                                      <p:tavLst>
                                        <p:tav tm="0">
                                          <p:val>
                                            <p:strVal val="ppt_x"/>
                                          </p:val>
                                        </p:tav>
                                        <p:tav tm="100000">
                                          <p:val>
                                            <p:strVal val="0-ppt_w/2"/>
                                          </p:val>
                                        </p:tav>
                                      </p:tavLst>
                                    </p:anim>
                                    <p:anim calcmode="lin" valueType="num">
                                      <p:cBhvr additive="base">
                                        <p:cTn id="142" dur="3000"/>
                                        <p:tgtEl>
                                          <p:spTgt spid="3"/>
                                        </p:tgtEl>
                                        <p:attrNameLst>
                                          <p:attrName>ppt_y</p:attrName>
                                        </p:attrNameLst>
                                      </p:cBhvr>
                                      <p:tavLst>
                                        <p:tav tm="0">
                                          <p:val>
                                            <p:strVal val="ppt_y"/>
                                          </p:val>
                                        </p:tav>
                                        <p:tav tm="100000">
                                          <p:val>
                                            <p:strVal val="ppt_y"/>
                                          </p:val>
                                        </p:tav>
                                      </p:tavLst>
                                    </p:anim>
                                    <p:set>
                                      <p:cBhvr>
                                        <p:cTn id="143" dur="1" fill="hold">
                                          <p:stCondLst>
                                            <p:cond delay="2999"/>
                                          </p:stCondLst>
                                        </p:cTn>
                                        <p:tgtEl>
                                          <p:spTgt spid="3"/>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4"/>
                                        </p:tgtEl>
                                        <p:attrNameLst>
                                          <p:attrName>ppt_x</p:attrName>
                                        </p:attrNameLst>
                                      </p:cBhvr>
                                      <p:tavLst>
                                        <p:tav tm="0">
                                          <p:val>
                                            <p:strVal val="ppt_x"/>
                                          </p:val>
                                        </p:tav>
                                        <p:tav tm="100000">
                                          <p:val>
                                            <p:strVal val="0-ppt_w/2"/>
                                          </p:val>
                                        </p:tav>
                                      </p:tavLst>
                                    </p:anim>
                                    <p:anim calcmode="lin" valueType="num">
                                      <p:cBhvr additive="base">
                                        <p:cTn id="146" dur="3000"/>
                                        <p:tgtEl>
                                          <p:spTgt spid="4"/>
                                        </p:tgtEl>
                                        <p:attrNameLst>
                                          <p:attrName>ppt_y</p:attrName>
                                        </p:attrNameLst>
                                      </p:cBhvr>
                                      <p:tavLst>
                                        <p:tav tm="0">
                                          <p:val>
                                            <p:strVal val="ppt_y"/>
                                          </p:val>
                                        </p:tav>
                                        <p:tav tm="100000">
                                          <p:val>
                                            <p:strVal val="ppt_y"/>
                                          </p:val>
                                        </p:tav>
                                      </p:tavLst>
                                    </p:anim>
                                    <p:set>
                                      <p:cBhvr>
                                        <p:cTn id="147" dur="1" fill="hold">
                                          <p:stCondLst>
                                            <p:cond delay="2999"/>
                                          </p:stCondLst>
                                        </p:cTn>
                                        <p:tgtEl>
                                          <p:spTgt spid="4"/>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5"/>
                                        </p:tgtEl>
                                        <p:attrNameLst>
                                          <p:attrName>ppt_x</p:attrName>
                                        </p:attrNameLst>
                                      </p:cBhvr>
                                      <p:tavLst>
                                        <p:tav tm="0">
                                          <p:val>
                                            <p:strVal val="ppt_x"/>
                                          </p:val>
                                        </p:tav>
                                        <p:tav tm="100000">
                                          <p:val>
                                            <p:strVal val="0-ppt_w/2"/>
                                          </p:val>
                                        </p:tav>
                                      </p:tavLst>
                                    </p:anim>
                                    <p:anim calcmode="lin" valueType="num">
                                      <p:cBhvr additive="base">
                                        <p:cTn id="150" dur="3000"/>
                                        <p:tgtEl>
                                          <p:spTgt spid="5"/>
                                        </p:tgtEl>
                                        <p:attrNameLst>
                                          <p:attrName>ppt_y</p:attrName>
                                        </p:attrNameLst>
                                      </p:cBhvr>
                                      <p:tavLst>
                                        <p:tav tm="0">
                                          <p:val>
                                            <p:strVal val="ppt_y"/>
                                          </p:val>
                                        </p:tav>
                                        <p:tav tm="100000">
                                          <p:val>
                                            <p:strVal val="ppt_y"/>
                                          </p:val>
                                        </p:tav>
                                      </p:tavLst>
                                    </p:anim>
                                    <p:set>
                                      <p:cBhvr>
                                        <p:cTn id="151" dur="1" fill="hold">
                                          <p:stCondLst>
                                            <p:cond delay="2999"/>
                                          </p:stCondLst>
                                        </p:cTn>
                                        <p:tgtEl>
                                          <p:spTgt spid="5"/>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0-ppt_w/2"/>
                                          </p:val>
                                        </p:tav>
                                      </p:tavLst>
                                    </p:anim>
                                    <p:anim calcmode="lin" valueType="num">
                                      <p:cBhvr additive="base">
                                        <p:cTn id="154" dur="3000"/>
                                        <p:tgtEl>
                                          <p:spTgt spid="6"/>
                                        </p:tgtEl>
                                        <p:attrNameLst>
                                          <p:attrName>ppt_y</p:attrName>
                                        </p:attrNameLst>
                                      </p:cBhvr>
                                      <p:tavLst>
                                        <p:tav tm="0">
                                          <p:val>
                                            <p:strVal val="ppt_y"/>
                                          </p:val>
                                        </p:tav>
                                        <p:tav tm="100000">
                                          <p:val>
                                            <p:strVal val="ppt_y"/>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0-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0-ppt_w/2"/>
                                          </p:val>
                                        </p:tav>
                                      </p:tavLst>
                                    </p:anim>
                                    <p:anim calcmode="lin" valueType="num">
                                      <p:cBhvr additive="base">
                                        <p:cTn id="162" dur="3000"/>
                                        <p:tgtEl>
                                          <p:spTgt spid="8"/>
                                        </p:tgtEl>
                                        <p:attrNameLst>
                                          <p:attrName>ppt_y</p:attrName>
                                        </p:attrNameLst>
                                      </p:cBhvr>
                                      <p:tavLst>
                                        <p:tav tm="0">
                                          <p:val>
                                            <p:strVal val="ppt_y"/>
                                          </p:val>
                                        </p:tav>
                                        <p:tav tm="100000">
                                          <p:val>
                                            <p:strVal val="ppt_y"/>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0-ppt_w/2"/>
                                          </p:val>
                                        </p:tav>
                                      </p:tavLst>
                                    </p:anim>
                                    <p:anim calcmode="lin" valueType="num">
                                      <p:cBhvr additive="base">
                                        <p:cTn id="170" dur="3000"/>
                                        <p:tgtEl>
                                          <p:spTgt spid="10"/>
                                        </p:tgtEl>
                                        <p:attrNameLst>
                                          <p:attrName>ppt_y</p:attrName>
                                        </p:attrNameLst>
                                      </p:cBhvr>
                                      <p:tavLst>
                                        <p:tav tm="0">
                                          <p:val>
                                            <p:strVal val="ppt_y"/>
                                          </p:val>
                                        </p:tav>
                                        <p:tav tm="100000">
                                          <p:val>
                                            <p:strVal val="ppt_y"/>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1"/>
                                        </p:tgtEl>
                                        <p:attrNameLst>
                                          <p:attrName>ppt_x</p:attrName>
                                        </p:attrNameLst>
                                      </p:cBhvr>
                                      <p:tavLst>
                                        <p:tav tm="0">
                                          <p:val>
                                            <p:strVal val="ppt_x"/>
                                          </p:val>
                                        </p:tav>
                                        <p:tav tm="100000">
                                          <p:val>
                                            <p:strVal val="0-ppt_w/2"/>
                                          </p:val>
                                        </p:tav>
                                      </p:tavLst>
                                    </p:anim>
                                    <p:anim calcmode="lin" valueType="num">
                                      <p:cBhvr additive="base">
                                        <p:cTn id="174" dur="3000"/>
                                        <p:tgtEl>
                                          <p:spTgt spid="11"/>
                                        </p:tgtEl>
                                        <p:attrNameLst>
                                          <p:attrName>ppt_y</p:attrName>
                                        </p:attrNameLst>
                                      </p:cBhvr>
                                      <p:tavLst>
                                        <p:tav tm="0">
                                          <p:val>
                                            <p:strVal val="ppt_y"/>
                                          </p:val>
                                        </p:tav>
                                        <p:tav tm="100000">
                                          <p:val>
                                            <p:strVal val="ppt_y"/>
                                          </p:val>
                                        </p:tav>
                                      </p:tavLst>
                                    </p:anim>
                                    <p:set>
                                      <p:cBhvr>
                                        <p:cTn id="175" dur="1" fill="hold">
                                          <p:stCondLst>
                                            <p:cond delay="2999"/>
                                          </p:stCondLst>
                                        </p:cTn>
                                        <p:tgtEl>
                                          <p:spTgt spid="11"/>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2"/>
                                        </p:tgtEl>
                                        <p:attrNameLst>
                                          <p:attrName>ppt_x</p:attrName>
                                        </p:attrNameLst>
                                      </p:cBhvr>
                                      <p:tavLst>
                                        <p:tav tm="0">
                                          <p:val>
                                            <p:strVal val="ppt_x"/>
                                          </p:val>
                                        </p:tav>
                                        <p:tav tm="100000">
                                          <p:val>
                                            <p:strVal val="0-ppt_w/2"/>
                                          </p:val>
                                        </p:tav>
                                      </p:tavLst>
                                    </p:anim>
                                    <p:anim calcmode="lin" valueType="num">
                                      <p:cBhvr additive="base">
                                        <p:cTn id="178" dur="3000"/>
                                        <p:tgtEl>
                                          <p:spTgt spid="12"/>
                                        </p:tgtEl>
                                        <p:attrNameLst>
                                          <p:attrName>ppt_y</p:attrName>
                                        </p:attrNameLst>
                                      </p:cBhvr>
                                      <p:tavLst>
                                        <p:tav tm="0">
                                          <p:val>
                                            <p:strVal val="ppt_y"/>
                                          </p:val>
                                        </p:tav>
                                        <p:tav tm="100000">
                                          <p:val>
                                            <p:strVal val="ppt_y"/>
                                          </p:val>
                                        </p:tav>
                                      </p:tavLst>
                                    </p:anim>
                                    <p:set>
                                      <p:cBhvr>
                                        <p:cTn id="179" dur="1" fill="hold">
                                          <p:stCondLst>
                                            <p:cond delay="2999"/>
                                          </p:stCondLst>
                                        </p:cTn>
                                        <p:tgtEl>
                                          <p:spTgt spid="12"/>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3"/>
                                        </p:tgtEl>
                                        <p:attrNameLst>
                                          <p:attrName>ppt_x</p:attrName>
                                        </p:attrNameLst>
                                      </p:cBhvr>
                                      <p:tavLst>
                                        <p:tav tm="0">
                                          <p:val>
                                            <p:strVal val="ppt_x"/>
                                          </p:val>
                                        </p:tav>
                                        <p:tav tm="100000">
                                          <p:val>
                                            <p:strVal val="0-ppt_w/2"/>
                                          </p:val>
                                        </p:tav>
                                      </p:tavLst>
                                    </p:anim>
                                    <p:anim calcmode="lin" valueType="num">
                                      <p:cBhvr additive="base">
                                        <p:cTn id="182" dur="3000"/>
                                        <p:tgtEl>
                                          <p:spTgt spid="13"/>
                                        </p:tgtEl>
                                        <p:attrNameLst>
                                          <p:attrName>ppt_y</p:attrName>
                                        </p:attrNameLst>
                                      </p:cBhvr>
                                      <p:tavLst>
                                        <p:tav tm="0">
                                          <p:val>
                                            <p:strVal val="ppt_y"/>
                                          </p:val>
                                        </p:tav>
                                        <p:tav tm="100000">
                                          <p:val>
                                            <p:strVal val="ppt_y"/>
                                          </p:val>
                                        </p:tav>
                                      </p:tavLst>
                                    </p:anim>
                                    <p:set>
                                      <p:cBhvr>
                                        <p:cTn id="183" dur="1" fill="hold">
                                          <p:stCondLst>
                                            <p:cond delay="2999"/>
                                          </p:stCondLst>
                                        </p:cTn>
                                        <p:tgtEl>
                                          <p:spTgt spid="13"/>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4"/>
                                        </p:tgtEl>
                                        <p:attrNameLst>
                                          <p:attrName>ppt_x</p:attrName>
                                        </p:attrNameLst>
                                      </p:cBhvr>
                                      <p:tavLst>
                                        <p:tav tm="0">
                                          <p:val>
                                            <p:strVal val="ppt_x"/>
                                          </p:val>
                                        </p:tav>
                                        <p:tav tm="100000">
                                          <p:val>
                                            <p:strVal val="0-ppt_w/2"/>
                                          </p:val>
                                        </p:tav>
                                      </p:tavLst>
                                    </p:anim>
                                    <p:anim calcmode="lin" valueType="num">
                                      <p:cBhvr additive="base">
                                        <p:cTn id="186" dur="3000"/>
                                        <p:tgtEl>
                                          <p:spTgt spid="14"/>
                                        </p:tgtEl>
                                        <p:attrNameLst>
                                          <p:attrName>ppt_y</p:attrName>
                                        </p:attrNameLst>
                                      </p:cBhvr>
                                      <p:tavLst>
                                        <p:tav tm="0">
                                          <p:val>
                                            <p:strVal val="ppt_y"/>
                                          </p:val>
                                        </p:tav>
                                        <p:tav tm="100000">
                                          <p:val>
                                            <p:strVal val="ppt_y"/>
                                          </p:val>
                                        </p:tav>
                                      </p:tavLst>
                                    </p:anim>
                                    <p:set>
                                      <p:cBhvr>
                                        <p:cTn id="187" dur="1" fill="hold">
                                          <p:stCondLst>
                                            <p:cond delay="2999"/>
                                          </p:stCondLst>
                                        </p:cTn>
                                        <p:tgtEl>
                                          <p:spTgt spid="14"/>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5"/>
                                        </p:tgtEl>
                                        <p:attrNameLst>
                                          <p:attrName>ppt_x</p:attrName>
                                        </p:attrNameLst>
                                      </p:cBhvr>
                                      <p:tavLst>
                                        <p:tav tm="0">
                                          <p:val>
                                            <p:strVal val="ppt_x"/>
                                          </p:val>
                                        </p:tav>
                                        <p:tav tm="100000">
                                          <p:val>
                                            <p:strVal val="0-ppt_w/2"/>
                                          </p:val>
                                        </p:tav>
                                      </p:tavLst>
                                    </p:anim>
                                    <p:anim calcmode="lin" valueType="num">
                                      <p:cBhvr additive="base">
                                        <p:cTn id="190" dur="3000"/>
                                        <p:tgtEl>
                                          <p:spTgt spid="15"/>
                                        </p:tgtEl>
                                        <p:attrNameLst>
                                          <p:attrName>ppt_y</p:attrName>
                                        </p:attrNameLst>
                                      </p:cBhvr>
                                      <p:tavLst>
                                        <p:tav tm="0">
                                          <p:val>
                                            <p:strVal val="ppt_y"/>
                                          </p:val>
                                        </p:tav>
                                        <p:tav tm="100000">
                                          <p:val>
                                            <p:strVal val="ppt_y"/>
                                          </p:val>
                                        </p:tav>
                                      </p:tavLst>
                                    </p:anim>
                                    <p:set>
                                      <p:cBhvr>
                                        <p:cTn id="191" dur="1" fill="hold">
                                          <p:stCondLst>
                                            <p:cond delay="2999"/>
                                          </p:stCondLst>
                                        </p:cTn>
                                        <p:tgtEl>
                                          <p:spTgt spid="15"/>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6"/>
                                        </p:tgtEl>
                                        <p:attrNameLst>
                                          <p:attrName>ppt_x</p:attrName>
                                        </p:attrNameLst>
                                      </p:cBhvr>
                                      <p:tavLst>
                                        <p:tav tm="0">
                                          <p:val>
                                            <p:strVal val="ppt_x"/>
                                          </p:val>
                                        </p:tav>
                                        <p:tav tm="100000">
                                          <p:val>
                                            <p:strVal val="0-ppt_w/2"/>
                                          </p:val>
                                        </p:tav>
                                      </p:tavLst>
                                    </p:anim>
                                    <p:anim calcmode="lin" valueType="num">
                                      <p:cBhvr additive="base">
                                        <p:cTn id="194" dur="3000"/>
                                        <p:tgtEl>
                                          <p:spTgt spid="16"/>
                                        </p:tgtEl>
                                        <p:attrNameLst>
                                          <p:attrName>ppt_y</p:attrName>
                                        </p:attrNameLst>
                                      </p:cBhvr>
                                      <p:tavLst>
                                        <p:tav tm="0">
                                          <p:val>
                                            <p:strVal val="ppt_y"/>
                                          </p:val>
                                        </p:tav>
                                        <p:tav tm="100000">
                                          <p:val>
                                            <p:strVal val="ppt_y"/>
                                          </p:val>
                                        </p:tav>
                                      </p:tavLst>
                                    </p:anim>
                                    <p:set>
                                      <p:cBhvr>
                                        <p:cTn id="195" dur="1" fill="hold">
                                          <p:stCondLst>
                                            <p:cond delay="2999"/>
                                          </p:stCondLst>
                                        </p:cTn>
                                        <p:tgtEl>
                                          <p:spTgt spid="16"/>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7"/>
                                        </p:tgtEl>
                                        <p:attrNameLst>
                                          <p:attrName>ppt_x</p:attrName>
                                        </p:attrNameLst>
                                      </p:cBhvr>
                                      <p:tavLst>
                                        <p:tav tm="0">
                                          <p:val>
                                            <p:strVal val="ppt_x"/>
                                          </p:val>
                                        </p:tav>
                                        <p:tav tm="100000">
                                          <p:val>
                                            <p:strVal val="0-ppt_w/2"/>
                                          </p:val>
                                        </p:tav>
                                      </p:tavLst>
                                    </p:anim>
                                    <p:anim calcmode="lin" valueType="num">
                                      <p:cBhvr additive="base">
                                        <p:cTn id="198" dur="3000"/>
                                        <p:tgtEl>
                                          <p:spTgt spid="17"/>
                                        </p:tgtEl>
                                        <p:attrNameLst>
                                          <p:attrName>ppt_y</p:attrName>
                                        </p:attrNameLst>
                                      </p:cBhvr>
                                      <p:tavLst>
                                        <p:tav tm="0">
                                          <p:val>
                                            <p:strVal val="ppt_y"/>
                                          </p:val>
                                        </p:tav>
                                        <p:tav tm="100000">
                                          <p:val>
                                            <p:strVal val="ppt_y"/>
                                          </p:val>
                                        </p:tav>
                                      </p:tavLst>
                                    </p:anim>
                                    <p:set>
                                      <p:cBhvr>
                                        <p:cTn id="199" dur="1" fill="hold">
                                          <p:stCondLst>
                                            <p:cond delay="2999"/>
                                          </p:stCondLst>
                                        </p:cTn>
                                        <p:tgtEl>
                                          <p:spTgt spid="17"/>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8"/>
                                        </p:tgtEl>
                                        <p:attrNameLst>
                                          <p:attrName>ppt_x</p:attrName>
                                        </p:attrNameLst>
                                      </p:cBhvr>
                                      <p:tavLst>
                                        <p:tav tm="0">
                                          <p:val>
                                            <p:strVal val="ppt_x"/>
                                          </p:val>
                                        </p:tav>
                                        <p:tav tm="100000">
                                          <p:val>
                                            <p:strVal val="0-ppt_w/2"/>
                                          </p:val>
                                        </p:tav>
                                      </p:tavLst>
                                    </p:anim>
                                    <p:anim calcmode="lin" valueType="num">
                                      <p:cBhvr additive="base">
                                        <p:cTn id="202" dur="3000"/>
                                        <p:tgtEl>
                                          <p:spTgt spid="18"/>
                                        </p:tgtEl>
                                        <p:attrNameLst>
                                          <p:attrName>ppt_y</p:attrName>
                                        </p:attrNameLst>
                                      </p:cBhvr>
                                      <p:tavLst>
                                        <p:tav tm="0">
                                          <p:val>
                                            <p:strVal val="ppt_y"/>
                                          </p:val>
                                        </p:tav>
                                        <p:tav tm="100000">
                                          <p:val>
                                            <p:strVal val="ppt_y"/>
                                          </p:val>
                                        </p:tav>
                                      </p:tavLst>
                                    </p:anim>
                                    <p:set>
                                      <p:cBhvr>
                                        <p:cTn id="203" dur="1" fill="hold">
                                          <p:stCondLst>
                                            <p:cond delay="2999"/>
                                          </p:stCondLst>
                                        </p:cTn>
                                        <p:tgtEl>
                                          <p:spTgt spid="18"/>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9"/>
                                        </p:tgtEl>
                                        <p:attrNameLst>
                                          <p:attrName>ppt_x</p:attrName>
                                        </p:attrNameLst>
                                      </p:cBhvr>
                                      <p:tavLst>
                                        <p:tav tm="0">
                                          <p:val>
                                            <p:strVal val="ppt_x"/>
                                          </p:val>
                                        </p:tav>
                                        <p:tav tm="100000">
                                          <p:val>
                                            <p:strVal val="0-ppt_w/2"/>
                                          </p:val>
                                        </p:tav>
                                      </p:tavLst>
                                    </p:anim>
                                    <p:anim calcmode="lin" valueType="num">
                                      <p:cBhvr additive="base">
                                        <p:cTn id="206" dur="3000"/>
                                        <p:tgtEl>
                                          <p:spTgt spid="19"/>
                                        </p:tgtEl>
                                        <p:attrNameLst>
                                          <p:attrName>ppt_y</p:attrName>
                                        </p:attrNameLst>
                                      </p:cBhvr>
                                      <p:tavLst>
                                        <p:tav tm="0">
                                          <p:val>
                                            <p:strVal val="ppt_y"/>
                                          </p:val>
                                        </p:tav>
                                        <p:tav tm="100000">
                                          <p:val>
                                            <p:strVal val="ppt_y"/>
                                          </p:val>
                                        </p:tav>
                                      </p:tavLst>
                                    </p:anim>
                                    <p:set>
                                      <p:cBhvr>
                                        <p:cTn id="207" dur="1" fill="hold">
                                          <p:stCondLst>
                                            <p:cond delay="2999"/>
                                          </p:stCondLst>
                                        </p:cTn>
                                        <p:tgtEl>
                                          <p:spTgt spid="19"/>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20"/>
                                        </p:tgtEl>
                                        <p:attrNameLst>
                                          <p:attrName>ppt_x</p:attrName>
                                        </p:attrNameLst>
                                      </p:cBhvr>
                                      <p:tavLst>
                                        <p:tav tm="0">
                                          <p:val>
                                            <p:strVal val="ppt_x"/>
                                          </p:val>
                                        </p:tav>
                                        <p:tav tm="100000">
                                          <p:val>
                                            <p:strVal val="0-ppt_w/2"/>
                                          </p:val>
                                        </p:tav>
                                      </p:tavLst>
                                    </p:anim>
                                    <p:anim calcmode="lin" valueType="num">
                                      <p:cBhvr additive="base">
                                        <p:cTn id="210" dur="3000"/>
                                        <p:tgtEl>
                                          <p:spTgt spid="20"/>
                                        </p:tgtEl>
                                        <p:attrNameLst>
                                          <p:attrName>ppt_y</p:attrName>
                                        </p:attrNameLst>
                                      </p:cBhvr>
                                      <p:tavLst>
                                        <p:tav tm="0">
                                          <p:val>
                                            <p:strVal val="ppt_y"/>
                                          </p:val>
                                        </p:tav>
                                        <p:tav tm="100000">
                                          <p:val>
                                            <p:strVal val="ppt_y"/>
                                          </p:val>
                                        </p:tav>
                                      </p:tavLst>
                                    </p:anim>
                                    <p:set>
                                      <p:cBhvr>
                                        <p:cTn id="211" dur="1" fill="hold">
                                          <p:stCondLst>
                                            <p:cond delay="2999"/>
                                          </p:stCondLst>
                                        </p:cTn>
                                        <p:tgtEl>
                                          <p:spTgt spid="20"/>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1"/>
                                        </p:tgtEl>
                                        <p:attrNameLst>
                                          <p:attrName>ppt_x</p:attrName>
                                        </p:attrNameLst>
                                      </p:cBhvr>
                                      <p:tavLst>
                                        <p:tav tm="0">
                                          <p:val>
                                            <p:strVal val="ppt_x"/>
                                          </p:val>
                                        </p:tav>
                                        <p:tav tm="100000">
                                          <p:val>
                                            <p:strVal val="0-ppt_w/2"/>
                                          </p:val>
                                        </p:tav>
                                      </p:tavLst>
                                    </p:anim>
                                    <p:anim calcmode="lin" valueType="num">
                                      <p:cBhvr additive="base">
                                        <p:cTn id="214" dur="3000"/>
                                        <p:tgtEl>
                                          <p:spTgt spid="21"/>
                                        </p:tgtEl>
                                        <p:attrNameLst>
                                          <p:attrName>ppt_y</p:attrName>
                                        </p:attrNameLst>
                                      </p:cBhvr>
                                      <p:tavLst>
                                        <p:tav tm="0">
                                          <p:val>
                                            <p:strVal val="ppt_y"/>
                                          </p:val>
                                        </p:tav>
                                        <p:tav tm="100000">
                                          <p:val>
                                            <p:strVal val="ppt_y"/>
                                          </p:val>
                                        </p:tav>
                                      </p:tavLst>
                                    </p:anim>
                                    <p:set>
                                      <p:cBhvr>
                                        <p:cTn id="215" dur="1" fill="hold">
                                          <p:stCondLst>
                                            <p:cond delay="2999"/>
                                          </p:stCondLst>
                                        </p:cTn>
                                        <p:tgtEl>
                                          <p:spTgt spid="21"/>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2"/>
                                        </p:tgtEl>
                                        <p:attrNameLst>
                                          <p:attrName>ppt_x</p:attrName>
                                        </p:attrNameLst>
                                      </p:cBhvr>
                                      <p:tavLst>
                                        <p:tav tm="0">
                                          <p:val>
                                            <p:strVal val="ppt_x"/>
                                          </p:val>
                                        </p:tav>
                                        <p:tav tm="100000">
                                          <p:val>
                                            <p:strVal val="0-ppt_w/2"/>
                                          </p:val>
                                        </p:tav>
                                      </p:tavLst>
                                    </p:anim>
                                    <p:anim calcmode="lin" valueType="num">
                                      <p:cBhvr additive="base">
                                        <p:cTn id="218" dur="3000"/>
                                        <p:tgtEl>
                                          <p:spTgt spid="22"/>
                                        </p:tgtEl>
                                        <p:attrNameLst>
                                          <p:attrName>ppt_y</p:attrName>
                                        </p:attrNameLst>
                                      </p:cBhvr>
                                      <p:tavLst>
                                        <p:tav tm="0">
                                          <p:val>
                                            <p:strVal val="ppt_y"/>
                                          </p:val>
                                        </p:tav>
                                        <p:tav tm="100000">
                                          <p:val>
                                            <p:strVal val="ppt_y"/>
                                          </p:val>
                                        </p:tav>
                                      </p:tavLst>
                                    </p:anim>
                                    <p:set>
                                      <p:cBhvr>
                                        <p:cTn id="219" dur="1" fill="hold">
                                          <p:stCondLst>
                                            <p:cond delay="2999"/>
                                          </p:stCondLst>
                                        </p:cTn>
                                        <p:tgtEl>
                                          <p:spTgt spid="22"/>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0-ppt_w/2"/>
                                          </p:val>
                                        </p:tav>
                                      </p:tavLst>
                                    </p:anim>
                                    <p:anim calcmode="lin" valueType="num">
                                      <p:cBhvr additive="base">
                                        <p:cTn id="222" dur="3000"/>
                                        <p:tgtEl>
                                          <p:spTgt spid="23"/>
                                        </p:tgtEl>
                                        <p:attrNameLst>
                                          <p:attrName>ppt_y</p:attrName>
                                        </p:attrNameLst>
                                      </p:cBhvr>
                                      <p:tavLst>
                                        <p:tav tm="0">
                                          <p:val>
                                            <p:strVal val="ppt_y"/>
                                          </p:val>
                                        </p:tav>
                                        <p:tav tm="100000">
                                          <p:val>
                                            <p:strVal val="ppt_y"/>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0-ppt_w/2"/>
                                          </p:val>
                                        </p:tav>
                                      </p:tavLst>
                                    </p:anim>
                                    <p:anim calcmode="lin" valueType="num">
                                      <p:cBhvr additive="base">
                                        <p:cTn id="226" dur="3000"/>
                                        <p:tgtEl>
                                          <p:spTgt spid="24"/>
                                        </p:tgtEl>
                                        <p:attrNameLst>
                                          <p:attrName>ppt_y</p:attrName>
                                        </p:attrNameLst>
                                      </p:cBhvr>
                                      <p:tavLst>
                                        <p:tav tm="0">
                                          <p:val>
                                            <p:strVal val="ppt_y"/>
                                          </p:val>
                                        </p:tav>
                                        <p:tav tm="100000">
                                          <p:val>
                                            <p:strVal val="ppt_y"/>
                                          </p:val>
                                        </p:tav>
                                      </p:tavLst>
                                    </p:anim>
                                    <p:set>
                                      <p:cBhvr>
                                        <p:cTn id="227" dur="1" fill="hold">
                                          <p:stCondLst>
                                            <p:cond delay="2999"/>
                                          </p:stCondLst>
                                        </p:cTn>
                                        <p:tgtEl>
                                          <p:spTgt spid="24"/>
                                        </p:tgtEl>
                                        <p:attrNameLst>
                                          <p:attrName>style.visibility</p:attrName>
                                        </p:attrNameLst>
                                      </p:cBhvr>
                                      <p:to>
                                        <p:strVal val="hidden"/>
                                      </p:to>
                                    </p:set>
                                  </p:childTnLst>
                                </p:cTn>
                              </p:par>
                              <p:par>
                                <p:cTn id="228" presetID="8" presetClass="emph" presetSubtype="0" fill="hold" grpId="3" nodeType="withEffect">
                                  <p:stCondLst>
                                    <p:cond delay="0"/>
                                  </p:stCondLst>
                                  <p:childTnLst>
                                    <p:animRot by="21600000">
                                      <p:cBhvr>
                                        <p:cTn id="229" dur="3000" fill="hold"/>
                                        <p:tgtEl>
                                          <p:spTgt spid="3"/>
                                        </p:tgtEl>
                                        <p:attrNameLst>
                                          <p:attrName>r</p:attrName>
                                        </p:attrNameLst>
                                      </p:cBhvr>
                                    </p:animRot>
                                  </p:childTnLst>
                                </p:cTn>
                              </p:par>
                              <p:par>
                                <p:cTn id="230" presetID="8" presetClass="emph" presetSubtype="0" fill="hold" grpId="3" nodeType="withEffect">
                                  <p:stCondLst>
                                    <p:cond delay="0"/>
                                  </p:stCondLst>
                                  <p:childTnLst>
                                    <p:animRot by="-21600000">
                                      <p:cBhvr>
                                        <p:cTn id="231" dur="3000" fill="hold"/>
                                        <p:tgtEl>
                                          <p:spTgt spid="4"/>
                                        </p:tgtEl>
                                        <p:attrNameLst>
                                          <p:attrName>r</p:attrName>
                                        </p:attrNameLst>
                                      </p:cBhvr>
                                    </p:animRot>
                                  </p:childTnLst>
                                </p:cTn>
                              </p:par>
                              <p:par>
                                <p:cTn id="232" presetID="8" presetClass="emph" presetSubtype="0" fill="hold" grpId="3"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3"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3"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3"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3"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3"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3"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3"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3"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3"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3"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3"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3"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3"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3"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3"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3"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3"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3"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3" nodeType="withEffect">
                                  <p:stCondLst>
                                    <p:cond delay="0"/>
                                  </p:stCondLst>
                                  <p:childTnLst>
                                    <p:animRot by="-21600000">
                                      <p:cBhvr>
                                        <p:cTn id="271" dur="3000" fill="hold"/>
                                        <p:tgtEl>
                                          <p:spTgt spid="24"/>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ppt_w/2"/>
                                          </p:val>
                                        </p:tav>
                                        <p:tav tm="100000">
                                          <p:val>
                                            <p:strVal val="#ppt_x"/>
                                          </p:val>
                                        </p:tav>
                                      </p:tavLst>
                                    </p:anim>
                                    <p:anim calcmode="lin" valueType="num">
                                      <p:cBhvr>
                                        <p:cTn id="275" dur="3000" fill="hold"/>
                                        <p:tgtEl>
                                          <p:spTgt spid="2"/>
                                        </p:tgtEl>
                                        <p:attrNameLst>
                                          <p:attrName>ppt_y</p:attrName>
                                        </p:attrNameLst>
                                      </p:cBhvr>
                                      <p:tavLst>
                                        <p:tav tm="0">
                                          <p:val>
                                            <p:strVal val="#ppt_y"/>
                                          </p:val>
                                        </p:tav>
                                        <p:tav tm="100000">
                                          <p:val>
                                            <p:strVal val="#ppt_y"/>
                                          </p:val>
                                        </p:tav>
                                      </p:tavLst>
                                    </p:anim>
                                    <p:anim calcmode="lin" valueType="num">
                                      <p:cBhvr>
                                        <p:cTn id="276" dur="3000" fill="hold"/>
                                        <p:tgtEl>
                                          <p:spTgt spid="2"/>
                                        </p:tgtEl>
                                        <p:attrNameLst>
                                          <p:attrName>ppt_w</p:attrName>
                                        </p:attrNameLst>
                                      </p:cBhvr>
                                      <p:tavLst>
                                        <p:tav tm="0">
                                          <p:val>
                                            <p:fltVal val="0"/>
                                          </p:val>
                                        </p:tav>
                                        <p:tav tm="100000">
                                          <p:val>
                                            <p:strVal val="#ppt_w"/>
                                          </p:val>
                                        </p:tav>
                                      </p:tavLst>
                                    </p:anim>
                                    <p:anim calcmode="lin" valueType="num">
                                      <p:cBhvr>
                                        <p:cTn id="277" dur="3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642910" y="0"/>
            <a:ext cx="7676865" cy="5143500"/>
          </a:xfrm>
          <a:prstGeom prst="rect">
            <a:avLst/>
          </a:prstGeom>
        </p:spPr>
      </p:pic>
      <p:sp>
        <p:nvSpPr>
          <p:cNvPr id="4" name="3 CuadroTexto"/>
          <p:cNvSpPr txBox="1"/>
          <p:nvPr/>
        </p:nvSpPr>
        <p:spPr>
          <a:xfrm>
            <a:off x="2571736" y="1071552"/>
            <a:ext cx="5072098" cy="3046988"/>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Muchas veces he oído decir «no podría vivir sin música» (yo tampoco) pero nunca escuché «no podría vivir sin agua». Supongo que es por lo obvio que resulta, pero imagínate que no fuera necesaria para mantener con vida a cualquier organismo vivo, que pudieras sobrevivir sin agua. </a:t>
            </a:r>
          </a:p>
          <a:p>
            <a:pPr algn="ctr"/>
            <a:r>
              <a:rPr lang="es-PE" sz="2400" dirty="0" smtClean="0">
                <a:solidFill>
                  <a:schemeClr val="bg1"/>
                </a:solidFill>
                <a:effectLst>
                  <a:outerShdw blurRad="38100" dist="38100" dir="2700000" algn="tl">
                    <a:srgbClr val="000000">
                      <a:alpha val="43137"/>
                    </a:srgbClr>
                  </a:outerShdw>
                </a:effectLst>
              </a:rPr>
              <a:t>¿Te imaginas tu vida sin ella?... Yo no.</a:t>
            </a: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D20A0">
                <a:shade val="67500"/>
                <a:satMod val="115000"/>
              </a:srgbClr>
            </a:gs>
            <a:gs pos="100000">
              <a:srgbClr val="9D20A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570676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150016" y="285734"/>
            <a:ext cx="2636033" cy="4429162"/>
          </a:xfrm>
          <a:prstGeom prst="moon">
            <a:avLst>
              <a:gd name="adj" fmla="val 7724"/>
            </a:avLst>
          </a:prstGeom>
          <a:blipFill>
            <a:blip r:embed="rId3">
              <a:duotone>
                <a:schemeClr val="bg2">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429356" y="285734"/>
            <a:ext cx="2571768" cy="4429162"/>
          </a:xfrm>
          <a:prstGeom prst="moon">
            <a:avLst>
              <a:gd name="adj" fmla="val 7448"/>
            </a:avLst>
          </a:prstGeom>
          <a:blipFill>
            <a:blip r:embed="rId3">
              <a:duotone>
                <a:schemeClr val="bg2">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5715008" y="285734"/>
            <a:ext cx="2571768" cy="4429162"/>
          </a:xfrm>
          <a:prstGeom prst="moon">
            <a:avLst>
              <a:gd name="adj" fmla="val 8114"/>
            </a:avLst>
          </a:prstGeom>
          <a:blipFill>
            <a:blip r:embed="rId3">
              <a:duotone>
                <a:schemeClr val="bg2">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864364" y="285734"/>
            <a:ext cx="2636033" cy="4429162"/>
          </a:xfrm>
          <a:prstGeom prst="moon">
            <a:avLst>
              <a:gd name="adj" fmla="val 10326"/>
            </a:avLst>
          </a:prstGeom>
          <a:blipFill>
            <a:blip r:embed="rId3">
              <a:duotone>
                <a:schemeClr val="bg2">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578744" y="285734"/>
            <a:ext cx="2636033" cy="4429162"/>
          </a:xfrm>
          <a:prstGeom prst="moon">
            <a:avLst>
              <a:gd name="adj" fmla="val 9025"/>
            </a:avLst>
          </a:prstGeom>
          <a:blipFill>
            <a:blip r:embed="rId3">
              <a:duotone>
                <a:schemeClr val="bg2">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072066" y="285734"/>
            <a:ext cx="2571768" cy="4429162"/>
          </a:xfrm>
          <a:prstGeom prst="moon">
            <a:avLst>
              <a:gd name="adj" fmla="val 10114"/>
            </a:avLst>
          </a:prstGeom>
          <a:blipFill>
            <a:blip r:embed="rId3">
              <a:duotone>
                <a:schemeClr val="bg2">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93124" y="285734"/>
            <a:ext cx="2636033" cy="4429162"/>
          </a:xfrm>
          <a:prstGeom prst="moon">
            <a:avLst>
              <a:gd name="adj" fmla="val 8374"/>
            </a:avLst>
          </a:prstGeom>
          <a:blipFill>
            <a:blip r:embed="rId3">
              <a:duotone>
                <a:schemeClr val="bg2">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429124" y="285734"/>
            <a:ext cx="2571768" cy="4429162"/>
          </a:xfrm>
          <a:prstGeom prst="moon">
            <a:avLst>
              <a:gd name="adj" fmla="val 8781"/>
            </a:avLst>
          </a:prstGeom>
          <a:blipFill>
            <a:blip r:embed="rId3">
              <a:duotone>
                <a:schemeClr val="bg2">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10" fill="hold" grpId="2"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3000"/>
                                        <p:tgtEl>
                                          <p:spTgt spid="4"/>
                                        </p:tgtEl>
                                      </p:cBhvr>
                                    </p:animEffect>
                                  </p:childTnLst>
                                </p:cTn>
                              </p:par>
                              <p:par>
                                <p:cTn id="10" presetID="3" presetClass="entr" presetSubtype="10" fill="hold" grpId="2"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3000"/>
                                        <p:tgtEl>
                                          <p:spTgt spid="5"/>
                                        </p:tgtEl>
                                      </p:cBhvr>
                                    </p:animEffect>
                                  </p:childTnLst>
                                </p:cTn>
                              </p:par>
                              <p:par>
                                <p:cTn id="13" presetID="3" presetClass="entr" presetSubtype="10" fill="hold" grpId="2"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grpId="2"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3000"/>
                                        <p:tgtEl>
                                          <p:spTgt spid="7"/>
                                        </p:tgtEl>
                                      </p:cBhvr>
                                    </p:animEffect>
                                  </p:childTnLst>
                                </p:cTn>
                              </p:par>
                              <p:par>
                                <p:cTn id="19" presetID="3" presetClass="entr" presetSubtype="10" fill="hold" grpId="2"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3000"/>
                                        <p:tgtEl>
                                          <p:spTgt spid="8"/>
                                        </p:tgtEl>
                                      </p:cBhvr>
                                    </p:animEffect>
                                  </p:childTnLst>
                                </p:cTn>
                              </p:par>
                              <p:par>
                                <p:cTn id="22" presetID="3" presetClass="entr" presetSubtype="10" fill="hold" grpId="2"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3000"/>
                                        <p:tgtEl>
                                          <p:spTgt spid="9"/>
                                        </p:tgtEl>
                                      </p:cBhvr>
                                    </p:animEffect>
                                  </p:childTnLst>
                                </p:cTn>
                              </p:par>
                              <p:par>
                                <p:cTn id="25" presetID="3" presetClass="entr" presetSubtype="10" fill="hold" grpId="2"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3000"/>
                                        <p:tgtEl>
                                          <p:spTgt spid="10"/>
                                        </p:tgtEl>
                                      </p:cBhvr>
                                    </p:animEffect>
                                  </p:childTnLst>
                                </p:cTn>
                              </p:par>
                              <p:par>
                                <p:cTn id="28" presetID="3" presetClass="entr" presetSubtype="10" fill="hold" grpId="2"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3000"/>
                                        <p:tgtEl>
                                          <p:spTgt spid="11"/>
                                        </p:tgtEl>
                                      </p:cBhvr>
                                    </p:animEffect>
                                  </p:childTnLst>
                                </p:cTn>
                              </p:par>
                              <p:par>
                                <p:cTn id="31" presetID="35" presetClass="entr" presetSubtype="0"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3000"/>
                                        <p:tgtEl>
                                          <p:spTgt spid="4"/>
                                        </p:tgtEl>
                                      </p:cBhvr>
                                    </p:animEffect>
                                    <p:anim calcmode="lin" valueType="num">
                                      <p:cBhvr>
                                        <p:cTn id="34" dur="3000" fill="hold"/>
                                        <p:tgtEl>
                                          <p:spTgt spid="4"/>
                                        </p:tgtEl>
                                        <p:attrNameLst>
                                          <p:attrName>style.rotation</p:attrName>
                                        </p:attrNameLst>
                                      </p:cBhvr>
                                      <p:tavLst>
                                        <p:tav tm="0">
                                          <p:val>
                                            <p:fltVal val="720"/>
                                          </p:val>
                                        </p:tav>
                                        <p:tav tm="100000">
                                          <p:val>
                                            <p:fltVal val="0"/>
                                          </p:val>
                                        </p:tav>
                                      </p:tavLst>
                                    </p:anim>
                                    <p:anim calcmode="lin" valueType="num">
                                      <p:cBhvr>
                                        <p:cTn id="35" dur="3000" fill="hold"/>
                                        <p:tgtEl>
                                          <p:spTgt spid="4"/>
                                        </p:tgtEl>
                                        <p:attrNameLst>
                                          <p:attrName>ppt_h</p:attrName>
                                        </p:attrNameLst>
                                      </p:cBhvr>
                                      <p:tavLst>
                                        <p:tav tm="0">
                                          <p:val>
                                            <p:fltVal val="0"/>
                                          </p:val>
                                        </p:tav>
                                        <p:tav tm="100000">
                                          <p:val>
                                            <p:strVal val="#ppt_h"/>
                                          </p:val>
                                        </p:tav>
                                      </p:tavLst>
                                    </p:anim>
                                    <p:anim calcmode="lin" valueType="num">
                                      <p:cBhvr>
                                        <p:cTn id="36" dur="3000" fill="hold"/>
                                        <p:tgtEl>
                                          <p:spTgt spid="4"/>
                                        </p:tgtEl>
                                        <p:attrNameLst>
                                          <p:attrName>ppt_w</p:attrName>
                                        </p:attrNameLst>
                                      </p:cBhvr>
                                      <p:tavLst>
                                        <p:tav tm="0">
                                          <p:val>
                                            <p:fltVal val="0"/>
                                          </p:val>
                                        </p:tav>
                                        <p:tav tm="100000">
                                          <p:val>
                                            <p:strVal val="#ppt_w"/>
                                          </p:val>
                                        </p:tav>
                                      </p:tavLst>
                                    </p:anim>
                                  </p:childTnLst>
                                </p:cTn>
                              </p:par>
                              <p:par>
                                <p:cTn id="37" presetID="35" presetClass="entr" presetSubtype="0"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3000"/>
                                        <p:tgtEl>
                                          <p:spTgt spid="5"/>
                                        </p:tgtEl>
                                      </p:cBhvr>
                                    </p:animEffect>
                                    <p:anim calcmode="lin" valueType="num">
                                      <p:cBhvr>
                                        <p:cTn id="40" dur="3000" fill="hold"/>
                                        <p:tgtEl>
                                          <p:spTgt spid="5"/>
                                        </p:tgtEl>
                                        <p:attrNameLst>
                                          <p:attrName>style.rotation</p:attrName>
                                        </p:attrNameLst>
                                      </p:cBhvr>
                                      <p:tavLst>
                                        <p:tav tm="0">
                                          <p:val>
                                            <p:fltVal val="720"/>
                                          </p:val>
                                        </p:tav>
                                        <p:tav tm="100000">
                                          <p:val>
                                            <p:fltVal val="0"/>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ppt_w</p:attrName>
                                        </p:attrNameLst>
                                      </p:cBhvr>
                                      <p:tavLst>
                                        <p:tav tm="0">
                                          <p:val>
                                            <p:fltVal val="0"/>
                                          </p:val>
                                        </p:tav>
                                        <p:tav tm="100000">
                                          <p:val>
                                            <p:strVal val="#ppt_w"/>
                                          </p:val>
                                        </p:tav>
                                      </p:tavLst>
                                    </p:anim>
                                  </p:childTnLst>
                                </p:cTn>
                              </p:par>
                              <p:par>
                                <p:cTn id="43" presetID="35" presetClass="entr" presetSubtype="0"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3000"/>
                                        <p:tgtEl>
                                          <p:spTgt spid="6"/>
                                        </p:tgtEl>
                                      </p:cBhvr>
                                    </p:animEffect>
                                    <p:anim calcmode="lin" valueType="num">
                                      <p:cBhvr>
                                        <p:cTn id="46" dur="3000" fill="hold"/>
                                        <p:tgtEl>
                                          <p:spTgt spid="6"/>
                                        </p:tgtEl>
                                        <p:attrNameLst>
                                          <p:attrName>style.rotation</p:attrName>
                                        </p:attrNameLst>
                                      </p:cBhvr>
                                      <p:tavLst>
                                        <p:tav tm="0">
                                          <p:val>
                                            <p:fltVal val="720"/>
                                          </p:val>
                                        </p:tav>
                                        <p:tav tm="100000">
                                          <p:val>
                                            <p:fltVal val="0"/>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ppt_w</p:attrName>
                                        </p:attrNameLst>
                                      </p:cBhvr>
                                      <p:tavLst>
                                        <p:tav tm="0">
                                          <p:val>
                                            <p:fltVal val="0"/>
                                          </p:val>
                                        </p:tav>
                                        <p:tav tm="100000">
                                          <p:val>
                                            <p:strVal val="#ppt_w"/>
                                          </p:val>
                                        </p:tav>
                                      </p:tavLst>
                                    </p:anim>
                                  </p:childTnLst>
                                </p:cTn>
                              </p:par>
                              <p:par>
                                <p:cTn id="49" presetID="35" presetClass="entr" presetSubtype="0" fill="hold" grpId="1"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3000"/>
                                        <p:tgtEl>
                                          <p:spTgt spid="7"/>
                                        </p:tgtEl>
                                      </p:cBhvr>
                                    </p:animEffect>
                                    <p:anim calcmode="lin" valueType="num">
                                      <p:cBhvr>
                                        <p:cTn id="52" dur="3000" fill="hold"/>
                                        <p:tgtEl>
                                          <p:spTgt spid="7"/>
                                        </p:tgtEl>
                                        <p:attrNameLst>
                                          <p:attrName>style.rotation</p:attrName>
                                        </p:attrNameLst>
                                      </p:cBhvr>
                                      <p:tavLst>
                                        <p:tav tm="0">
                                          <p:val>
                                            <p:fltVal val="720"/>
                                          </p:val>
                                        </p:tav>
                                        <p:tav tm="100000">
                                          <p:val>
                                            <p:fltVal val="0"/>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ppt_w</p:attrName>
                                        </p:attrNameLst>
                                      </p:cBhvr>
                                      <p:tavLst>
                                        <p:tav tm="0">
                                          <p:val>
                                            <p:fltVal val="0"/>
                                          </p:val>
                                        </p:tav>
                                        <p:tav tm="100000">
                                          <p:val>
                                            <p:strVal val="#ppt_w"/>
                                          </p:val>
                                        </p:tav>
                                      </p:tavLst>
                                    </p:anim>
                                  </p:childTnLst>
                                </p:cTn>
                              </p:par>
                              <p:par>
                                <p:cTn id="55" presetID="35" presetClass="entr" presetSubtype="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3000"/>
                                        <p:tgtEl>
                                          <p:spTgt spid="8"/>
                                        </p:tgtEl>
                                      </p:cBhvr>
                                    </p:animEffect>
                                    <p:anim calcmode="lin" valueType="num">
                                      <p:cBhvr>
                                        <p:cTn id="58" dur="3000" fill="hold"/>
                                        <p:tgtEl>
                                          <p:spTgt spid="8"/>
                                        </p:tgtEl>
                                        <p:attrNameLst>
                                          <p:attrName>style.rotation</p:attrName>
                                        </p:attrNameLst>
                                      </p:cBhvr>
                                      <p:tavLst>
                                        <p:tav tm="0">
                                          <p:val>
                                            <p:fltVal val="720"/>
                                          </p:val>
                                        </p:tav>
                                        <p:tav tm="100000">
                                          <p:val>
                                            <p:fltVal val="0"/>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ppt_w</p:attrName>
                                        </p:attrNameLst>
                                      </p:cBhvr>
                                      <p:tavLst>
                                        <p:tav tm="0">
                                          <p:val>
                                            <p:fltVal val="0"/>
                                          </p:val>
                                        </p:tav>
                                        <p:tav tm="100000">
                                          <p:val>
                                            <p:strVal val="#ppt_w"/>
                                          </p:val>
                                        </p:tav>
                                      </p:tavLst>
                                    </p:anim>
                                  </p:childTnLst>
                                </p:cTn>
                              </p:par>
                              <p:par>
                                <p:cTn id="61" presetID="35" presetClass="entr" presetSubtype="0"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0"/>
                                        <p:tgtEl>
                                          <p:spTgt spid="9"/>
                                        </p:tgtEl>
                                      </p:cBhvr>
                                    </p:animEffect>
                                    <p:anim calcmode="lin" valueType="num">
                                      <p:cBhvr>
                                        <p:cTn id="64" dur="3000" fill="hold"/>
                                        <p:tgtEl>
                                          <p:spTgt spid="9"/>
                                        </p:tgtEl>
                                        <p:attrNameLst>
                                          <p:attrName>style.rotation</p:attrName>
                                        </p:attrNameLst>
                                      </p:cBhvr>
                                      <p:tavLst>
                                        <p:tav tm="0">
                                          <p:val>
                                            <p:fltVal val="720"/>
                                          </p:val>
                                        </p:tav>
                                        <p:tav tm="100000">
                                          <p:val>
                                            <p:fltVal val="0"/>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ppt_w</p:attrName>
                                        </p:attrNameLst>
                                      </p:cBhvr>
                                      <p:tavLst>
                                        <p:tav tm="0">
                                          <p:val>
                                            <p:fltVal val="0"/>
                                          </p:val>
                                        </p:tav>
                                        <p:tav tm="100000">
                                          <p:val>
                                            <p:strVal val="#ppt_w"/>
                                          </p:val>
                                        </p:tav>
                                      </p:tavLst>
                                    </p:anim>
                                  </p:childTnLst>
                                </p:cTn>
                              </p:par>
                              <p:par>
                                <p:cTn id="67" presetID="35" presetClass="entr" presetSubtype="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3000"/>
                                        <p:tgtEl>
                                          <p:spTgt spid="10"/>
                                        </p:tgtEl>
                                      </p:cBhvr>
                                    </p:animEffect>
                                    <p:anim calcmode="lin" valueType="num">
                                      <p:cBhvr>
                                        <p:cTn id="70" dur="3000" fill="hold"/>
                                        <p:tgtEl>
                                          <p:spTgt spid="10"/>
                                        </p:tgtEl>
                                        <p:attrNameLst>
                                          <p:attrName>style.rotation</p:attrName>
                                        </p:attrNameLst>
                                      </p:cBhvr>
                                      <p:tavLst>
                                        <p:tav tm="0">
                                          <p:val>
                                            <p:fltVal val="720"/>
                                          </p:val>
                                        </p:tav>
                                        <p:tav tm="100000">
                                          <p:val>
                                            <p:fltVal val="0"/>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ppt_w</p:attrName>
                                        </p:attrNameLst>
                                      </p:cBhvr>
                                      <p:tavLst>
                                        <p:tav tm="0">
                                          <p:val>
                                            <p:fltVal val="0"/>
                                          </p:val>
                                        </p:tav>
                                        <p:tav tm="100000">
                                          <p:val>
                                            <p:strVal val="#ppt_w"/>
                                          </p:val>
                                        </p:tav>
                                      </p:tavLst>
                                    </p:anim>
                                  </p:childTnLst>
                                </p:cTn>
                              </p:par>
                              <p:par>
                                <p:cTn id="73" presetID="35" presetClass="entr" presetSubtype="0"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3000"/>
                                        <p:tgtEl>
                                          <p:spTgt spid="11"/>
                                        </p:tgtEl>
                                      </p:cBhvr>
                                    </p:animEffect>
                                    <p:anim calcmode="lin" valueType="num">
                                      <p:cBhvr>
                                        <p:cTn id="76" dur="3000" fill="hold"/>
                                        <p:tgtEl>
                                          <p:spTgt spid="11"/>
                                        </p:tgtEl>
                                        <p:attrNameLst>
                                          <p:attrName>style.rotation</p:attrName>
                                        </p:attrNameLst>
                                      </p:cBhvr>
                                      <p:tavLst>
                                        <p:tav tm="0">
                                          <p:val>
                                            <p:fltVal val="720"/>
                                          </p:val>
                                        </p:tav>
                                        <p:tav tm="100000">
                                          <p:val>
                                            <p:fltVal val="0"/>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ppt_w</p:attrName>
                                        </p:attrNameLst>
                                      </p:cBhvr>
                                      <p:tavLst>
                                        <p:tav tm="0">
                                          <p:val>
                                            <p:fltVal val="0"/>
                                          </p:val>
                                        </p:tav>
                                        <p:tav tm="100000">
                                          <p:val>
                                            <p:strVal val="#ppt_w"/>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3000" fill="hold"/>
                                        <p:tgtEl>
                                          <p:spTgt spid="4"/>
                                        </p:tgtEl>
                                        <p:attrNameLst>
                                          <p:attrName>ppt_x</p:attrName>
                                        </p:attrNameLst>
                                      </p:cBhvr>
                                      <p:tavLst>
                                        <p:tav tm="0">
                                          <p:val>
                                            <p:strVal val="1+#ppt_w/2"/>
                                          </p:val>
                                        </p:tav>
                                        <p:tav tm="100000">
                                          <p:val>
                                            <p:strVal val="#ppt_x"/>
                                          </p:val>
                                        </p:tav>
                                      </p:tavLst>
                                    </p:anim>
                                    <p:anim calcmode="lin" valueType="num">
                                      <p:cBhvr additive="base">
                                        <p:cTn id="82" dur="3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3000" fill="hold"/>
                                        <p:tgtEl>
                                          <p:spTgt spid="7"/>
                                        </p:tgtEl>
                                        <p:attrNameLst>
                                          <p:attrName>ppt_x</p:attrName>
                                        </p:attrNameLst>
                                      </p:cBhvr>
                                      <p:tavLst>
                                        <p:tav tm="0">
                                          <p:val>
                                            <p:strVal val="1+#ppt_w/2"/>
                                          </p:val>
                                        </p:tav>
                                        <p:tav tm="100000">
                                          <p:val>
                                            <p:strVal val="#ppt_x"/>
                                          </p:val>
                                        </p:tav>
                                      </p:tavLst>
                                    </p:anim>
                                    <p:anim calcmode="lin" valueType="num">
                                      <p:cBhvr additive="base">
                                        <p:cTn id="86" dur="3000" fill="hold"/>
                                        <p:tgtEl>
                                          <p:spTgt spid="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3000" fill="hold"/>
                                        <p:tgtEl>
                                          <p:spTgt spid="8"/>
                                        </p:tgtEl>
                                        <p:attrNameLst>
                                          <p:attrName>ppt_x</p:attrName>
                                        </p:attrNameLst>
                                      </p:cBhvr>
                                      <p:tavLst>
                                        <p:tav tm="0">
                                          <p:val>
                                            <p:strVal val="1+#ppt_w/2"/>
                                          </p:val>
                                        </p:tav>
                                        <p:tav tm="100000">
                                          <p:val>
                                            <p:strVal val="#ppt_x"/>
                                          </p:val>
                                        </p:tav>
                                      </p:tavLst>
                                    </p:anim>
                                    <p:anim calcmode="lin" valueType="num">
                                      <p:cBhvr additive="base">
                                        <p:cTn id="90" dur="3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3000" fill="hold"/>
                                        <p:tgtEl>
                                          <p:spTgt spid="10"/>
                                        </p:tgtEl>
                                        <p:attrNameLst>
                                          <p:attrName>ppt_x</p:attrName>
                                        </p:attrNameLst>
                                      </p:cBhvr>
                                      <p:tavLst>
                                        <p:tav tm="0">
                                          <p:val>
                                            <p:strVal val="1+#ppt_w/2"/>
                                          </p:val>
                                        </p:tav>
                                        <p:tav tm="100000">
                                          <p:val>
                                            <p:strVal val="#ppt_x"/>
                                          </p:val>
                                        </p:tav>
                                      </p:tavLst>
                                    </p:anim>
                                    <p:anim calcmode="lin" valueType="num">
                                      <p:cBhvr additive="base">
                                        <p:cTn id="94" dur="3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3000" fill="hold"/>
                                        <p:tgtEl>
                                          <p:spTgt spid="5"/>
                                        </p:tgtEl>
                                        <p:attrNameLst>
                                          <p:attrName>ppt_x</p:attrName>
                                        </p:attrNameLst>
                                      </p:cBhvr>
                                      <p:tavLst>
                                        <p:tav tm="0">
                                          <p:val>
                                            <p:strVal val="0-#ppt_w/2"/>
                                          </p:val>
                                        </p:tav>
                                        <p:tav tm="100000">
                                          <p:val>
                                            <p:strVal val="#ppt_x"/>
                                          </p:val>
                                        </p:tav>
                                      </p:tavLst>
                                    </p:anim>
                                    <p:anim calcmode="lin" valueType="num">
                                      <p:cBhvr additive="base">
                                        <p:cTn id="98" dur="3000" fill="hold"/>
                                        <p:tgtEl>
                                          <p:spTgt spid="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3000" fill="hold"/>
                                        <p:tgtEl>
                                          <p:spTgt spid="6"/>
                                        </p:tgtEl>
                                        <p:attrNameLst>
                                          <p:attrName>ppt_x</p:attrName>
                                        </p:attrNameLst>
                                      </p:cBhvr>
                                      <p:tavLst>
                                        <p:tav tm="0">
                                          <p:val>
                                            <p:strVal val="0-#ppt_w/2"/>
                                          </p:val>
                                        </p:tav>
                                        <p:tav tm="100000">
                                          <p:val>
                                            <p:strVal val="#ppt_x"/>
                                          </p:val>
                                        </p:tav>
                                      </p:tavLst>
                                    </p:anim>
                                    <p:anim calcmode="lin" valueType="num">
                                      <p:cBhvr additive="base">
                                        <p:cTn id="102" dur="3000" fill="hold"/>
                                        <p:tgtEl>
                                          <p:spTgt spid="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3000" fill="hold"/>
                                        <p:tgtEl>
                                          <p:spTgt spid="9"/>
                                        </p:tgtEl>
                                        <p:attrNameLst>
                                          <p:attrName>ppt_x</p:attrName>
                                        </p:attrNameLst>
                                      </p:cBhvr>
                                      <p:tavLst>
                                        <p:tav tm="0">
                                          <p:val>
                                            <p:strVal val="0-#ppt_w/2"/>
                                          </p:val>
                                        </p:tav>
                                        <p:tav tm="100000">
                                          <p:val>
                                            <p:strVal val="#ppt_x"/>
                                          </p:val>
                                        </p:tav>
                                      </p:tavLst>
                                    </p:anim>
                                    <p:anim calcmode="lin" valueType="num">
                                      <p:cBhvr additive="base">
                                        <p:cTn id="106" dur="3000" fill="hold"/>
                                        <p:tgtEl>
                                          <p:spTgt spid="9"/>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3000" fill="hold"/>
                                        <p:tgtEl>
                                          <p:spTgt spid="11"/>
                                        </p:tgtEl>
                                        <p:attrNameLst>
                                          <p:attrName>ppt_x</p:attrName>
                                        </p:attrNameLst>
                                      </p:cBhvr>
                                      <p:tavLst>
                                        <p:tav tm="0">
                                          <p:val>
                                            <p:strVal val="0-#ppt_w/2"/>
                                          </p:val>
                                        </p:tav>
                                        <p:tav tm="100000">
                                          <p:val>
                                            <p:strVal val="#ppt_x"/>
                                          </p:val>
                                        </p:tav>
                                      </p:tavLst>
                                    </p:anim>
                                    <p:anim calcmode="lin" valueType="num">
                                      <p:cBhvr additive="base">
                                        <p:cTn id="110" dur="3000" fill="hold"/>
                                        <p:tgtEl>
                                          <p:spTgt spid="11"/>
                                        </p:tgtEl>
                                        <p:attrNameLst>
                                          <p:attrName>ppt_y</p:attrName>
                                        </p:attrNameLst>
                                      </p:cBhvr>
                                      <p:tavLst>
                                        <p:tav tm="0">
                                          <p:val>
                                            <p:strVal val="#ppt_y"/>
                                          </p:val>
                                        </p:tav>
                                        <p:tav tm="100000">
                                          <p:val>
                                            <p:strVal val="#ppt_y"/>
                                          </p:val>
                                        </p:tav>
                                      </p:tavLst>
                                    </p:anim>
                                  </p:childTnLst>
                                </p:cTn>
                              </p:par>
                            </p:childTnLst>
                          </p:cTn>
                        </p:par>
                        <p:par>
                          <p:cTn id="111" fill="hold">
                            <p:stCondLst>
                              <p:cond delay="3000"/>
                            </p:stCondLst>
                            <p:childTnLst>
                              <p:par>
                                <p:cTn id="112" presetID="2" presetClass="exit" presetSubtype="2" fill="hold" grpId="3" nodeType="afterEffect">
                                  <p:stCondLst>
                                    <p:cond delay="0"/>
                                  </p:stCondLst>
                                  <p:childTnLst>
                                    <p:anim calcmode="lin" valueType="num">
                                      <p:cBhvr additive="base">
                                        <p:cTn id="113" dur="3000"/>
                                        <p:tgtEl>
                                          <p:spTgt spid="4"/>
                                        </p:tgtEl>
                                        <p:attrNameLst>
                                          <p:attrName>ppt_x</p:attrName>
                                        </p:attrNameLst>
                                      </p:cBhvr>
                                      <p:tavLst>
                                        <p:tav tm="0">
                                          <p:val>
                                            <p:strVal val="ppt_x"/>
                                          </p:val>
                                        </p:tav>
                                        <p:tav tm="100000">
                                          <p:val>
                                            <p:strVal val="1+ppt_w/2"/>
                                          </p:val>
                                        </p:tav>
                                      </p:tavLst>
                                    </p:anim>
                                    <p:anim calcmode="lin" valueType="num">
                                      <p:cBhvr additive="base">
                                        <p:cTn id="114" dur="3000"/>
                                        <p:tgtEl>
                                          <p:spTgt spid="4"/>
                                        </p:tgtEl>
                                        <p:attrNameLst>
                                          <p:attrName>ppt_y</p:attrName>
                                        </p:attrNameLst>
                                      </p:cBhvr>
                                      <p:tavLst>
                                        <p:tav tm="0">
                                          <p:val>
                                            <p:strVal val="ppt_y"/>
                                          </p:val>
                                        </p:tav>
                                        <p:tav tm="100000">
                                          <p:val>
                                            <p:strVal val="ppt_y"/>
                                          </p:val>
                                        </p:tav>
                                      </p:tavLst>
                                    </p:anim>
                                    <p:set>
                                      <p:cBhvr>
                                        <p:cTn id="115" dur="1" fill="hold">
                                          <p:stCondLst>
                                            <p:cond delay="2999"/>
                                          </p:stCondLst>
                                        </p:cTn>
                                        <p:tgtEl>
                                          <p:spTgt spid="4"/>
                                        </p:tgtEl>
                                        <p:attrNameLst>
                                          <p:attrName>style.visibility</p:attrName>
                                        </p:attrNameLst>
                                      </p:cBhvr>
                                      <p:to>
                                        <p:strVal val="hidden"/>
                                      </p:to>
                                    </p:set>
                                  </p:childTnLst>
                                </p:cTn>
                              </p:par>
                              <p:par>
                                <p:cTn id="116" presetID="2" presetClass="exit" presetSubtype="2"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1+ppt_w/2"/>
                                          </p:val>
                                        </p:tav>
                                      </p:tavLst>
                                    </p:anim>
                                    <p:anim calcmode="lin" valueType="num">
                                      <p:cBhvr additive="base">
                                        <p:cTn id="118" dur="3000"/>
                                        <p:tgtEl>
                                          <p:spTgt spid="7"/>
                                        </p:tgtEl>
                                        <p:attrNameLst>
                                          <p:attrName>ppt_y</p:attrName>
                                        </p:attrNameLst>
                                      </p:cBhvr>
                                      <p:tavLst>
                                        <p:tav tm="0">
                                          <p:val>
                                            <p:strVal val="ppt_y"/>
                                          </p:val>
                                        </p:tav>
                                        <p:tav tm="100000">
                                          <p:val>
                                            <p:strVal val="ppt_y"/>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1+ppt_w/2"/>
                                          </p:val>
                                        </p:tav>
                                      </p:tavLst>
                                    </p:anim>
                                    <p:anim calcmode="lin" valueType="num">
                                      <p:cBhvr additive="base">
                                        <p:cTn id="122" dur="3000"/>
                                        <p:tgtEl>
                                          <p:spTgt spid="8"/>
                                        </p:tgtEl>
                                        <p:attrNameLst>
                                          <p:attrName>ppt_y</p:attrName>
                                        </p:attrNameLst>
                                      </p:cBhvr>
                                      <p:tavLst>
                                        <p:tav tm="0">
                                          <p:val>
                                            <p:strVal val="ppt_y"/>
                                          </p:val>
                                        </p:tav>
                                        <p:tav tm="100000">
                                          <p:val>
                                            <p:strVal val="ppt_y"/>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1+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5"/>
                                        </p:tgtEl>
                                        <p:attrNameLst>
                                          <p:attrName>ppt_x</p:attrName>
                                        </p:attrNameLst>
                                      </p:cBhvr>
                                      <p:tavLst>
                                        <p:tav tm="0">
                                          <p:val>
                                            <p:strVal val="ppt_x"/>
                                          </p:val>
                                        </p:tav>
                                        <p:tav tm="100000">
                                          <p:val>
                                            <p:strVal val="0-ppt_w/2"/>
                                          </p:val>
                                        </p:tav>
                                      </p:tavLst>
                                    </p:anim>
                                    <p:anim calcmode="lin" valueType="num">
                                      <p:cBhvr additive="base">
                                        <p:cTn id="130" dur="3000"/>
                                        <p:tgtEl>
                                          <p:spTgt spid="5"/>
                                        </p:tgtEl>
                                        <p:attrNameLst>
                                          <p:attrName>ppt_y</p:attrName>
                                        </p:attrNameLst>
                                      </p:cBhvr>
                                      <p:tavLst>
                                        <p:tav tm="0">
                                          <p:val>
                                            <p:strVal val="ppt_y"/>
                                          </p:val>
                                        </p:tav>
                                        <p:tav tm="100000">
                                          <p:val>
                                            <p:strVal val="ppt_y"/>
                                          </p:val>
                                        </p:tav>
                                      </p:tavLst>
                                    </p:anim>
                                    <p:set>
                                      <p:cBhvr>
                                        <p:cTn id="131" dur="1" fill="hold">
                                          <p:stCondLst>
                                            <p:cond delay="2999"/>
                                          </p:stCondLst>
                                        </p:cTn>
                                        <p:tgtEl>
                                          <p:spTgt spid="5"/>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ppt_y"/>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0-ppt_w/2"/>
                                          </p:val>
                                        </p:tav>
                                      </p:tavLst>
                                    </p:anim>
                                    <p:anim calcmode="lin" valueType="num">
                                      <p:cBhvr additive="base">
                                        <p:cTn id="142" dur="3000"/>
                                        <p:tgtEl>
                                          <p:spTgt spid="11"/>
                                        </p:tgtEl>
                                        <p:attrNameLst>
                                          <p:attrName>ppt_y</p:attrName>
                                        </p:attrNameLst>
                                      </p:cBhvr>
                                      <p:tavLst>
                                        <p:tav tm="0">
                                          <p:val>
                                            <p:strVal val="ppt_y"/>
                                          </p:val>
                                        </p:tav>
                                        <p:tav tm="100000">
                                          <p:val>
                                            <p:strVal val="ppt_y"/>
                                          </p:val>
                                        </p:tav>
                                      </p:tavLst>
                                    </p:anim>
                                    <p:set>
                                      <p:cBhvr>
                                        <p:cTn id="143" dur="1" fill="hold">
                                          <p:stCondLst>
                                            <p:cond delay="2999"/>
                                          </p:stCondLst>
                                        </p:cTn>
                                        <p:tgtEl>
                                          <p:spTgt spid="11"/>
                                        </p:tgtEl>
                                        <p:attrNameLst>
                                          <p:attrName>style.visibility</p:attrName>
                                        </p:attrNameLst>
                                      </p:cBhvr>
                                      <p:to>
                                        <p:strVal val="hidden"/>
                                      </p:to>
                                    </p:set>
                                  </p:childTnLst>
                                </p:cTn>
                              </p:par>
                              <p:par>
                                <p:cTn id="144" presetID="19" presetClass="exit" presetSubtype="10" fill="hold" grpId="4" nodeType="withEffect">
                                  <p:stCondLst>
                                    <p:cond delay="0"/>
                                  </p:stCondLst>
                                  <p:childTnLst>
                                    <p:anim calcmode="lin" valueType="num">
                                      <p:cBhvr>
                                        <p:cTn id="145" dur="3000"/>
                                        <p:tgtEl>
                                          <p:spTgt spid="4"/>
                                        </p:tgtEl>
                                        <p:attrNameLst>
                                          <p:attrName>ppt_h</p:attrName>
                                        </p:attrNameLst>
                                      </p:cBhvr>
                                      <p:tavLst>
                                        <p:tav tm="0">
                                          <p:val>
                                            <p:strVal val="ppt_h"/>
                                          </p:val>
                                        </p:tav>
                                        <p:tav tm="100000">
                                          <p:val>
                                            <p:strVal val="ppt_h"/>
                                          </p:val>
                                        </p:tav>
                                      </p:tavLst>
                                    </p:anim>
                                    <p:anim calcmode="lin" valueType="num">
                                      <p:cBhvr>
                                        <p:cTn id="146"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4"/>
                                        </p:tgtEl>
                                        <p:attrNameLst>
                                          <p:attrName>style.visibility</p:attrName>
                                        </p:attrNameLst>
                                      </p:cBhvr>
                                      <p:to>
                                        <p:strVal val="hidden"/>
                                      </p:to>
                                    </p:set>
                                  </p:childTnLst>
                                </p:cTn>
                              </p:par>
                              <p:par>
                                <p:cTn id="148" presetID="19" presetClass="exit" presetSubtype="10" fill="hold" grpId="4" nodeType="withEffect">
                                  <p:stCondLst>
                                    <p:cond delay="0"/>
                                  </p:stCondLst>
                                  <p:childTnLst>
                                    <p:anim calcmode="lin" valueType="num">
                                      <p:cBhvr>
                                        <p:cTn id="149" dur="3000"/>
                                        <p:tgtEl>
                                          <p:spTgt spid="5"/>
                                        </p:tgtEl>
                                        <p:attrNameLst>
                                          <p:attrName>ppt_h</p:attrName>
                                        </p:attrNameLst>
                                      </p:cBhvr>
                                      <p:tavLst>
                                        <p:tav tm="0">
                                          <p:val>
                                            <p:strVal val="ppt_h"/>
                                          </p:val>
                                        </p:tav>
                                        <p:tav tm="100000">
                                          <p:val>
                                            <p:strVal val="ppt_h"/>
                                          </p:val>
                                        </p:tav>
                                      </p:tavLst>
                                    </p:anim>
                                    <p:anim calcmode="lin" valueType="num">
                                      <p:cBhvr>
                                        <p:cTn id="15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5"/>
                                        </p:tgtEl>
                                        <p:attrNameLst>
                                          <p:attrName>style.visibility</p:attrName>
                                        </p:attrNameLst>
                                      </p:cBhvr>
                                      <p:to>
                                        <p:strVal val="hidden"/>
                                      </p:to>
                                    </p:set>
                                  </p:childTnLst>
                                </p:cTn>
                              </p:par>
                              <p:par>
                                <p:cTn id="152" presetID="19" presetClass="exit" presetSubtype="10" fill="hold" grpId="4" nodeType="withEffect">
                                  <p:stCondLst>
                                    <p:cond delay="0"/>
                                  </p:stCondLst>
                                  <p:childTnLst>
                                    <p:anim calcmode="lin" valueType="num">
                                      <p:cBhvr>
                                        <p:cTn id="153" dur="3000"/>
                                        <p:tgtEl>
                                          <p:spTgt spid="6"/>
                                        </p:tgtEl>
                                        <p:attrNameLst>
                                          <p:attrName>ppt_h</p:attrName>
                                        </p:attrNameLst>
                                      </p:cBhvr>
                                      <p:tavLst>
                                        <p:tav tm="0">
                                          <p:val>
                                            <p:strVal val="ppt_h"/>
                                          </p:val>
                                        </p:tav>
                                        <p:tav tm="100000">
                                          <p:val>
                                            <p:strVal val="ppt_h"/>
                                          </p:val>
                                        </p:tav>
                                      </p:tavLst>
                                    </p:anim>
                                    <p:anim calcmode="lin" valueType="num">
                                      <p:cBhvr>
                                        <p:cTn id="15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6"/>
                                        </p:tgtEl>
                                        <p:attrNameLst>
                                          <p:attrName>style.visibility</p:attrName>
                                        </p:attrNameLst>
                                      </p:cBhvr>
                                      <p:to>
                                        <p:strVal val="hidden"/>
                                      </p:to>
                                    </p:set>
                                  </p:childTnLst>
                                </p:cTn>
                              </p:par>
                              <p:par>
                                <p:cTn id="156" presetID="19" presetClass="exit" presetSubtype="10" fill="hold" grpId="4" nodeType="withEffect">
                                  <p:stCondLst>
                                    <p:cond delay="0"/>
                                  </p:stCondLst>
                                  <p:childTnLst>
                                    <p:anim calcmode="lin" valueType="num">
                                      <p:cBhvr>
                                        <p:cTn id="157" dur="3000"/>
                                        <p:tgtEl>
                                          <p:spTgt spid="7"/>
                                        </p:tgtEl>
                                        <p:attrNameLst>
                                          <p:attrName>ppt_h</p:attrName>
                                        </p:attrNameLst>
                                      </p:cBhvr>
                                      <p:tavLst>
                                        <p:tav tm="0">
                                          <p:val>
                                            <p:strVal val="ppt_h"/>
                                          </p:val>
                                        </p:tav>
                                        <p:tav tm="100000">
                                          <p:val>
                                            <p:strVal val="ppt_h"/>
                                          </p:val>
                                        </p:tav>
                                      </p:tavLst>
                                    </p:anim>
                                    <p:anim calcmode="lin" valueType="num">
                                      <p:cBhvr>
                                        <p:cTn id="15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7"/>
                                        </p:tgtEl>
                                        <p:attrNameLst>
                                          <p:attrName>style.visibility</p:attrName>
                                        </p:attrNameLst>
                                      </p:cBhvr>
                                      <p:to>
                                        <p:strVal val="hidden"/>
                                      </p:to>
                                    </p:set>
                                  </p:childTnLst>
                                </p:cTn>
                              </p:par>
                              <p:par>
                                <p:cTn id="160" presetID="19" presetClass="exit" presetSubtype="10" fill="hold" grpId="4" nodeType="withEffect">
                                  <p:stCondLst>
                                    <p:cond delay="0"/>
                                  </p:stCondLst>
                                  <p:childTnLst>
                                    <p:anim calcmode="lin" valueType="num">
                                      <p:cBhvr>
                                        <p:cTn id="161" dur="3000"/>
                                        <p:tgtEl>
                                          <p:spTgt spid="8"/>
                                        </p:tgtEl>
                                        <p:attrNameLst>
                                          <p:attrName>ppt_h</p:attrName>
                                        </p:attrNameLst>
                                      </p:cBhvr>
                                      <p:tavLst>
                                        <p:tav tm="0">
                                          <p:val>
                                            <p:strVal val="ppt_h"/>
                                          </p:val>
                                        </p:tav>
                                        <p:tav tm="100000">
                                          <p:val>
                                            <p:strVal val="ppt_h"/>
                                          </p:val>
                                        </p:tav>
                                      </p:tavLst>
                                    </p:anim>
                                    <p:anim calcmode="lin" valueType="num">
                                      <p:cBhvr>
                                        <p:cTn id="16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8"/>
                                        </p:tgtEl>
                                        <p:attrNameLst>
                                          <p:attrName>style.visibility</p:attrName>
                                        </p:attrNameLst>
                                      </p:cBhvr>
                                      <p:to>
                                        <p:strVal val="hidden"/>
                                      </p:to>
                                    </p:set>
                                  </p:childTnLst>
                                </p:cTn>
                              </p:par>
                              <p:par>
                                <p:cTn id="164" presetID="19" presetClass="exit" presetSubtype="10" fill="hold" grpId="4" nodeType="withEffect">
                                  <p:stCondLst>
                                    <p:cond delay="0"/>
                                  </p:stCondLst>
                                  <p:childTnLst>
                                    <p:anim calcmode="lin" valueType="num">
                                      <p:cBhvr>
                                        <p:cTn id="165" dur="3000"/>
                                        <p:tgtEl>
                                          <p:spTgt spid="9"/>
                                        </p:tgtEl>
                                        <p:attrNameLst>
                                          <p:attrName>ppt_h</p:attrName>
                                        </p:attrNameLst>
                                      </p:cBhvr>
                                      <p:tavLst>
                                        <p:tav tm="0">
                                          <p:val>
                                            <p:strVal val="ppt_h"/>
                                          </p:val>
                                        </p:tav>
                                        <p:tav tm="100000">
                                          <p:val>
                                            <p:strVal val="ppt_h"/>
                                          </p:val>
                                        </p:tav>
                                      </p:tavLst>
                                    </p:anim>
                                    <p:anim calcmode="lin" valueType="num">
                                      <p:cBhvr>
                                        <p:cTn id="16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9"/>
                                        </p:tgtEl>
                                        <p:attrNameLst>
                                          <p:attrName>style.visibility</p:attrName>
                                        </p:attrNameLst>
                                      </p:cBhvr>
                                      <p:to>
                                        <p:strVal val="hidden"/>
                                      </p:to>
                                    </p:set>
                                  </p:childTnLst>
                                </p:cTn>
                              </p:par>
                              <p:par>
                                <p:cTn id="168" presetID="19" presetClass="exit" presetSubtype="10" fill="hold" grpId="4" nodeType="withEffect">
                                  <p:stCondLst>
                                    <p:cond delay="0"/>
                                  </p:stCondLst>
                                  <p:childTnLst>
                                    <p:anim calcmode="lin" valueType="num">
                                      <p:cBhvr>
                                        <p:cTn id="169" dur="3000"/>
                                        <p:tgtEl>
                                          <p:spTgt spid="10"/>
                                        </p:tgtEl>
                                        <p:attrNameLst>
                                          <p:attrName>ppt_h</p:attrName>
                                        </p:attrNameLst>
                                      </p:cBhvr>
                                      <p:tavLst>
                                        <p:tav tm="0">
                                          <p:val>
                                            <p:strVal val="ppt_h"/>
                                          </p:val>
                                        </p:tav>
                                        <p:tav tm="100000">
                                          <p:val>
                                            <p:strVal val="ppt_h"/>
                                          </p:val>
                                        </p:tav>
                                      </p:tavLst>
                                    </p:anim>
                                    <p:anim calcmode="lin" valueType="num">
                                      <p:cBhvr>
                                        <p:cTn id="17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0"/>
                                        </p:tgtEl>
                                        <p:attrNameLst>
                                          <p:attrName>style.visibility</p:attrName>
                                        </p:attrNameLst>
                                      </p:cBhvr>
                                      <p:to>
                                        <p:strVal val="hidden"/>
                                      </p:to>
                                    </p:set>
                                  </p:childTnLst>
                                </p:cTn>
                              </p:par>
                              <p:par>
                                <p:cTn id="172" presetID="19" presetClass="exit" presetSubtype="10" fill="hold" grpId="4" nodeType="withEffect">
                                  <p:stCondLst>
                                    <p:cond delay="0"/>
                                  </p:stCondLst>
                                  <p:childTnLst>
                                    <p:anim calcmode="lin" valueType="num">
                                      <p:cBhvr>
                                        <p:cTn id="173" dur="3000"/>
                                        <p:tgtEl>
                                          <p:spTgt spid="11"/>
                                        </p:tgtEl>
                                        <p:attrNameLst>
                                          <p:attrName>ppt_h</p:attrName>
                                        </p:attrNameLst>
                                      </p:cBhvr>
                                      <p:tavLst>
                                        <p:tav tm="0">
                                          <p:val>
                                            <p:strVal val="ppt_h"/>
                                          </p:val>
                                        </p:tav>
                                        <p:tav tm="100000">
                                          <p:val>
                                            <p:strVal val="ppt_h"/>
                                          </p:val>
                                        </p:tav>
                                      </p:tavLst>
                                    </p:anim>
                                    <p:anim calcmode="lin" valueType="num">
                                      <p:cBhvr>
                                        <p:cTn id="17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1"/>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ppt_w</p:attrName>
                                        </p:attrNameLst>
                                      </p:cBhvr>
                                      <p:tavLst>
                                        <p:tav tm="0">
                                          <p:val>
                                            <p:fltVal val="0"/>
                                          </p:val>
                                        </p:tav>
                                        <p:tav tm="100000">
                                          <p:val>
                                            <p:strVal val="#ppt_w"/>
                                          </p:val>
                                        </p:tav>
                                      </p:tavLst>
                                    </p:anim>
                                    <p:anim calcmode="lin" valueType="num">
                                      <p:cBhvr>
                                        <p:cTn id="17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44A8">
                <a:shade val="67500"/>
                <a:satMod val="115000"/>
              </a:srgbClr>
            </a:gs>
            <a:gs pos="100000">
              <a:srgbClr val="0044A8">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791582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143239" y="2571751"/>
            <a:ext cx="2857500" cy="2552700"/>
          </a:xfrm>
          <a:prstGeom prst="rect">
            <a:avLst/>
          </a:prstGeom>
        </p:spPr>
      </p:pic>
      <p:pic>
        <p:nvPicPr>
          <p:cNvPr id="5" name="4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0800000">
            <a:off x="3143239" y="142859"/>
            <a:ext cx="2857500" cy="2552700"/>
          </a:xfrm>
          <a:prstGeom prst="rect">
            <a:avLst/>
          </a:prstGeom>
        </p:spPr>
      </p:pic>
      <p:pic>
        <p:nvPicPr>
          <p:cNvPr id="6" name="5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400000">
            <a:off x="1133451" y="1438267"/>
            <a:ext cx="2857500" cy="2552700"/>
          </a:xfrm>
          <a:prstGeom prst="rect">
            <a:avLst/>
          </a:prstGeom>
        </p:spPr>
      </p:pic>
      <p:pic>
        <p:nvPicPr>
          <p:cNvPr id="7" name="6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6200000">
            <a:off x="4822042" y="1393014"/>
            <a:ext cx="2857500" cy="2500330"/>
          </a:xfrm>
          <a:prstGeom prst="rect">
            <a:avLst/>
          </a:prstGeom>
        </p:spPr>
      </p:pic>
      <p:pic>
        <p:nvPicPr>
          <p:cNvPr id="8" name="7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2503783">
            <a:off x="1844367" y="2413115"/>
            <a:ext cx="2857500" cy="2552700"/>
          </a:xfrm>
          <a:prstGeom prst="rect">
            <a:avLst/>
          </a:prstGeom>
        </p:spPr>
      </p:pic>
      <p:pic>
        <p:nvPicPr>
          <p:cNvPr id="9" name="8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8713623">
            <a:off x="4261576" y="2353968"/>
            <a:ext cx="2857500" cy="2552700"/>
          </a:xfrm>
          <a:prstGeom prst="rect">
            <a:avLst/>
          </a:prstGeom>
        </p:spPr>
      </p:pic>
      <p:pic>
        <p:nvPicPr>
          <p:cNvPr id="10" name="9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8988365">
            <a:off x="1948237" y="259625"/>
            <a:ext cx="2857500" cy="2552700"/>
          </a:xfrm>
          <a:prstGeom prst="rect">
            <a:avLst/>
          </a:prstGeom>
        </p:spPr>
      </p:pic>
      <p:pic>
        <p:nvPicPr>
          <p:cNvPr id="11" name="10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3782935">
            <a:off x="4397768" y="567374"/>
            <a:ext cx="2857500" cy="2552700"/>
          </a:xfrm>
          <a:prstGeom prst="rect">
            <a:avLst/>
          </a:prstGeom>
        </p:spPr>
      </p:pic>
      <p:sp>
        <p:nvSpPr>
          <p:cNvPr id="12" name="11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66C9A"/>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stock-photo-2969905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358082" y="1125131"/>
            <a:ext cx="1785918" cy="1425554"/>
          </a:xfrm>
          <a:prstGeom prst="star32">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7358082" y="2571750"/>
            <a:ext cx="1785918" cy="1425554"/>
          </a:xfrm>
          <a:prstGeom prst="star32">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prstClr val="black"/>
              <a:srgbClr val="FEC2F5">
                <a:tint val="45000"/>
                <a:satMod val="400000"/>
              </a:srgbClr>
            </a:duotone>
            <a:lum bright="40000" contrast="40000"/>
          </a:blip>
          <a:stretch>
            <a:fillRect/>
          </a:stretch>
        </p:blipFill>
        <p:spPr>
          <a:xfrm>
            <a:off x="5500695" y="1125131"/>
            <a:ext cx="1830209" cy="1425554"/>
          </a:xfrm>
          <a:prstGeom prst="star32">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prstClr val="black"/>
              <a:srgbClr val="FEC2F5">
                <a:tint val="45000"/>
                <a:satMod val="400000"/>
              </a:srgbClr>
            </a:duotone>
            <a:lum bright="40000" contrast="40000"/>
          </a:blip>
          <a:stretch>
            <a:fillRect/>
          </a:stretch>
        </p:blipFill>
        <p:spPr>
          <a:xfrm>
            <a:off x="5500695" y="2625329"/>
            <a:ext cx="1830209" cy="1425554"/>
          </a:xfrm>
          <a:prstGeom prst="star32">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571868" y="1125131"/>
            <a:ext cx="1928826" cy="1425554"/>
          </a:xfrm>
          <a:prstGeom prst="star32">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3643306" y="2625329"/>
            <a:ext cx="1857388" cy="1425554"/>
          </a:xfrm>
          <a:prstGeom prst="star32">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prstClr val="black"/>
              <a:srgbClr val="FEC2F5">
                <a:tint val="45000"/>
                <a:satMod val="400000"/>
              </a:srgbClr>
            </a:duotone>
            <a:lum bright="40000" contrast="40000"/>
          </a:blip>
          <a:stretch>
            <a:fillRect/>
          </a:stretch>
        </p:blipFill>
        <p:spPr>
          <a:xfrm>
            <a:off x="1643043" y="1125131"/>
            <a:ext cx="1901647" cy="1425554"/>
          </a:xfrm>
          <a:prstGeom prst="star32">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prstClr val="black"/>
              <a:srgbClr val="FEC2F5">
                <a:tint val="45000"/>
                <a:satMod val="400000"/>
              </a:srgbClr>
            </a:duotone>
            <a:lum bright="40000" contrast="40000"/>
          </a:blip>
          <a:stretch>
            <a:fillRect/>
          </a:stretch>
        </p:blipFill>
        <p:spPr>
          <a:xfrm>
            <a:off x="1643043" y="2625329"/>
            <a:ext cx="1901647" cy="1425554"/>
          </a:xfrm>
          <a:prstGeom prst="star32">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84" y="1125131"/>
            <a:ext cx="1901647" cy="1425554"/>
          </a:xfrm>
          <a:prstGeom prst="star32">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duotone>
              <a:schemeClr val="bg2">
                <a:shade val="45000"/>
                <a:satMod val="135000"/>
              </a:schemeClr>
              <a:prstClr val="white"/>
            </a:duotone>
            <a:lum contrast="40000"/>
          </a:blip>
          <a:stretch>
            <a:fillRect/>
          </a:stretch>
        </p:blipFill>
        <p:spPr>
          <a:xfrm>
            <a:off x="-285784" y="2625329"/>
            <a:ext cx="1901647" cy="1425554"/>
          </a:xfrm>
          <a:prstGeom prst="star32">
            <a:avLst/>
          </a:prstGeom>
          <a:effectLst>
            <a:reflection blurRad="6350" stA="50000" endA="300" endPos="90000" dir="5400000" sy="-100000" algn="bl" rotWithShape="0"/>
          </a:effectLst>
        </p:spPr>
      </p:pic>
      <p:sp>
        <p:nvSpPr>
          <p:cNvPr id="14" name="13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19"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fmla="#ppt_w*sin(2.5*pi*$)">
                                          <p:val>
                                            <p:fltVal val="0"/>
                                          </p:val>
                                        </p:tav>
                                        <p:tav tm="100000">
                                          <p:val>
                                            <p:fltVal val="1"/>
                                          </p:val>
                                        </p:tav>
                                      </p:tavLst>
                                    </p:anim>
                                    <p:anim calcmode="lin" valueType="num">
                                      <p:cBhvr>
                                        <p:cTn id="30" dur="2000" fill="hold"/>
                                        <p:tgtEl>
                                          <p:spTgt spid="4"/>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fmla="#ppt_w*sin(2.5*pi*$)">
                                          <p:val>
                                            <p:fltVal val="0"/>
                                          </p:val>
                                        </p:tav>
                                        <p:tav tm="100000">
                                          <p:val>
                                            <p:fltVal val="1"/>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fmla="#ppt_w*sin(2.5*pi*$)">
                                          <p:val>
                                            <p:fltVal val="0"/>
                                          </p:val>
                                        </p:tav>
                                        <p:tav tm="100000">
                                          <p:val>
                                            <p:fltVal val="1"/>
                                          </p:val>
                                        </p:tav>
                                      </p:tavLst>
                                    </p:anim>
                                    <p:anim calcmode="lin" valueType="num">
                                      <p:cBhvr>
                                        <p:cTn id="38" dur="2000" fill="hold"/>
                                        <p:tgtEl>
                                          <p:spTgt spid="8"/>
                                        </p:tgtEl>
                                        <p:attrNameLst>
                                          <p:attrName>ppt_h</p:attrName>
                                        </p:attrNameLst>
                                      </p:cBhvr>
                                      <p:tavLst>
                                        <p:tav tm="0">
                                          <p:val>
                                            <p:strVal val="#ppt_h"/>
                                          </p:val>
                                        </p:tav>
                                        <p:tav tm="100000">
                                          <p:val>
                                            <p:strVal val="#ppt_h"/>
                                          </p:val>
                                        </p:tav>
                                      </p:tavLst>
                                    </p:anim>
                                  </p:childTnLst>
                                </p:cTn>
                              </p:par>
                              <p:par>
                                <p:cTn id="39" presetID="19" presetClass="entr" presetSubtype="1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2000" fill="hold"/>
                                        <p:tgtEl>
                                          <p:spTgt spid="10"/>
                                        </p:tgtEl>
                                        <p:attrNameLst>
                                          <p:attrName>ppt_w</p:attrName>
                                        </p:attrNameLst>
                                      </p:cBhvr>
                                      <p:tavLst>
                                        <p:tav tm="0" fmla="#ppt_w*sin(2.5*pi*$)">
                                          <p:val>
                                            <p:fltVal val="0"/>
                                          </p:val>
                                        </p:tav>
                                        <p:tav tm="100000">
                                          <p:val>
                                            <p:fltVal val="1"/>
                                          </p:val>
                                        </p:tav>
                                      </p:tavLst>
                                    </p:anim>
                                    <p:anim calcmode="lin" valueType="num">
                                      <p:cBhvr>
                                        <p:cTn id="42" dur="2000" fill="hold"/>
                                        <p:tgtEl>
                                          <p:spTgt spid="10"/>
                                        </p:tgtEl>
                                        <p:attrNameLst>
                                          <p:attrName>ppt_h</p:attrName>
                                        </p:attrNameLst>
                                      </p:cBhvr>
                                      <p:tavLst>
                                        <p:tav tm="0">
                                          <p:val>
                                            <p:strVal val="#ppt_h"/>
                                          </p:val>
                                        </p:tav>
                                        <p:tav tm="100000">
                                          <p:val>
                                            <p:strVal val="#ppt_h"/>
                                          </p:val>
                                        </p:tav>
                                      </p:tavLst>
                                    </p:anim>
                                  </p:childTnLst>
                                </p:cTn>
                              </p:par>
                              <p:par>
                                <p:cTn id="43" presetID="19" presetClass="entr" presetSubtype="10"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fmla="#ppt_w*sin(2.5*pi*$)">
                                          <p:val>
                                            <p:fltVal val="0"/>
                                          </p:val>
                                        </p:tav>
                                        <p:tav tm="100000">
                                          <p:val>
                                            <p:fltVal val="1"/>
                                          </p:val>
                                        </p:tav>
                                      </p:tavLst>
                                    </p:anim>
                                    <p:anim calcmode="lin" valueType="num">
                                      <p:cBhvr>
                                        <p:cTn id="46" dur="2000" fill="hold"/>
                                        <p:tgtEl>
                                          <p:spTgt spid="12"/>
                                        </p:tgtEl>
                                        <p:attrNameLst>
                                          <p:attrName>ppt_h</p:attrName>
                                        </p:attrNameLst>
                                      </p:cBhvr>
                                      <p:tavLst>
                                        <p:tav tm="0">
                                          <p:val>
                                            <p:strVal val="#ppt_h"/>
                                          </p:val>
                                        </p:tav>
                                        <p:tav tm="100000">
                                          <p:val>
                                            <p:strVal val="#ppt_h"/>
                                          </p:val>
                                        </p:tav>
                                      </p:tavLst>
                                    </p:anim>
                                  </p:childTnLst>
                                </p:cTn>
                              </p:par>
                              <p:par>
                                <p:cTn id="47" presetID="2" presetClass="entr" presetSubtype="1"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ppt_x"/>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ppt_x"/>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ppt_x"/>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ppt_x"/>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19" presetClass="entr" presetSubtype="10"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ppt_w</p:attrName>
                                        </p:attrNameLst>
                                      </p:cBhvr>
                                      <p:tavLst>
                                        <p:tav tm="0" fmla="#ppt_w*sin(2.5*pi*$)">
                                          <p:val>
                                            <p:fltVal val="0"/>
                                          </p:val>
                                        </p:tav>
                                        <p:tav tm="100000">
                                          <p:val>
                                            <p:fltVal val="1"/>
                                          </p:val>
                                        </p:tav>
                                      </p:tavLst>
                                    </p:anim>
                                    <p:anim calcmode="lin" valueType="num">
                                      <p:cBhvr>
                                        <p:cTn id="70" dur="2000" fill="hold"/>
                                        <p:tgtEl>
                                          <p:spTgt spid="5"/>
                                        </p:tgtEl>
                                        <p:attrNameLst>
                                          <p:attrName>ppt_h</p:attrName>
                                        </p:attrNameLst>
                                      </p:cBhvr>
                                      <p:tavLst>
                                        <p:tav tm="0">
                                          <p:val>
                                            <p:strVal val="#ppt_h"/>
                                          </p:val>
                                        </p:tav>
                                        <p:tav tm="100000">
                                          <p:val>
                                            <p:strVal val="#ppt_h"/>
                                          </p:val>
                                        </p:tav>
                                      </p:tavLst>
                                    </p:anim>
                                  </p:childTnLst>
                                </p:cTn>
                              </p:par>
                              <p:par>
                                <p:cTn id="71" presetID="19" presetClass="entr" presetSubtype="10"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2000" fill="hold"/>
                                        <p:tgtEl>
                                          <p:spTgt spid="11"/>
                                        </p:tgtEl>
                                        <p:attrNameLst>
                                          <p:attrName>ppt_w</p:attrName>
                                        </p:attrNameLst>
                                      </p:cBhvr>
                                      <p:tavLst>
                                        <p:tav tm="0" fmla="#ppt_w*sin(2.5*pi*$)">
                                          <p:val>
                                            <p:fltVal val="0"/>
                                          </p:val>
                                        </p:tav>
                                        <p:tav tm="100000">
                                          <p:val>
                                            <p:fltVal val="1"/>
                                          </p:val>
                                        </p:tav>
                                      </p:tavLst>
                                    </p:anim>
                                    <p:anim calcmode="lin" valueType="num">
                                      <p:cBhvr>
                                        <p:cTn id="82" dur="2000" fill="hold"/>
                                        <p:tgtEl>
                                          <p:spTgt spid="11"/>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2000" fill="hold"/>
                                        <p:tgtEl>
                                          <p:spTgt spid="13"/>
                                        </p:tgtEl>
                                        <p:attrNameLst>
                                          <p:attrName>ppt_w</p:attrName>
                                        </p:attrNameLst>
                                      </p:cBhvr>
                                      <p:tavLst>
                                        <p:tav tm="0" fmla="#ppt_w*sin(2.5*pi*$)">
                                          <p:val>
                                            <p:fltVal val="0"/>
                                          </p:val>
                                        </p:tav>
                                        <p:tav tm="100000">
                                          <p:val>
                                            <p:fltVal val="1"/>
                                          </p:val>
                                        </p:tav>
                                      </p:tavLst>
                                    </p:anim>
                                    <p:anim calcmode="lin" valueType="num">
                                      <p:cBhvr>
                                        <p:cTn id="86" dur="2000" fill="hold"/>
                                        <p:tgtEl>
                                          <p:spTgt spid="13"/>
                                        </p:tgtEl>
                                        <p:attrNameLst>
                                          <p:attrName>ppt_h</p:attrName>
                                        </p:attrNameLst>
                                      </p:cBhvr>
                                      <p:tavLst>
                                        <p:tav tm="0">
                                          <p:val>
                                            <p:strVal val="#ppt_h"/>
                                          </p:val>
                                        </p:tav>
                                        <p:tav tm="100000">
                                          <p:val>
                                            <p:strVal val="#ppt_h"/>
                                          </p:val>
                                        </p:tav>
                                      </p:tavLst>
                                    </p:anim>
                                  </p:childTnLst>
                                </p:cTn>
                              </p:par>
                            </p:childTnLst>
                          </p:cTn>
                        </p:par>
                        <p:par>
                          <p:cTn id="87" fill="hold">
                            <p:stCondLst>
                              <p:cond delay="2000"/>
                            </p:stCondLst>
                            <p:childTnLst>
                              <p:par>
                                <p:cTn id="88" presetID="2" presetClass="exit" presetSubtype="8" fill="hold" nodeType="after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ppt_y"/>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ppt_y"/>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14348" y="0"/>
            <a:ext cx="7676865" cy="5143500"/>
          </a:xfrm>
          <a:prstGeom prst="rect">
            <a:avLst/>
          </a:prstGeom>
        </p:spPr>
      </p:pic>
      <p:sp>
        <p:nvSpPr>
          <p:cNvPr id="4" name="3 CuadroTexto"/>
          <p:cNvSpPr txBox="1"/>
          <p:nvPr/>
        </p:nvSpPr>
        <p:spPr>
          <a:xfrm>
            <a:off x="2571736" y="857238"/>
            <a:ext cx="5072098" cy="3416320"/>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No puedo imaginar un mundo sin mar, sin ríos, sin la lluvia, sin manantiales o sin el rocío que baña las flores al alba. </a:t>
            </a:r>
          </a:p>
          <a:p>
            <a:pPr algn="ctr"/>
            <a:r>
              <a:rPr lang="es-PE" sz="2400" dirty="0" smtClean="0">
                <a:solidFill>
                  <a:schemeClr val="bg1"/>
                </a:solidFill>
                <a:effectLst>
                  <a:outerShdw blurRad="38100" dist="38100" dir="2700000" algn="tl">
                    <a:srgbClr val="000000">
                      <a:alpha val="43137"/>
                    </a:srgbClr>
                  </a:outerShdw>
                </a:effectLst>
              </a:rPr>
              <a:t>El agua está tan presente en nuestras vidas que no pensamos en que nos pueda faltar, o qué haríamos si no existiera, sin embargo nos gusta el agua, nos apasiona y por eso nos encanta retratarla de cualquier forma. </a:t>
            </a: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5F1361"/>
            </a:gs>
            <a:gs pos="50000">
              <a:srgbClr val="EAD5FF">
                <a:shade val="67500"/>
                <a:satMod val="115000"/>
              </a:srgbClr>
            </a:gs>
            <a:gs pos="100000">
              <a:srgbClr val="EAD5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641221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4612" y="0"/>
            <a:ext cx="1928826" cy="1928826"/>
          </a:xfrm>
          <a:prstGeom prst="rect">
            <a:avLst/>
          </a:prstGeom>
        </p:spPr>
      </p:pic>
      <p:pic>
        <p:nvPicPr>
          <p:cNvPr id="5" name="4 Imagen" descr="circle-447982_640.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4357686" y="0"/>
            <a:ext cx="2056794" cy="1974522"/>
          </a:xfrm>
          <a:prstGeom prst="rect">
            <a:avLst/>
          </a:prstGeom>
        </p:spPr>
      </p:pic>
      <p:pic>
        <p:nvPicPr>
          <p:cNvPr id="6" name="5 Imagen" descr="circle-447982_640.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4612" y="1285860"/>
            <a:ext cx="1928826" cy="1928826"/>
          </a:xfrm>
          <a:prstGeom prst="rect">
            <a:avLst/>
          </a:prstGeom>
        </p:spPr>
      </p:pic>
      <p:pic>
        <p:nvPicPr>
          <p:cNvPr id="7" name="6 Imagen" descr="circle-447982_640.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4357686" y="1285860"/>
            <a:ext cx="2056794" cy="1974522"/>
          </a:xfrm>
          <a:prstGeom prst="rect">
            <a:avLst/>
          </a:prstGeom>
        </p:spPr>
      </p:pic>
      <p:pic>
        <p:nvPicPr>
          <p:cNvPr id="8" name="7 Imagen" descr="circle-447982_640.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4612" y="2428892"/>
            <a:ext cx="1928826" cy="1928826"/>
          </a:xfrm>
          <a:prstGeom prst="rect">
            <a:avLst/>
          </a:prstGeom>
        </p:spPr>
      </p:pic>
      <p:pic>
        <p:nvPicPr>
          <p:cNvPr id="9" name="8 Imagen" descr="circle-447982_640.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4357686" y="2428892"/>
            <a:ext cx="2056794" cy="1974522"/>
          </a:xfrm>
          <a:prstGeom prst="rect">
            <a:avLst/>
          </a:prstGeom>
        </p:spPr>
      </p:pic>
      <p:pic>
        <p:nvPicPr>
          <p:cNvPr id="10" name="9 Imagen" descr="circle-447982_640.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4612" y="3714752"/>
            <a:ext cx="1928826" cy="1928826"/>
          </a:xfrm>
          <a:prstGeom prst="rect">
            <a:avLst/>
          </a:prstGeom>
        </p:spPr>
      </p:pic>
      <p:pic>
        <p:nvPicPr>
          <p:cNvPr id="11" name="10 Imagen" descr="circle-447982_640.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4357686" y="3714752"/>
            <a:ext cx="2056794" cy="1974522"/>
          </a:xfrm>
          <a:prstGeom prst="rect">
            <a:avLst/>
          </a:prstGeom>
        </p:spPr>
      </p:pic>
      <p:sp>
        <p:nvSpPr>
          <p:cNvPr id="12" name="11 Rectángulo"/>
          <p:cNvSpPr/>
          <p:nvPr/>
        </p:nvSpPr>
        <p:spPr>
          <a:xfrm>
            <a:off x="0" y="-214332"/>
            <a:ext cx="10072726"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2000" fill="hold"/>
                                        <p:tgtEl>
                                          <p:spTgt spid="5"/>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56129"/>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806248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5400000">
            <a:off x="-678654" y="1678800"/>
            <a:ext cx="3357604" cy="1571604"/>
          </a:xfrm>
          <a:prstGeom prst="wave">
            <a:avLst>
              <a:gd name="adj1" fmla="val 20000"/>
              <a:gd name="adj2" fmla="val -10000"/>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400000">
            <a:off x="321446" y="1678800"/>
            <a:ext cx="3357604" cy="1571604"/>
          </a:xfrm>
          <a:prstGeom prst="wave">
            <a:avLst>
              <a:gd name="adj1" fmla="val 20000"/>
              <a:gd name="adj2" fmla="val -10000"/>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1321610" y="1678800"/>
            <a:ext cx="3357604" cy="1571604"/>
          </a:xfrm>
          <a:prstGeom prst="wave">
            <a:avLst>
              <a:gd name="adj1" fmla="val 20000"/>
              <a:gd name="adj2" fmla="val -10000"/>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2321710" y="1678800"/>
            <a:ext cx="3357604" cy="1571604"/>
          </a:xfrm>
          <a:prstGeom prst="wave">
            <a:avLst>
              <a:gd name="adj1" fmla="val 20000"/>
              <a:gd name="adj2" fmla="val -10000"/>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464718" y="1678800"/>
            <a:ext cx="3357604" cy="1571604"/>
          </a:xfrm>
          <a:prstGeom prst="wave">
            <a:avLst>
              <a:gd name="adj1" fmla="val 20000"/>
              <a:gd name="adj2" fmla="val -10000"/>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4464818" y="1678800"/>
            <a:ext cx="3357604" cy="1571604"/>
          </a:xfrm>
          <a:prstGeom prst="wave">
            <a:avLst>
              <a:gd name="adj1" fmla="val 20000"/>
              <a:gd name="adj2" fmla="val -10000"/>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5464982" y="1678800"/>
            <a:ext cx="3357604" cy="1571604"/>
          </a:xfrm>
          <a:prstGeom prst="wave">
            <a:avLst>
              <a:gd name="adj1" fmla="val 20000"/>
              <a:gd name="adj2" fmla="val -10000"/>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465082" y="1678800"/>
            <a:ext cx="3357604" cy="1571604"/>
          </a:xfrm>
          <a:prstGeom prst="wave">
            <a:avLst>
              <a:gd name="adj1" fmla="val 20000"/>
              <a:gd name="adj2" fmla="val -10000"/>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fmla="#ppt_w*sin(2.5*pi*$)">
                                          <p:val>
                                            <p:fltVal val="0"/>
                                          </p:val>
                                        </p:tav>
                                        <p:tav tm="100000">
                                          <p:val>
                                            <p:fltVal val="1"/>
                                          </p:val>
                                        </p:tav>
                                      </p:tavLst>
                                    </p:anim>
                                    <p:anim calcmode="lin" valueType="num">
                                      <p:cBhvr>
                                        <p:cTn id="42" dur="2000" fill="hold"/>
                                        <p:tgtEl>
                                          <p:spTgt spid="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fmla="#ppt_w*sin(2.5*pi*$)">
                                          <p:val>
                                            <p:fltVal val="0"/>
                                          </p:val>
                                        </p:tav>
                                        <p:tav tm="100000">
                                          <p:val>
                                            <p:fltVal val="1"/>
                                          </p:val>
                                        </p:tav>
                                      </p:tavLst>
                                    </p:anim>
                                    <p:anim calcmode="lin" valueType="num">
                                      <p:cBhvr>
                                        <p:cTn id="46" dur="2000" fill="hold"/>
                                        <p:tgtEl>
                                          <p:spTgt spid="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fmla="#ppt_w*sin(2.5*pi*$)">
                                          <p:val>
                                            <p:fltVal val="0"/>
                                          </p:val>
                                        </p:tav>
                                        <p:tav tm="100000">
                                          <p:val>
                                            <p:fltVal val="1"/>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fmla="#ppt_w*sin(2.5*pi*$)">
                                          <p:val>
                                            <p:fltVal val="0"/>
                                          </p:val>
                                        </p:tav>
                                        <p:tav tm="100000">
                                          <p:val>
                                            <p:fltVal val="1"/>
                                          </p:val>
                                        </p:tav>
                                      </p:tavLst>
                                    </p:anim>
                                    <p:anim calcmode="lin" valueType="num">
                                      <p:cBhvr>
                                        <p:cTn id="58" dur="2000" fill="hold"/>
                                        <p:tgtEl>
                                          <p:spTgt spid="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fmla="#ppt_w*sin(2.5*pi*$)">
                                          <p:val>
                                            <p:fltVal val="0"/>
                                          </p:val>
                                        </p:tav>
                                        <p:tav tm="100000">
                                          <p:val>
                                            <p:fltVal val="1"/>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1+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ppt_y"/>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ppt_y"/>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ppt_y"/>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3"/>
                                        </p:tgtEl>
                                        <p:attrNameLst>
                                          <p:attrName>ppt_h</p:attrName>
                                        </p:attrNameLst>
                                      </p:cBhvr>
                                      <p:tavLst>
                                        <p:tav tm="0">
                                          <p:val>
                                            <p:strVal val="ppt_h"/>
                                          </p:val>
                                        </p:tav>
                                        <p:tav tm="100000">
                                          <p:val>
                                            <p:strVal val="ppt_h"/>
                                          </p:val>
                                        </p:tav>
                                      </p:tavLst>
                                    </p:anim>
                                    <p:anim calcmode="lin" valueType="num">
                                      <p:cBhvr>
                                        <p:cTn id="106"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3"/>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4"/>
                                        </p:tgtEl>
                                        <p:attrNameLst>
                                          <p:attrName>ppt_h</p:attrName>
                                        </p:attrNameLst>
                                      </p:cBhvr>
                                      <p:tavLst>
                                        <p:tav tm="0">
                                          <p:val>
                                            <p:strVal val="ppt_h"/>
                                          </p:val>
                                        </p:tav>
                                        <p:tav tm="100000">
                                          <p:val>
                                            <p:strVal val="ppt_h"/>
                                          </p:val>
                                        </p:tav>
                                      </p:tavLst>
                                    </p:anim>
                                    <p:anim calcmode="lin" valueType="num">
                                      <p:cBhvr>
                                        <p:cTn id="11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4"/>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5"/>
                                        </p:tgtEl>
                                        <p:attrNameLst>
                                          <p:attrName>ppt_h</p:attrName>
                                        </p:attrNameLst>
                                      </p:cBhvr>
                                      <p:tavLst>
                                        <p:tav tm="0">
                                          <p:val>
                                            <p:strVal val="ppt_h"/>
                                          </p:val>
                                        </p:tav>
                                        <p:tav tm="100000">
                                          <p:val>
                                            <p:strVal val="ppt_h"/>
                                          </p:val>
                                        </p:tav>
                                      </p:tavLst>
                                    </p:anim>
                                    <p:anim calcmode="lin" valueType="num">
                                      <p:cBhvr>
                                        <p:cTn id="114"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5"/>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6"/>
                                        </p:tgtEl>
                                        <p:attrNameLst>
                                          <p:attrName>ppt_h</p:attrName>
                                        </p:attrNameLst>
                                      </p:cBhvr>
                                      <p:tavLst>
                                        <p:tav tm="0">
                                          <p:val>
                                            <p:strVal val="ppt_h"/>
                                          </p:val>
                                        </p:tav>
                                        <p:tav tm="100000">
                                          <p:val>
                                            <p:strVal val="ppt_h"/>
                                          </p:val>
                                        </p:tav>
                                      </p:tavLst>
                                    </p:anim>
                                    <p:anim calcmode="lin" valueType="num">
                                      <p:cBhvr>
                                        <p:cTn id="11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6"/>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7"/>
                                        </p:tgtEl>
                                        <p:attrNameLst>
                                          <p:attrName>ppt_h</p:attrName>
                                        </p:attrNameLst>
                                      </p:cBhvr>
                                      <p:tavLst>
                                        <p:tav tm="0">
                                          <p:val>
                                            <p:strVal val="ppt_h"/>
                                          </p:val>
                                        </p:tav>
                                        <p:tav tm="100000">
                                          <p:val>
                                            <p:strVal val="ppt_h"/>
                                          </p:val>
                                        </p:tav>
                                      </p:tavLst>
                                    </p:anim>
                                    <p:anim calcmode="lin" valueType="num">
                                      <p:cBhvr>
                                        <p:cTn id="122"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7"/>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8"/>
                                        </p:tgtEl>
                                        <p:attrNameLst>
                                          <p:attrName>ppt_h</p:attrName>
                                        </p:attrNameLst>
                                      </p:cBhvr>
                                      <p:tavLst>
                                        <p:tav tm="0">
                                          <p:val>
                                            <p:strVal val="ppt_h"/>
                                          </p:val>
                                        </p:tav>
                                        <p:tav tm="100000">
                                          <p:val>
                                            <p:strVal val="ppt_h"/>
                                          </p:val>
                                        </p:tav>
                                      </p:tavLst>
                                    </p:anim>
                                    <p:anim calcmode="lin" valueType="num">
                                      <p:cBhvr>
                                        <p:cTn id="12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8"/>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9"/>
                                        </p:tgtEl>
                                        <p:attrNameLst>
                                          <p:attrName>ppt_h</p:attrName>
                                        </p:attrNameLst>
                                      </p:cBhvr>
                                      <p:tavLst>
                                        <p:tav tm="0">
                                          <p:val>
                                            <p:strVal val="ppt_h"/>
                                          </p:val>
                                        </p:tav>
                                        <p:tav tm="100000">
                                          <p:val>
                                            <p:strVal val="ppt_h"/>
                                          </p:val>
                                        </p:tav>
                                      </p:tavLst>
                                    </p:anim>
                                    <p:anim calcmode="lin" valueType="num">
                                      <p:cBhvr>
                                        <p:cTn id="13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9"/>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0"/>
                                        </p:tgtEl>
                                        <p:attrNameLst>
                                          <p:attrName>ppt_h</p:attrName>
                                        </p:attrNameLst>
                                      </p:cBhvr>
                                      <p:tavLst>
                                        <p:tav tm="0">
                                          <p:val>
                                            <p:strVal val="ppt_h"/>
                                          </p:val>
                                        </p:tav>
                                        <p:tav tm="100000">
                                          <p:val>
                                            <p:strVal val="ppt_h"/>
                                          </p:val>
                                        </p:tav>
                                      </p:tavLst>
                                    </p:anim>
                                    <p:anim calcmode="lin" valueType="num">
                                      <p:cBhvr>
                                        <p:cTn id="134"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0"/>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EC2F5"/>
            </a:gs>
            <a:gs pos="50000">
              <a:srgbClr val="E66C9A">
                <a:shade val="67500"/>
                <a:satMod val="115000"/>
              </a:srgbClr>
            </a:gs>
            <a:gs pos="100000">
              <a:srgbClr val="E66C9A">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495993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fectos,circulos ,png,zoomgraf.blogspot (6).png"/>
          <p:cNvPicPr>
            <a:picLocks noChangeAspect="1"/>
          </p:cNvPicPr>
          <p:nvPr/>
        </p:nvPicPr>
        <p:blipFill>
          <a:blip r:embed="rId3">
            <a:duotone>
              <a:schemeClr val="bg2">
                <a:shade val="45000"/>
                <a:satMod val="135000"/>
              </a:schemeClr>
              <a:prstClr val="white"/>
            </a:duotone>
            <a:lum bright="40000"/>
          </a:blip>
          <a:stretch>
            <a:fillRect/>
          </a:stretch>
        </p:blipFill>
        <p:spPr>
          <a:xfrm>
            <a:off x="1500166" y="-285770"/>
            <a:ext cx="5929354" cy="5910287"/>
          </a:xfrm>
          <a:prstGeom prst="rect">
            <a:avLst/>
          </a:prstGeom>
        </p:spPr>
      </p:pic>
      <p:pic>
        <p:nvPicPr>
          <p:cNvPr id="5" name="4 Imagen" descr="017904-blue-jelly-icon-symbols-shapes-spiral1.png"/>
          <p:cNvPicPr>
            <a:picLocks noChangeAspect="1"/>
          </p:cNvPicPr>
          <p:nvPr/>
        </p:nvPicPr>
        <p:blipFill>
          <a:blip r:embed="rId4">
            <a:duotone>
              <a:prstClr val="black"/>
              <a:schemeClr val="accent2">
                <a:tint val="45000"/>
                <a:satMod val="400000"/>
              </a:schemeClr>
            </a:duotone>
            <a:lum contrast="40000"/>
          </a:blip>
          <a:stretch>
            <a:fillRect/>
          </a:stretch>
        </p:blipFill>
        <p:spPr>
          <a:xfrm>
            <a:off x="3071802" y="1142990"/>
            <a:ext cx="2893598" cy="2893598"/>
          </a:xfrm>
          <a:prstGeom prst="rect">
            <a:avLst/>
          </a:prstGeom>
        </p:spPr>
      </p:pic>
      <p:sp>
        <p:nvSpPr>
          <p:cNvPr id="6" name="5 Rectángulo"/>
          <p:cNvSpPr/>
          <p:nvPr/>
        </p:nvSpPr>
        <p:spPr>
          <a:xfrm>
            <a:off x="0" y="-214332"/>
            <a:ext cx="10072726" cy="557214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14348" y="0"/>
            <a:ext cx="7676865" cy="5143500"/>
          </a:xfrm>
          <a:prstGeom prst="rect">
            <a:avLst/>
          </a:prstGeom>
        </p:spPr>
      </p:pic>
      <p:sp>
        <p:nvSpPr>
          <p:cNvPr id="4" name="3 CuadroTexto"/>
          <p:cNvSpPr txBox="1"/>
          <p:nvPr/>
        </p:nvSpPr>
        <p:spPr>
          <a:xfrm>
            <a:off x="2500298" y="1500180"/>
            <a:ext cx="5072098" cy="1938992"/>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Pero es que además el agua es muy fotogénica, da igual que la fotografíes en la inmensidad de un océano o en una diminuta gota que cae de una rama. </a:t>
            </a: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14346" y="-428646"/>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3333CC">
                <a:shade val="67500"/>
                <a:satMod val="115000"/>
              </a:srgbClr>
            </a:gs>
            <a:gs pos="100000">
              <a:srgbClr val="3333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09359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7858148"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5786446" y="1357304"/>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2214546" y="4214824"/>
            <a:ext cx="496306" cy="471492"/>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schemeClr val="accent1">
                <a:shade val="45000"/>
                <a:satMod val="135000"/>
              </a:schemeClr>
              <a:prstClr val="white"/>
            </a:duotone>
            <a:lum bright="20000" contrast="20000"/>
          </a:blip>
          <a:srcRect l="16667" t="16667" r="16667" b="20000"/>
          <a:stretch>
            <a:fillRect/>
          </a:stretch>
        </p:blipFill>
        <p:spPr>
          <a:xfrm>
            <a:off x="6429388" y="4143386"/>
            <a:ext cx="571504" cy="542930"/>
          </a:xfrm>
          <a:prstGeom prst="rect">
            <a:avLst/>
          </a:prstGeom>
          <a:effectLst>
            <a:reflection blurRad="6350" stA="50000" endA="300" endPos="90000" dir="5400000" sy="-100000" algn="bl" rotWithShape="0"/>
          </a:effectLst>
        </p:spPr>
      </p:pic>
      <p:sp>
        <p:nvSpPr>
          <p:cNvPr id="23" name="22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1+#ppt_w/2"/>
                                          </p:val>
                                        </p:tav>
                                        <p:tav tm="100000">
                                          <p:val>
                                            <p:strVal val="#ppt_x"/>
                                          </p:val>
                                        </p:tav>
                                      </p:tavLst>
                                    </p:anim>
                                    <p:anim calcmode="lin" valueType="num">
                                      <p:cBhvr additive="base">
                                        <p:cTn id="14" dur="3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3000" fill="hold"/>
                                        <p:tgtEl>
                                          <p:spTgt spid="17"/>
                                        </p:tgtEl>
                                        <p:attrNameLst>
                                          <p:attrName>ppt_x</p:attrName>
                                        </p:attrNameLst>
                                      </p:cBhvr>
                                      <p:tavLst>
                                        <p:tav tm="0">
                                          <p:val>
                                            <p:strVal val="1+#ppt_w/2"/>
                                          </p:val>
                                        </p:tav>
                                        <p:tav tm="100000">
                                          <p:val>
                                            <p:strVal val="#ppt_x"/>
                                          </p:val>
                                        </p:tav>
                                      </p:tavLst>
                                    </p:anim>
                                    <p:anim calcmode="lin" valueType="num">
                                      <p:cBhvr additive="base">
                                        <p:cTn id="22" dur="3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3000" fill="hold"/>
                                        <p:tgtEl>
                                          <p:spTgt spid="21"/>
                                        </p:tgtEl>
                                        <p:attrNameLst>
                                          <p:attrName>ppt_x</p:attrName>
                                        </p:attrNameLst>
                                      </p:cBhvr>
                                      <p:tavLst>
                                        <p:tav tm="0">
                                          <p:val>
                                            <p:strVal val="1+#ppt_w/2"/>
                                          </p:val>
                                        </p:tav>
                                        <p:tav tm="100000">
                                          <p:val>
                                            <p:strVal val="#ppt_x"/>
                                          </p:val>
                                        </p:tav>
                                      </p:tavLst>
                                    </p:anim>
                                    <p:anim calcmode="lin" valueType="num">
                                      <p:cBhvr additive="base">
                                        <p:cTn id="26" dur="3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3000" fill="hold"/>
                                        <p:tgtEl>
                                          <p:spTgt spid="7"/>
                                        </p:tgtEl>
                                        <p:attrNameLst>
                                          <p:attrName>ppt_x</p:attrName>
                                        </p:attrNameLst>
                                      </p:cBhvr>
                                      <p:tavLst>
                                        <p:tav tm="0">
                                          <p:val>
                                            <p:strVal val="1+#ppt_w/2"/>
                                          </p:val>
                                        </p:tav>
                                        <p:tav tm="100000">
                                          <p:val>
                                            <p:strVal val="#ppt_x"/>
                                          </p:val>
                                        </p:tav>
                                      </p:tavLst>
                                    </p:anim>
                                    <p:anim calcmode="lin" valueType="num">
                                      <p:cBhvr additive="base">
                                        <p:cTn id="30" dur="3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1+#ppt_w/2"/>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3000" fill="hold"/>
                                        <p:tgtEl>
                                          <p:spTgt spid="15"/>
                                        </p:tgtEl>
                                        <p:attrNameLst>
                                          <p:attrName>ppt_x</p:attrName>
                                        </p:attrNameLst>
                                      </p:cBhvr>
                                      <p:tavLst>
                                        <p:tav tm="0">
                                          <p:val>
                                            <p:strVal val="1+#ppt_w/2"/>
                                          </p:val>
                                        </p:tav>
                                        <p:tav tm="100000">
                                          <p:val>
                                            <p:strVal val="#ppt_x"/>
                                          </p:val>
                                        </p:tav>
                                      </p:tavLst>
                                    </p:anim>
                                    <p:anim calcmode="lin" valueType="num">
                                      <p:cBhvr additive="base">
                                        <p:cTn id="38" dur="3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3000" fill="hold"/>
                                        <p:tgtEl>
                                          <p:spTgt spid="18"/>
                                        </p:tgtEl>
                                        <p:attrNameLst>
                                          <p:attrName>ppt_x</p:attrName>
                                        </p:attrNameLst>
                                      </p:cBhvr>
                                      <p:tavLst>
                                        <p:tav tm="0">
                                          <p:val>
                                            <p:strVal val="1+#ppt_w/2"/>
                                          </p:val>
                                        </p:tav>
                                        <p:tav tm="100000">
                                          <p:val>
                                            <p:strVal val="#ppt_x"/>
                                          </p:val>
                                        </p:tav>
                                      </p:tavLst>
                                    </p:anim>
                                    <p:anim calcmode="lin" valueType="num">
                                      <p:cBhvr additive="base">
                                        <p:cTn id="42" dur="3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0-#ppt_w/2"/>
                                          </p:val>
                                        </p:tav>
                                        <p:tav tm="100000">
                                          <p:val>
                                            <p:strVal val="#ppt_x"/>
                                          </p:val>
                                        </p:tav>
                                      </p:tavLst>
                                    </p:anim>
                                    <p:anim calcmode="lin" valueType="num">
                                      <p:cBhvr additive="base">
                                        <p:cTn id="54" dur="3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0-#ppt_w/2"/>
                                          </p:val>
                                        </p:tav>
                                        <p:tav tm="100000">
                                          <p:val>
                                            <p:strVal val="#ppt_x"/>
                                          </p:val>
                                        </p:tav>
                                      </p:tavLst>
                                    </p:anim>
                                    <p:anim calcmode="lin" valueType="num">
                                      <p:cBhvr additive="base">
                                        <p:cTn id="62" dur="3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0-#ppt_w/2"/>
                                          </p:val>
                                        </p:tav>
                                        <p:tav tm="100000">
                                          <p:val>
                                            <p:strVal val="#ppt_x"/>
                                          </p:val>
                                        </p:tav>
                                      </p:tavLst>
                                    </p:anim>
                                    <p:anim calcmode="lin" valueType="num">
                                      <p:cBhvr additive="base">
                                        <p:cTn id="66" dur="3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3000" fill="hold"/>
                                        <p:tgtEl>
                                          <p:spTgt spid="22"/>
                                        </p:tgtEl>
                                        <p:attrNameLst>
                                          <p:attrName>ppt_x</p:attrName>
                                        </p:attrNameLst>
                                      </p:cBhvr>
                                      <p:tavLst>
                                        <p:tav tm="0">
                                          <p:val>
                                            <p:strVal val="0-#ppt_w/2"/>
                                          </p:val>
                                        </p:tav>
                                        <p:tav tm="100000">
                                          <p:val>
                                            <p:strVal val="#ppt_x"/>
                                          </p:val>
                                        </p:tav>
                                      </p:tavLst>
                                    </p:anim>
                                    <p:anim calcmode="lin" valueType="num">
                                      <p:cBhvr additive="base">
                                        <p:cTn id="78" dur="3000" fill="hold"/>
                                        <p:tgtEl>
                                          <p:spTgt spid="22"/>
                                        </p:tgtEl>
                                        <p:attrNameLst>
                                          <p:attrName>ppt_y</p:attrName>
                                        </p:attrNameLst>
                                      </p:cBhvr>
                                      <p:tavLst>
                                        <p:tav tm="0">
                                          <p:val>
                                            <p:strVal val="1+#ppt_h/2"/>
                                          </p:val>
                                        </p:tav>
                                        <p:tav tm="100000">
                                          <p:val>
                                            <p:strVal val="#ppt_y"/>
                                          </p:val>
                                        </p:tav>
                                      </p:tavLst>
                                    </p:anim>
                                  </p:childTnLst>
                                </p:cTn>
                              </p:par>
                              <p:par>
                                <p:cTn id="79" presetID="8" presetClass="emph" presetSubtype="0" fill="hold" nodeType="withEffect">
                                  <p:stCondLst>
                                    <p:cond delay="0"/>
                                  </p:stCondLst>
                                  <p:childTnLst>
                                    <p:animRot by="21600000">
                                      <p:cBhvr>
                                        <p:cTn id="80" dur="3000" fill="hold"/>
                                        <p:tgtEl>
                                          <p:spTgt spid="5"/>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6"/>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7"/>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8"/>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9"/>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0"/>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1"/>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2"/>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3"/>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6"/>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7"/>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8"/>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9"/>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2"/>
                                        </p:tgtEl>
                                        <p:attrNameLst>
                                          <p:attrName>r</p:attrName>
                                        </p:attrNameLst>
                                      </p:cBhvr>
                                    </p:animRot>
                                  </p:childTnLst>
                                </p:cTn>
                              </p:par>
                            </p:childTnLst>
                          </p:cTn>
                        </p:par>
                        <p:par>
                          <p:cTn id="115" fill="hold">
                            <p:stCondLst>
                              <p:cond delay="3000"/>
                            </p:stCondLst>
                            <p:childTnLst>
                              <p:par>
                                <p:cTn id="116" presetID="2" presetClass="exit" presetSubtype="6" fill="hold" nodeType="afterEffect">
                                  <p:stCondLst>
                                    <p:cond delay="0"/>
                                  </p:stCondLst>
                                  <p:childTnLst>
                                    <p:anim calcmode="lin" valueType="num">
                                      <p:cBhvr additive="base">
                                        <p:cTn id="117" dur="3000"/>
                                        <p:tgtEl>
                                          <p:spTgt spid="5"/>
                                        </p:tgtEl>
                                        <p:attrNameLst>
                                          <p:attrName>ppt_x</p:attrName>
                                        </p:attrNameLst>
                                      </p:cBhvr>
                                      <p:tavLst>
                                        <p:tav tm="0">
                                          <p:val>
                                            <p:strVal val="ppt_x"/>
                                          </p:val>
                                        </p:tav>
                                        <p:tav tm="100000">
                                          <p:val>
                                            <p:strVal val="1+ppt_w/2"/>
                                          </p:val>
                                        </p:tav>
                                      </p:tavLst>
                                    </p:anim>
                                    <p:anim calcmode="lin" valueType="num">
                                      <p:cBhvr additive="base">
                                        <p:cTn id="118" dur="3000"/>
                                        <p:tgtEl>
                                          <p:spTgt spid="5"/>
                                        </p:tgtEl>
                                        <p:attrNameLst>
                                          <p:attrName>ppt_y</p:attrName>
                                        </p:attrNameLst>
                                      </p:cBhvr>
                                      <p:tavLst>
                                        <p:tav tm="0">
                                          <p:val>
                                            <p:strVal val="ppt_y"/>
                                          </p:val>
                                        </p:tav>
                                        <p:tav tm="100000">
                                          <p:val>
                                            <p:strVal val="1+ppt_h/2"/>
                                          </p:val>
                                        </p:tav>
                                      </p:tavLst>
                                    </p:anim>
                                    <p:set>
                                      <p:cBhvr>
                                        <p:cTn id="119" dur="1" fill="hold">
                                          <p:stCondLst>
                                            <p:cond delay="2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000"/>
                                        <p:tgtEl>
                                          <p:spTgt spid="7"/>
                                        </p:tgtEl>
                                        <p:attrNameLst>
                                          <p:attrName>ppt_x</p:attrName>
                                        </p:attrNameLst>
                                      </p:cBhvr>
                                      <p:tavLst>
                                        <p:tav tm="0">
                                          <p:val>
                                            <p:strVal val="ppt_x"/>
                                          </p:val>
                                        </p:tav>
                                        <p:tav tm="100000">
                                          <p:val>
                                            <p:strVal val="1+ppt_w/2"/>
                                          </p:val>
                                        </p:tav>
                                      </p:tavLst>
                                    </p:anim>
                                    <p:anim calcmode="lin" valueType="num">
                                      <p:cBhvr additive="base">
                                        <p:cTn id="122" dur="3000"/>
                                        <p:tgtEl>
                                          <p:spTgt spid="7"/>
                                        </p:tgtEl>
                                        <p:attrNameLst>
                                          <p:attrName>ppt_y</p:attrName>
                                        </p:attrNameLst>
                                      </p:cBhvr>
                                      <p:tavLst>
                                        <p:tav tm="0">
                                          <p:val>
                                            <p:strVal val="ppt_y"/>
                                          </p:val>
                                        </p:tav>
                                        <p:tav tm="100000">
                                          <p:val>
                                            <p:strVal val="1+ppt_h/2"/>
                                          </p:val>
                                        </p:tav>
                                      </p:tavLst>
                                    </p:anim>
                                    <p:set>
                                      <p:cBhvr>
                                        <p:cTn id="123" dur="1" fill="hold">
                                          <p:stCondLst>
                                            <p:cond delay="2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1+ppt_w/2"/>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1+ppt_w/2"/>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3000"/>
                                        <p:tgtEl>
                                          <p:spTgt spid="13"/>
                                        </p:tgtEl>
                                        <p:attrNameLst>
                                          <p:attrName>ppt_x</p:attrName>
                                        </p:attrNameLst>
                                      </p:cBhvr>
                                      <p:tavLst>
                                        <p:tav tm="0">
                                          <p:val>
                                            <p:strVal val="ppt_x"/>
                                          </p:val>
                                        </p:tav>
                                        <p:tav tm="100000">
                                          <p:val>
                                            <p:strVal val="1+ppt_w/2"/>
                                          </p:val>
                                        </p:tav>
                                      </p:tavLst>
                                    </p:anim>
                                    <p:anim calcmode="lin" valueType="num">
                                      <p:cBhvr additive="base">
                                        <p:cTn id="134" dur="3000"/>
                                        <p:tgtEl>
                                          <p:spTgt spid="13"/>
                                        </p:tgtEl>
                                        <p:attrNameLst>
                                          <p:attrName>ppt_y</p:attrName>
                                        </p:attrNameLst>
                                      </p:cBhvr>
                                      <p:tavLst>
                                        <p:tav tm="0">
                                          <p:val>
                                            <p:strVal val="ppt_y"/>
                                          </p:val>
                                        </p:tav>
                                        <p:tav tm="100000">
                                          <p:val>
                                            <p:strVal val="1+ppt_h/2"/>
                                          </p:val>
                                        </p:tav>
                                      </p:tavLst>
                                    </p:anim>
                                    <p:set>
                                      <p:cBhvr>
                                        <p:cTn id="135" dur="1" fill="hold">
                                          <p:stCondLst>
                                            <p:cond delay="2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1+ppt_w/2"/>
                                          </p:val>
                                        </p:tav>
                                      </p:tavLst>
                                    </p:anim>
                                    <p:anim calcmode="lin" valueType="num">
                                      <p:cBhvr additive="base">
                                        <p:cTn id="138" dur="3000"/>
                                        <p:tgtEl>
                                          <p:spTgt spid="15"/>
                                        </p:tgtEl>
                                        <p:attrNameLst>
                                          <p:attrName>ppt_y</p:attrName>
                                        </p:attrNameLst>
                                      </p:cBhvr>
                                      <p:tavLst>
                                        <p:tav tm="0">
                                          <p:val>
                                            <p:strVal val="ppt_y"/>
                                          </p:val>
                                        </p:tav>
                                        <p:tav tm="100000">
                                          <p:val>
                                            <p:strVal val="1+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3000"/>
                                        <p:tgtEl>
                                          <p:spTgt spid="17"/>
                                        </p:tgtEl>
                                        <p:attrNameLst>
                                          <p:attrName>ppt_x</p:attrName>
                                        </p:attrNameLst>
                                      </p:cBhvr>
                                      <p:tavLst>
                                        <p:tav tm="0">
                                          <p:val>
                                            <p:strVal val="ppt_x"/>
                                          </p:val>
                                        </p:tav>
                                        <p:tav tm="100000">
                                          <p:val>
                                            <p:strVal val="1+ppt_w/2"/>
                                          </p:val>
                                        </p:tav>
                                      </p:tavLst>
                                    </p:anim>
                                    <p:anim calcmode="lin" valueType="num">
                                      <p:cBhvr additive="base">
                                        <p:cTn id="142" dur="3000"/>
                                        <p:tgtEl>
                                          <p:spTgt spid="17"/>
                                        </p:tgtEl>
                                        <p:attrNameLst>
                                          <p:attrName>ppt_y</p:attrName>
                                        </p:attrNameLst>
                                      </p:cBhvr>
                                      <p:tavLst>
                                        <p:tav tm="0">
                                          <p:val>
                                            <p:strVal val="ppt_y"/>
                                          </p:val>
                                        </p:tav>
                                        <p:tav tm="100000">
                                          <p:val>
                                            <p:strVal val="1+ppt_h/2"/>
                                          </p:val>
                                        </p:tav>
                                      </p:tavLst>
                                    </p:anim>
                                    <p:set>
                                      <p:cBhvr>
                                        <p:cTn id="143" dur="1" fill="hold">
                                          <p:stCondLst>
                                            <p:cond delay="2999"/>
                                          </p:stCondLst>
                                        </p:cTn>
                                        <p:tgtEl>
                                          <p:spTgt spid="1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1+ppt_w/2"/>
                                          </p:val>
                                        </p:tav>
                                      </p:tavLst>
                                    </p:anim>
                                    <p:anim calcmode="lin" valueType="num">
                                      <p:cBhvr additive="base">
                                        <p:cTn id="146" dur="3000"/>
                                        <p:tgtEl>
                                          <p:spTgt spid="18"/>
                                        </p:tgtEl>
                                        <p:attrNameLst>
                                          <p:attrName>ppt_y</p:attrName>
                                        </p:attrNameLst>
                                      </p:cBhvr>
                                      <p:tavLst>
                                        <p:tav tm="0">
                                          <p:val>
                                            <p:strVal val="ppt_y"/>
                                          </p:val>
                                        </p:tav>
                                        <p:tav tm="100000">
                                          <p:val>
                                            <p:strVal val="1+ppt_h/2"/>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3000"/>
                                        <p:tgtEl>
                                          <p:spTgt spid="21"/>
                                        </p:tgtEl>
                                        <p:attrNameLst>
                                          <p:attrName>ppt_x</p:attrName>
                                        </p:attrNameLst>
                                      </p:cBhvr>
                                      <p:tavLst>
                                        <p:tav tm="0">
                                          <p:val>
                                            <p:strVal val="ppt_x"/>
                                          </p:val>
                                        </p:tav>
                                        <p:tav tm="100000">
                                          <p:val>
                                            <p:strVal val="1+ppt_w/2"/>
                                          </p:val>
                                        </p:tav>
                                      </p:tavLst>
                                    </p:anim>
                                    <p:anim calcmode="lin" valueType="num">
                                      <p:cBhvr additive="base">
                                        <p:cTn id="150" dur="3000"/>
                                        <p:tgtEl>
                                          <p:spTgt spid="21"/>
                                        </p:tgtEl>
                                        <p:attrNameLst>
                                          <p:attrName>ppt_y</p:attrName>
                                        </p:attrNameLst>
                                      </p:cBhvr>
                                      <p:tavLst>
                                        <p:tav tm="0">
                                          <p:val>
                                            <p:strVal val="ppt_y"/>
                                          </p:val>
                                        </p:tav>
                                        <p:tav tm="100000">
                                          <p:val>
                                            <p:strVal val="1+ppt_h/2"/>
                                          </p:val>
                                        </p:tav>
                                      </p:tavLst>
                                    </p:anim>
                                    <p:set>
                                      <p:cBhvr>
                                        <p:cTn id="151" dur="1" fill="hold">
                                          <p:stCondLst>
                                            <p:cond delay="2999"/>
                                          </p:stCondLst>
                                        </p:cTn>
                                        <p:tgtEl>
                                          <p:spTgt spid="2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0-ppt_w/2"/>
                                          </p:val>
                                        </p:tav>
                                      </p:tavLst>
                                    </p:anim>
                                    <p:anim calcmode="lin" valueType="num">
                                      <p:cBhvr additive="base">
                                        <p:cTn id="154" dur="3000"/>
                                        <p:tgtEl>
                                          <p:spTgt spid="6"/>
                                        </p:tgtEl>
                                        <p:attrNameLst>
                                          <p:attrName>ppt_y</p:attrName>
                                        </p:attrNameLst>
                                      </p:cBhvr>
                                      <p:tavLst>
                                        <p:tav tm="0">
                                          <p:val>
                                            <p:strVal val="ppt_y"/>
                                          </p:val>
                                        </p:tav>
                                        <p:tav tm="100000">
                                          <p:val>
                                            <p:strVal val="1+ppt_h/2"/>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3000"/>
                                        <p:tgtEl>
                                          <p:spTgt spid="8"/>
                                        </p:tgtEl>
                                        <p:attrNameLst>
                                          <p:attrName>ppt_x</p:attrName>
                                        </p:attrNameLst>
                                      </p:cBhvr>
                                      <p:tavLst>
                                        <p:tav tm="0">
                                          <p:val>
                                            <p:strVal val="ppt_x"/>
                                          </p:val>
                                        </p:tav>
                                        <p:tav tm="100000">
                                          <p:val>
                                            <p:strVal val="0-ppt_w/2"/>
                                          </p:val>
                                        </p:tav>
                                      </p:tavLst>
                                    </p:anim>
                                    <p:anim calcmode="lin" valueType="num">
                                      <p:cBhvr additive="base">
                                        <p:cTn id="158" dur="3000"/>
                                        <p:tgtEl>
                                          <p:spTgt spid="8"/>
                                        </p:tgtEl>
                                        <p:attrNameLst>
                                          <p:attrName>ppt_y</p:attrName>
                                        </p:attrNameLst>
                                      </p:cBhvr>
                                      <p:tavLst>
                                        <p:tav tm="0">
                                          <p:val>
                                            <p:strVal val="ppt_y"/>
                                          </p:val>
                                        </p:tav>
                                        <p:tav tm="100000">
                                          <p:val>
                                            <p:strVal val="1+ppt_h/2"/>
                                          </p:val>
                                        </p:tav>
                                      </p:tavLst>
                                    </p:anim>
                                    <p:set>
                                      <p:cBhvr>
                                        <p:cTn id="159" dur="1" fill="hold">
                                          <p:stCondLst>
                                            <p:cond delay="2999"/>
                                          </p:stCondLst>
                                        </p:cTn>
                                        <p:tgtEl>
                                          <p:spTgt spid="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3000"/>
                                        <p:tgtEl>
                                          <p:spTgt spid="11"/>
                                        </p:tgtEl>
                                        <p:attrNameLst>
                                          <p:attrName>ppt_x</p:attrName>
                                        </p:attrNameLst>
                                      </p:cBhvr>
                                      <p:tavLst>
                                        <p:tav tm="0">
                                          <p:val>
                                            <p:strVal val="ppt_x"/>
                                          </p:val>
                                        </p:tav>
                                        <p:tav tm="100000">
                                          <p:val>
                                            <p:strVal val="0-ppt_w/2"/>
                                          </p:val>
                                        </p:tav>
                                      </p:tavLst>
                                    </p:anim>
                                    <p:anim calcmode="lin" valueType="num">
                                      <p:cBhvr additive="base">
                                        <p:cTn id="162" dur="3000"/>
                                        <p:tgtEl>
                                          <p:spTgt spid="11"/>
                                        </p:tgtEl>
                                        <p:attrNameLst>
                                          <p:attrName>ppt_y</p:attrName>
                                        </p:attrNameLst>
                                      </p:cBhvr>
                                      <p:tavLst>
                                        <p:tav tm="0">
                                          <p:val>
                                            <p:strVal val="ppt_y"/>
                                          </p:val>
                                        </p:tav>
                                        <p:tav tm="100000">
                                          <p:val>
                                            <p:strVal val="1+ppt_h/2"/>
                                          </p:val>
                                        </p:tav>
                                      </p:tavLst>
                                    </p:anim>
                                    <p:set>
                                      <p:cBhvr>
                                        <p:cTn id="163" dur="1" fill="hold">
                                          <p:stCondLst>
                                            <p:cond delay="2999"/>
                                          </p:stCondLst>
                                        </p:cTn>
                                        <p:tgtEl>
                                          <p:spTgt spid="1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3000"/>
                                        <p:tgtEl>
                                          <p:spTgt spid="12"/>
                                        </p:tgtEl>
                                        <p:attrNameLst>
                                          <p:attrName>ppt_x</p:attrName>
                                        </p:attrNameLst>
                                      </p:cBhvr>
                                      <p:tavLst>
                                        <p:tav tm="0">
                                          <p:val>
                                            <p:strVal val="ppt_x"/>
                                          </p:val>
                                        </p:tav>
                                        <p:tav tm="100000">
                                          <p:val>
                                            <p:strVal val="0-ppt_w/2"/>
                                          </p:val>
                                        </p:tav>
                                      </p:tavLst>
                                    </p:anim>
                                    <p:anim calcmode="lin" valueType="num">
                                      <p:cBhvr additive="base">
                                        <p:cTn id="166" dur="3000"/>
                                        <p:tgtEl>
                                          <p:spTgt spid="12"/>
                                        </p:tgtEl>
                                        <p:attrNameLst>
                                          <p:attrName>ppt_y</p:attrName>
                                        </p:attrNameLst>
                                      </p:cBhvr>
                                      <p:tavLst>
                                        <p:tav tm="0">
                                          <p:val>
                                            <p:strVal val="ppt_y"/>
                                          </p:val>
                                        </p:tav>
                                        <p:tav tm="100000">
                                          <p:val>
                                            <p:strVal val="1+ppt_h/2"/>
                                          </p:val>
                                        </p:tav>
                                      </p:tavLst>
                                    </p:anim>
                                    <p:set>
                                      <p:cBhvr>
                                        <p:cTn id="167" dur="1" fill="hold">
                                          <p:stCondLst>
                                            <p:cond delay="2999"/>
                                          </p:stCondLst>
                                        </p:cTn>
                                        <p:tgtEl>
                                          <p:spTgt spid="12"/>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3000"/>
                                        <p:tgtEl>
                                          <p:spTgt spid="14"/>
                                        </p:tgtEl>
                                        <p:attrNameLst>
                                          <p:attrName>ppt_x</p:attrName>
                                        </p:attrNameLst>
                                      </p:cBhvr>
                                      <p:tavLst>
                                        <p:tav tm="0">
                                          <p:val>
                                            <p:strVal val="ppt_x"/>
                                          </p:val>
                                        </p:tav>
                                        <p:tav tm="100000">
                                          <p:val>
                                            <p:strVal val="0-ppt_w/2"/>
                                          </p:val>
                                        </p:tav>
                                      </p:tavLst>
                                    </p:anim>
                                    <p:anim calcmode="lin" valueType="num">
                                      <p:cBhvr additive="base">
                                        <p:cTn id="170" dur="3000"/>
                                        <p:tgtEl>
                                          <p:spTgt spid="14"/>
                                        </p:tgtEl>
                                        <p:attrNameLst>
                                          <p:attrName>ppt_y</p:attrName>
                                        </p:attrNameLst>
                                      </p:cBhvr>
                                      <p:tavLst>
                                        <p:tav tm="0">
                                          <p:val>
                                            <p:strVal val="ppt_y"/>
                                          </p:val>
                                        </p:tav>
                                        <p:tav tm="100000">
                                          <p:val>
                                            <p:strVal val="1+ppt_h/2"/>
                                          </p:val>
                                        </p:tav>
                                      </p:tavLst>
                                    </p:anim>
                                    <p:set>
                                      <p:cBhvr>
                                        <p:cTn id="171" dur="1" fill="hold">
                                          <p:stCondLst>
                                            <p:cond delay="2999"/>
                                          </p:stCondLst>
                                        </p:cTn>
                                        <p:tgtEl>
                                          <p:spTgt spid="14"/>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3000"/>
                                        <p:tgtEl>
                                          <p:spTgt spid="16"/>
                                        </p:tgtEl>
                                        <p:attrNameLst>
                                          <p:attrName>ppt_x</p:attrName>
                                        </p:attrNameLst>
                                      </p:cBhvr>
                                      <p:tavLst>
                                        <p:tav tm="0">
                                          <p:val>
                                            <p:strVal val="ppt_x"/>
                                          </p:val>
                                        </p:tav>
                                        <p:tav tm="100000">
                                          <p:val>
                                            <p:strVal val="0-ppt_w/2"/>
                                          </p:val>
                                        </p:tav>
                                      </p:tavLst>
                                    </p:anim>
                                    <p:anim calcmode="lin" valueType="num">
                                      <p:cBhvr additive="base">
                                        <p:cTn id="174" dur="3000"/>
                                        <p:tgtEl>
                                          <p:spTgt spid="16"/>
                                        </p:tgtEl>
                                        <p:attrNameLst>
                                          <p:attrName>ppt_y</p:attrName>
                                        </p:attrNameLst>
                                      </p:cBhvr>
                                      <p:tavLst>
                                        <p:tav tm="0">
                                          <p:val>
                                            <p:strVal val="ppt_y"/>
                                          </p:val>
                                        </p:tav>
                                        <p:tav tm="100000">
                                          <p:val>
                                            <p:strVal val="1+ppt_h/2"/>
                                          </p:val>
                                        </p:tav>
                                      </p:tavLst>
                                    </p:anim>
                                    <p:set>
                                      <p:cBhvr>
                                        <p:cTn id="175" dur="1" fill="hold">
                                          <p:stCondLst>
                                            <p:cond delay="2999"/>
                                          </p:stCondLst>
                                        </p:cTn>
                                        <p:tgtEl>
                                          <p:spTgt spid="16"/>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3000"/>
                                        <p:tgtEl>
                                          <p:spTgt spid="19"/>
                                        </p:tgtEl>
                                        <p:attrNameLst>
                                          <p:attrName>ppt_x</p:attrName>
                                        </p:attrNameLst>
                                      </p:cBhvr>
                                      <p:tavLst>
                                        <p:tav tm="0">
                                          <p:val>
                                            <p:strVal val="ppt_x"/>
                                          </p:val>
                                        </p:tav>
                                        <p:tav tm="100000">
                                          <p:val>
                                            <p:strVal val="0-ppt_w/2"/>
                                          </p:val>
                                        </p:tav>
                                      </p:tavLst>
                                    </p:anim>
                                    <p:anim calcmode="lin" valueType="num">
                                      <p:cBhvr additive="base">
                                        <p:cTn id="178" dur="3000"/>
                                        <p:tgtEl>
                                          <p:spTgt spid="19"/>
                                        </p:tgtEl>
                                        <p:attrNameLst>
                                          <p:attrName>ppt_y</p:attrName>
                                        </p:attrNameLst>
                                      </p:cBhvr>
                                      <p:tavLst>
                                        <p:tav tm="0">
                                          <p:val>
                                            <p:strVal val="ppt_y"/>
                                          </p:val>
                                        </p:tav>
                                        <p:tav tm="100000">
                                          <p:val>
                                            <p:strVal val="1+ppt_h/2"/>
                                          </p:val>
                                        </p:tav>
                                      </p:tavLst>
                                    </p:anim>
                                    <p:set>
                                      <p:cBhvr>
                                        <p:cTn id="179" dur="1" fill="hold">
                                          <p:stCondLst>
                                            <p:cond delay="2999"/>
                                          </p:stCondLst>
                                        </p:cTn>
                                        <p:tgtEl>
                                          <p:spTgt spid="1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3000"/>
                                        <p:tgtEl>
                                          <p:spTgt spid="20"/>
                                        </p:tgtEl>
                                        <p:attrNameLst>
                                          <p:attrName>ppt_x</p:attrName>
                                        </p:attrNameLst>
                                      </p:cBhvr>
                                      <p:tavLst>
                                        <p:tav tm="0">
                                          <p:val>
                                            <p:strVal val="ppt_x"/>
                                          </p:val>
                                        </p:tav>
                                        <p:tav tm="100000">
                                          <p:val>
                                            <p:strVal val="0-ppt_w/2"/>
                                          </p:val>
                                        </p:tav>
                                      </p:tavLst>
                                    </p:anim>
                                    <p:anim calcmode="lin" valueType="num">
                                      <p:cBhvr additive="base">
                                        <p:cTn id="182" dur="3000"/>
                                        <p:tgtEl>
                                          <p:spTgt spid="20"/>
                                        </p:tgtEl>
                                        <p:attrNameLst>
                                          <p:attrName>ppt_y</p:attrName>
                                        </p:attrNameLst>
                                      </p:cBhvr>
                                      <p:tavLst>
                                        <p:tav tm="0">
                                          <p:val>
                                            <p:strVal val="ppt_y"/>
                                          </p:val>
                                        </p:tav>
                                        <p:tav tm="100000">
                                          <p:val>
                                            <p:strVal val="1+ppt_h/2"/>
                                          </p:val>
                                        </p:tav>
                                      </p:tavLst>
                                    </p:anim>
                                    <p:set>
                                      <p:cBhvr>
                                        <p:cTn id="183" dur="1" fill="hold">
                                          <p:stCondLst>
                                            <p:cond delay="2999"/>
                                          </p:stCondLst>
                                        </p:cTn>
                                        <p:tgtEl>
                                          <p:spTgt spid="20"/>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000"/>
                                        <p:tgtEl>
                                          <p:spTgt spid="22"/>
                                        </p:tgtEl>
                                        <p:attrNameLst>
                                          <p:attrName>ppt_x</p:attrName>
                                        </p:attrNameLst>
                                      </p:cBhvr>
                                      <p:tavLst>
                                        <p:tav tm="0">
                                          <p:val>
                                            <p:strVal val="ppt_x"/>
                                          </p:val>
                                        </p:tav>
                                        <p:tav tm="100000">
                                          <p:val>
                                            <p:strVal val="0-ppt_w/2"/>
                                          </p:val>
                                        </p:tav>
                                      </p:tavLst>
                                    </p:anim>
                                    <p:anim calcmode="lin" valueType="num">
                                      <p:cBhvr additive="base">
                                        <p:cTn id="186" dur="3000"/>
                                        <p:tgtEl>
                                          <p:spTgt spid="22"/>
                                        </p:tgtEl>
                                        <p:attrNameLst>
                                          <p:attrName>ppt_y</p:attrName>
                                        </p:attrNameLst>
                                      </p:cBhvr>
                                      <p:tavLst>
                                        <p:tav tm="0">
                                          <p:val>
                                            <p:strVal val="ppt_y"/>
                                          </p:val>
                                        </p:tav>
                                        <p:tav tm="100000">
                                          <p:val>
                                            <p:strVal val="1+ppt_h/2"/>
                                          </p:val>
                                        </p:tav>
                                      </p:tavLst>
                                    </p:anim>
                                    <p:set>
                                      <p:cBhvr>
                                        <p:cTn id="187" dur="1" fill="hold">
                                          <p:stCondLst>
                                            <p:cond delay="2999"/>
                                          </p:stCondLst>
                                        </p:cTn>
                                        <p:tgtEl>
                                          <p:spTgt spid="22"/>
                                        </p:tgtEl>
                                        <p:attrNameLst>
                                          <p:attrName>style.visibility</p:attrName>
                                        </p:attrNameLst>
                                      </p:cBhvr>
                                      <p:to>
                                        <p:strVal val="hidden"/>
                                      </p:to>
                                    </p:set>
                                  </p:childTnLst>
                                </p:cTn>
                              </p:par>
                              <p:par>
                                <p:cTn id="188" presetID="8" presetClass="emph" presetSubtype="0" fill="hold" nodeType="withEffect">
                                  <p:stCondLst>
                                    <p:cond delay="0"/>
                                  </p:stCondLst>
                                  <p:childTnLst>
                                    <p:animRot by="-21600000">
                                      <p:cBhvr>
                                        <p:cTn id="189" dur="3000" fill="hold"/>
                                        <p:tgtEl>
                                          <p:spTgt spid="6"/>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8"/>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12"/>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14"/>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16"/>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19"/>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20"/>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22"/>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5"/>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7"/>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9"/>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3"/>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5"/>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7"/>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1"/>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
                                          </p:val>
                                        </p:tav>
                                        <p:tav tm="100000">
                                          <p:val>
                                            <p:strVal val="#ppt_x"/>
                                          </p:val>
                                        </p:tav>
                                      </p:tavLst>
                                    </p:anim>
                                    <p:anim calcmode="lin" valueType="num">
                                      <p:cBhvr>
                                        <p:cTn id="227" dur="3000" fill="hold"/>
                                        <p:tgtEl>
                                          <p:spTgt spid="2"/>
                                        </p:tgtEl>
                                        <p:attrNameLst>
                                          <p:attrName>ppt_y</p:attrName>
                                        </p:attrNameLst>
                                      </p:cBhvr>
                                      <p:tavLst>
                                        <p:tav tm="0">
                                          <p:val>
                                            <p:strVal val="#ppt_y-#ppt_h/2"/>
                                          </p:val>
                                        </p:tav>
                                        <p:tav tm="100000">
                                          <p:val>
                                            <p:strVal val="#ppt_y"/>
                                          </p:val>
                                        </p:tav>
                                      </p:tavLst>
                                    </p:anim>
                                    <p:anim calcmode="lin" valueType="num">
                                      <p:cBhvr>
                                        <p:cTn id="228" dur="3000" fill="hold"/>
                                        <p:tgtEl>
                                          <p:spTgt spid="2"/>
                                        </p:tgtEl>
                                        <p:attrNameLst>
                                          <p:attrName>ppt_w</p:attrName>
                                        </p:attrNameLst>
                                      </p:cBhvr>
                                      <p:tavLst>
                                        <p:tav tm="0">
                                          <p:val>
                                            <p:strVal val="#ppt_w"/>
                                          </p:val>
                                        </p:tav>
                                        <p:tav tm="100000">
                                          <p:val>
                                            <p:strVal val="#ppt_w"/>
                                          </p:val>
                                        </p:tav>
                                      </p:tavLst>
                                    </p:anim>
                                    <p:anim calcmode="lin" valueType="num">
                                      <p:cBhvr>
                                        <p:cTn id="229" dur="3000" fill="hold"/>
                                        <p:tgtEl>
                                          <p:spTgt spid="2"/>
                                        </p:tgtEl>
                                        <p:attrNameLst>
                                          <p:attrName>ppt_h</p:attrName>
                                        </p:attrNameLst>
                                      </p:cBhvr>
                                      <p:tavLst>
                                        <p:tav tm="0">
                                          <p:val>
                                            <p:fltVal val="0"/>
                                          </p:val>
                                        </p:tav>
                                        <p:tav tm="100000">
                                          <p:val>
                                            <p:strVal val="#ppt_h"/>
                                          </p:val>
                                        </p:tav>
                                      </p:tavLst>
                                    </p:anim>
                                  </p:childTnLst>
                                </p:cTn>
                              </p:par>
                              <p:par>
                                <p:cTn id="230" presetID="5"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down)">
                                      <p:cBhvr>
                                        <p:cTn id="2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4A00DE"/>
            </a:gs>
            <a:gs pos="50000">
              <a:srgbClr val="CCCCFF">
                <a:shade val="67500"/>
                <a:satMod val="115000"/>
              </a:srgbClr>
            </a:gs>
            <a:gs pos="100000">
              <a:srgbClr val="CC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924406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1000164"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500130"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64"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500002"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000100"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1500134"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000200"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2500266"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3000364"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3500398"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4000464"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4500530"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5000628"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5500662"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6000728"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6500794"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7072298"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7643802" y="2285998"/>
            <a:ext cx="2500330" cy="500066"/>
          </a:xfrm>
          <a:prstGeom prst="wave">
            <a:avLst>
              <a:gd name="adj1" fmla="val 20000"/>
              <a:gd name="adj2" fmla="val -10000"/>
            </a:avLst>
          </a:prstGeom>
          <a:blipFill>
            <a:blip r:embed="rId3">
              <a:duotone>
                <a:prstClr val="black"/>
                <a:srgbClr val="CCCCFF">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2000"/>
                            </p:stCondLst>
                            <p:childTnLst>
                              <p:par>
                                <p:cTn id="116" presetID="2" presetClass="exit" presetSubtype="8" fill="hold" grpId="2"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0-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ppt_y"/>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0-ppt_w/2"/>
                                          </p:val>
                                        </p:tav>
                                      </p:tavLst>
                                    </p:anim>
                                    <p:anim calcmode="lin" valueType="num">
                                      <p:cBhvr additive="base">
                                        <p:cTn id="150" dur="2000"/>
                                        <p:tgtEl>
                                          <p:spTgt spid="12"/>
                                        </p:tgtEl>
                                        <p:attrNameLst>
                                          <p:attrName>ppt_y</p:attrName>
                                        </p:attrNameLst>
                                      </p:cBhvr>
                                      <p:tavLst>
                                        <p:tav tm="0">
                                          <p:val>
                                            <p:strVal val="ppt_y"/>
                                          </p:val>
                                        </p:tav>
                                        <p:tav tm="100000">
                                          <p:val>
                                            <p:strVal val="ppt_y"/>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ppt_y"/>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ppt_y"/>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ppt_y"/>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7"/>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8"/>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9"/>
                                        </p:tgtEl>
                                        <p:attrNameLst>
                                          <p:attrName>r</p:attrName>
                                        </p:attrNameLst>
                                      </p:cBhvr>
                                    </p:animRot>
                                  </p:childTnLst>
                                </p:cTn>
                              </p:par>
                              <p:par>
                                <p:cTn id="200" presetID="8" presetClass="emph" presetSubtype="0" fill="hold" grpId="3" nodeType="withEffect">
                                  <p:stCondLst>
                                    <p:cond delay="0"/>
                                  </p:stCondLst>
                                  <p:childTnLst>
                                    <p:animRot by="21600000">
                                      <p:cBhvr>
                                        <p:cTn id="201" dur="2000" fill="hold"/>
                                        <p:tgtEl>
                                          <p:spTgt spid="10"/>
                                        </p:tgtEl>
                                        <p:attrNameLst>
                                          <p:attrName>r</p:attrName>
                                        </p:attrNameLst>
                                      </p:cBhvr>
                                    </p:animRot>
                                  </p:childTnLst>
                                </p:cTn>
                              </p:par>
                              <p:par>
                                <p:cTn id="202" presetID="8" presetClass="emph" presetSubtype="0" fill="hold" grpId="3" nodeType="withEffect">
                                  <p:stCondLst>
                                    <p:cond delay="0"/>
                                  </p:stCondLst>
                                  <p:childTnLst>
                                    <p:animRot by="-21600000">
                                      <p:cBhvr>
                                        <p:cTn id="203" dur="2000" fill="hold"/>
                                        <p:tgtEl>
                                          <p:spTgt spid="11"/>
                                        </p:tgtEl>
                                        <p:attrNameLst>
                                          <p:attrName>r</p:attrName>
                                        </p:attrNameLst>
                                      </p:cBhvr>
                                    </p:animRot>
                                  </p:childTnLst>
                                </p:cTn>
                              </p:par>
                              <p:par>
                                <p:cTn id="204" presetID="8" presetClass="emph" presetSubtype="0" fill="hold" grpId="3" nodeType="withEffect">
                                  <p:stCondLst>
                                    <p:cond delay="0"/>
                                  </p:stCondLst>
                                  <p:childTnLst>
                                    <p:animRot by="21600000">
                                      <p:cBhvr>
                                        <p:cTn id="205" dur="2000" fill="hold"/>
                                        <p:tgtEl>
                                          <p:spTgt spid="12"/>
                                        </p:tgtEl>
                                        <p:attrNameLst>
                                          <p:attrName>r</p:attrName>
                                        </p:attrNameLst>
                                      </p:cBhvr>
                                    </p:animRot>
                                  </p:childTnLst>
                                </p:cTn>
                              </p:par>
                              <p:par>
                                <p:cTn id="206" presetID="8" presetClass="emph" presetSubtype="0" fill="hold" grpId="3" nodeType="withEffect">
                                  <p:stCondLst>
                                    <p:cond delay="0"/>
                                  </p:stCondLst>
                                  <p:childTnLst>
                                    <p:animRot by="-21600000">
                                      <p:cBhvr>
                                        <p:cTn id="207" dur="2000" fill="hold"/>
                                        <p:tgtEl>
                                          <p:spTgt spid="13"/>
                                        </p:tgtEl>
                                        <p:attrNameLst>
                                          <p:attrName>r</p:attrName>
                                        </p:attrNameLst>
                                      </p:cBhvr>
                                    </p:animRot>
                                  </p:childTnLst>
                                </p:cTn>
                              </p:par>
                              <p:par>
                                <p:cTn id="208" presetID="8" presetClass="emph" presetSubtype="0" fill="hold" grpId="3"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3"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grpId="3"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fill="hold" grpId="3"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fill="hold" grpId="3"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fill="hold" grpId="3"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fill="hold" grpId="3"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fill="hold" grpId="3"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par>
                                <p:cTn id="230" presetID="3"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linds(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EC2F5">
                <a:shade val="67500"/>
                <a:satMod val="115000"/>
              </a:srgbClr>
            </a:gs>
            <a:gs pos="100000">
              <a:srgbClr val="FEC2F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474556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1000164"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500130"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64"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500002"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000100"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1500134"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000200"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2500266"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3000364"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3500398"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4000464"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4500530"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5000628"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5500662"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6000728"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6500794"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7072298"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7643802" y="2285998"/>
            <a:ext cx="2500330" cy="500066"/>
          </a:xfrm>
          <a:prstGeom prst="wave">
            <a:avLst>
              <a:gd name="adj1" fmla="val 20000"/>
              <a:gd name="adj2" fmla="val -10000"/>
            </a:avLst>
          </a:prstGeom>
          <a:blipFill>
            <a:blip r:embed="rId3">
              <a:duotone>
                <a:prstClr val="black"/>
                <a:srgbClr val="FEC2F5">
                  <a:tint val="45000"/>
                  <a:satMod val="400000"/>
                </a:srgbClr>
              </a:duotone>
              <a:lum bright="2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2000"/>
                            </p:stCondLst>
                            <p:childTnLst>
                              <p:par>
                                <p:cTn id="116" presetID="2" presetClass="exit" presetSubtype="8" fill="hold" grpId="2"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0-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0-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ppt_y"/>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0-ppt_w/2"/>
                                          </p:val>
                                        </p:tav>
                                      </p:tavLst>
                                    </p:anim>
                                    <p:anim calcmode="lin" valueType="num">
                                      <p:cBhvr additive="base">
                                        <p:cTn id="150" dur="2000"/>
                                        <p:tgtEl>
                                          <p:spTgt spid="12"/>
                                        </p:tgtEl>
                                        <p:attrNameLst>
                                          <p:attrName>ppt_y</p:attrName>
                                        </p:attrNameLst>
                                      </p:cBhvr>
                                      <p:tavLst>
                                        <p:tav tm="0">
                                          <p:val>
                                            <p:strVal val="ppt_y"/>
                                          </p:val>
                                        </p:tav>
                                        <p:tav tm="100000">
                                          <p:val>
                                            <p:strVal val="ppt_y"/>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ppt_y"/>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ppt_y"/>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ppt_y"/>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0-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0-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0-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ppt_y"/>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7"/>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8"/>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9"/>
                                        </p:tgtEl>
                                        <p:attrNameLst>
                                          <p:attrName>r</p:attrName>
                                        </p:attrNameLst>
                                      </p:cBhvr>
                                    </p:animRot>
                                  </p:childTnLst>
                                </p:cTn>
                              </p:par>
                              <p:par>
                                <p:cTn id="200" presetID="8" presetClass="emph" presetSubtype="0" fill="hold" grpId="3" nodeType="withEffect">
                                  <p:stCondLst>
                                    <p:cond delay="0"/>
                                  </p:stCondLst>
                                  <p:childTnLst>
                                    <p:animRot by="21600000">
                                      <p:cBhvr>
                                        <p:cTn id="201" dur="2000" fill="hold"/>
                                        <p:tgtEl>
                                          <p:spTgt spid="10"/>
                                        </p:tgtEl>
                                        <p:attrNameLst>
                                          <p:attrName>r</p:attrName>
                                        </p:attrNameLst>
                                      </p:cBhvr>
                                    </p:animRot>
                                  </p:childTnLst>
                                </p:cTn>
                              </p:par>
                              <p:par>
                                <p:cTn id="202" presetID="8" presetClass="emph" presetSubtype="0" fill="hold" grpId="3" nodeType="withEffect">
                                  <p:stCondLst>
                                    <p:cond delay="0"/>
                                  </p:stCondLst>
                                  <p:childTnLst>
                                    <p:animRot by="-21600000">
                                      <p:cBhvr>
                                        <p:cTn id="203" dur="2000" fill="hold"/>
                                        <p:tgtEl>
                                          <p:spTgt spid="11"/>
                                        </p:tgtEl>
                                        <p:attrNameLst>
                                          <p:attrName>r</p:attrName>
                                        </p:attrNameLst>
                                      </p:cBhvr>
                                    </p:animRot>
                                  </p:childTnLst>
                                </p:cTn>
                              </p:par>
                              <p:par>
                                <p:cTn id="204" presetID="8" presetClass="emph" presetSubtype="0" fill="hold" grpId="3" nodeType="withEffect">
                                  <p:stCondLst>
                                    <p:cond delay="0"/>
                                  </p:stCondLst>
                                  <p:childTnLst>
                                    <p:animRot by="21600000">
                                      <p:cBhvr>
                                        <p:cTn id="205" dur="2000" fill="hold"/>
                                        <p:tgtEl>
                                          <p:spTgt spid="12"/>
                                        </p:tgtEl>
                                        <p:attrNameLst>
                                          <p:attrName>r</p:attrName>
                                        </p:attrNameLst>
                                      </p:cBhvr>
                                    </p:animRot>
                                  </p:childTnLst>
                                </p:cTn>
                              </p:par>
                              <p:par>
                                <p:cTn id="206" presetID="8" presetClass="emph" presetSubtype="0" fill="hold" grpId="3" nodeType="withEffect">
                                  <p:stCondLst>
                                    <p:cond delay="0"/>
                                  </p:stCondLst>
                                  <p:childTnLst>
                                    <p:animRot by="-21600000">
                                      <p:cBhvr>
                                        <p:cTn id="207" dur="2000" fill="hold"/>
                                        <p:tgtEl>
                                          <p:spTgt spid="13"/>
                                        </p:tgtEl>
                                        <p:attrNameLst>
                                          <p:attrName>r</p:attrName>
                                        </p:attrNameLst>
                                      </p:cBhvr>
                                    </p:animRot>
                                  </p:childTnLst>
                                </p:cTn>
                              </p:par>
                              <p:par>
                                <p:cTn id="208" presetID="8" presetClass="emph" presetSubtype="0" fill="hold" grpId="3"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3"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grpId="3"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fill="hold" grpId="3"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fill="hold" grpId="3"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fill="hold" grpId="3"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fill="hold" grpId="3"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fill="hold" grpId="3"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par>
                                <p:cTn id="230" presetID="3"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linds(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14348" y="0"/>
            <a:ext cx="7676865" cy="5143500"/>
          </a:xfrm>
          <a:prstGeom prst="rect">
            <a:avLst/>
          </a:prstGeom>
        </p:spPr>
      </p:pic>
      <p:sp>
        <p:nvSpPr>
          <p:cNvPr id="4" name="3 CuadroTexto"/>
          <p:cNvSpPr txBox="1"/>
          <p:nvPr/>
        </p:nvSpPr>
        <p:spPr>
          <a:xfrm>
            <a:off x="2500298" y="1500180"/>
            <a:ext cx="5072098" cy="1938992"/>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Siempre queda bien en la foto. ¿A que sí? Te lo pregunto con la seguridad de que alguna vez el agua ha aparecido en una foto tuya, como protagonista o como fondo, pero seguro que la has retratado.</a:t>
            </a: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9900"/>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stock-photo-940476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747180">
            <a:off x="786294" y="2917803"/>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9211846">
            <a:off x="2567954" y="2893773"/>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22259">
            <a:off x="-141649" y="2911573"/>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73252">
            <a:off x="1715092" y="2908787"/>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36746">
            <a:off x="4428519" y="2913190"/>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86997">
            <a:off x="6215243" y="2915927"/>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22259">
            <a:off x="3501690" y="2911574"/>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94409">
            <a:off x="5360407" y="2918057"/>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54919">
            <a:off x="7926952" y="2912420"/>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73252">
            <a:off x="7070955" y="2908787"/>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153911">
            <a:off x="-142039" y="981035"/>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153911">
            <a:off x="786657" y="981036"/>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153911">
            <a:off x="1715349" y="1052473"/>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153911">
            <a:off x="2644044" y="1052473"/>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153911">
            <a:off x="3501299" y="1052473"/>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153911">
            <a:off x="4429994" y="1052473"/>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8153911">
            <a:off x="5287249" y="1052474"/>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153911">
            <a:off x="6215944" y="981035"/>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153911">
            <a:off x="7073200" y="981035"/>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153911">
            <a:off x="7923310" y="981036"/>
            <a:ext cx="1219206" cy="1114112"/>
          </a:xfrm>
          <a:prstGeom prst="teardrop">
            <a:avLst>
              <a:gd name="adj" fmla="val 159702"/>
            </a:avLst>
          </a:prstGeom>
          <a:blipFill>
            <a:blip r:embed="rId3">
              <a:duotone>
                <a:prstClr val="black"/>
                <a:srgbClr val="00B050">
                  <a:tint val="45000"/>
                  <a:satMod val="400000"/>
                </a:srgbClr>
              </a:duotone>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3000" fill="hold"/>
                                        <p:tgtEl>
                                          <p:spTgt spid="13"/>
                                        </p:tgtEl>
                                        <p:attrNameLst>
                                          <p:attrName>ppt_x</p:attrName>
                                        </p:attrNameLst>
                                      </p:cBhvr>
                                      <p:tavLst>
                                        <p:tav tm="0">
                                          <p:val>
                                            <p:strVal val="#ppt_x"/>
                                          </p:val>
                                        </p:tav>
                                        <p:tav tm="100000">
                                          <p:val>
                                            <p:strVal val="#ppt_x"/>
                                          </p:val>
                                        </p:tav>
                                      </p:tavLst>
                                    </p:anim>
                                    <p:anim calcmode="lin" valueType="num">
                                      <p:cBhvr additive="base">
                                        <p:cTn id="10" dur="3000" fill="hold"/>
                                        <p:tgtEl>
                                          <p:spTgt spid="1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3000" fill="hold"/>
                                        <p:tgtEl>
                                          <p:spTgt spid="14"/>
                                        </p:tgtEl>
                                        <p:attrNameLst>
                                          <p:attrName>ppt_x</p:attrName>
                                        </p:attrNameLst>
                                      </p:cBhvr>
                                      <p:tavLst>
                                        <p:tav tm="0">
                                          <p:val>
                                            <p:strVal val="#ppt_x"/>
                                          </p:val>
                                        </p:tav>
                                        <p:tav tm="100000">
                                          <p:val>
                                            <p:strVal val="#ppt_x"/>
                                          </p:val>
                                        </p:tav>
                                      </p:tavLst>
                                    </p:anim>
                                    <p:anim calcmode="lin" valueType="num">
                                      <p:cBhvr additive="base">
                                        <p:cTn id="14" dur="30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3000" fill="hold"/>
                                        <p:tgtEl>
                                          <p:spTgt spid="15"/>
                                        </p:tgtEl>
                                        <p:attrNameLst>
                                          <p:attrName>ppt_x</p:attrName>
                                        </p:attrNameLst>
                                      </p:cBhvr>
                                      <p:tavLst>
                                        <p:tav tm="0">
                                          <p:val>
                                            <p:strVal val="#ppt_x"/>
                                          </p:val>
                                        </p:tav>
                                        <p:tav tm="100000">
                                          <p:val>
                                            <p:strVal val="#ppt_x"/>
                                          </p:val>
                                        </p:tav>
                                      </p:tavLst>
                                    </p:anim>
                                    <p:anim calcmode="lin" valueType="num">
                                      <p:cBhvr additive="base">
                                        <p:cTn id="18" dur="3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ppt_x"/>
                                          </p:val>
                                        </p:tav>
                                        <p:tav tm="100000">
                                          <p:val>
                                            <p:strVal val="#ppt_x"/>
                                          </p:val>
                                        </p:tav>
                                      </p:tavLst>
                                    </p:anim>
                                    <p:anim calcmode="lin" valueType="num">
                                      <p:cBhvr additive="base">
                                        <p:cTn id="22" dur="3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3000" fill="hold"/>
                                        <p:tgtEl>
                                          <p:spTgt spid="17"/>
                                        </p:tgtEl>
                                        <p:attrNameLst>
                                          <p:attrName>ppt_x</p:attrName>
                                        </p:attrNameLst>
                                      </p:cBhvr>
                                      <p:tavLst>
                                        <p:tav tm="0">
                                          <p:val>
                                            <p:strVal val="#ppt_x"/>
                                          </p:val>
                                        </p:tav>
                                        <p:tav tm="100000">
                                          <p:val>
                                            <p:strVal val="#ppt_x"/>
                                          </p:val>
                                        </p:tav>
                                      </p:tavLst>
                                    </p:anim>
                                    <p:anim calcmode="lin" valueType="num">
                                      <p:cBhvr additive="base">
                                        <p:cTn id="26" dur="3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3000" fill="hold"/>
                                        <p:tgtEl>
                                          <p:spTgt spid="18"/>
                                        </p:tgtEl>
                                        <p:attrNameLst>
                                          <p:attrName>ppt_x</p:attrName>
                                        </p:attrNameLst>
                                      </p:cBhvr>
                                      <p:tavLst>
                                        <p:tav tm="0">
                                          <p:val>
                                            <p:strVal val="#ppt_x"/>
                                          </p:val>
                                        </p:tav>
                                        <p:tav tm="100000">
                                          <p:val>
                                            <p:strVal val="#ppt_x"/>
                                          </p:val>
                                        </p:tav>
                                      </p:tavLst>
                                    </p:anim>
                                    <p:anim calcmode="lin" valueType="num">
                                      <p:cBhvr additive="base">
                                        <p:cTn id="30" dur="3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3000" fill="hold"/>
                                        <p:tgtEl>
                                          <p:spTgt spid="19"/>
                                        </p:tgtEl>
                                        <p:attrNameLst>
                                          <p:attrName>ppt_x</p:attrName>
                                        </p:attrNameLst>
                                      </p:cBhvr>
                                      <p:tavLst>
                                        <p:tav tm="0">
                                          <p:val>
                                            <p:strVal val="#ppt_x"/>
                                          </p:val>
                                        </p:tav>
                                        <p:tav tm="100000">
                                          <p:val>
                                            <p:strVal val="#ppt_x"/>
                                          </p:val>
                                        </p:tav>
                                      </p:tavLst>
                                    </p:anim>
                                    <p:anim calcmode="lin" valueType="num">
                                      <p:cBhvr additive="base">
                                        <p:cTn id="34" dur="3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3000" fill="hold"/>
                                        <p:tgtEl>
                                          <p:spTgt spid="20"/>
                                        </p:tgtEl>
                                        <p:attrNameLst>
                                          <p:attrName>ppt_x</p:attrName>
                                        </p:attrNameLst>
                                      </p:cBhvr>
                                      <p:tavLst>
                                        <p:tav tm="0">
                                          <p:val>
                                            <p:strVal val="#ppt_x"/>
                                          </p:val>
                                        </p:tav>
                                        <p:tav tm="100000">
                                          <p:val>
                                            <p:strVal val="#ppt_x"/>
                                          </p:val>
                                        </p:tav>
                                      </p:tavLst>
                                    </p:anim>
                                    <p:anim calcmode="lin" valueType="num">
                                      <p:cBhvr additive="base">
                                        <p:cTn id="38" dur="3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3000" fill="hold"/>
                                        <p:tgtEl>
                                          <p:spTgt spid="21"/>
                                        </p:tgtEl>
                                        <p:attrNameLst>
                                          <p:attrName>ppt_x</p:attrName>
                                        </p:attrNameLst>
                                      </p:cBhvr>
                                      <p:tavLst>
                                        <p:tav tm="0">
                                          <p:val>
                                            <p:strVal val="#ppt_x"/>
                                          </p:val>
                                        </p:tav>
                                        <p:tav tm="100000">
                                          <p:val>
                                            <p:strVal val="#ppt_x"/>
                                          </p:val>
                                        </p:tav>
                                      </p:tavLst>
                                    </p:anim>
                                    <p:anim calcmode="lin" valueType="num">
                                      <p:cBhvr additive="base">
                                        <p:cTn id="42" dur="3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ppt_x"/>
                                          </p:val>
                                        </p:tav>
                                        <p:tav tm="100000">
                                          <p:val>
                                            <p:strVal val="#ppt_x"/>
                                          </p:val>
                                        </p:tav>
                                      </p:tavLst>
                                    </p:anim>
                                    <p:anim calcmode="lin" valueType="num">
                                      <p:cBhvr additive="base">
                                        <p:cTn id="46" dur="3000" fill="hold"/>
                                        <p:tgtEl>
                                          <p:spTgt spid="22"/>
                                        </p:tgtEl>
                                        <p:attrNameLst>
                                          <p:attrName>ppt_y</p:attrName>
                                        </p:attrNameLst>
                                      </p:cBhvr>
                                      <p:tavLst>
                                        <p:tav tm="0">
                                          <p:val>
                                            <p:strVal val="1+#ppt_h/2"/>
                                          </p:val>
                                        </p:tav>
                                        <p:tav tm="100000">
                                          <p:val>
                                            <p:strVal val="#ppt_y"/>
                                          </p:val>
                                        </p:tav>
                                      </p:tavLst>
                                    </p:anim>
                                  </p:childTnLst>
                                </p:cTn>
                              </p:par>
                              <p:par>
                                <p:cTn id="47" presetID="19" presetClass="entr" presetSubtype="5" fill="hold" grpId="1"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strVal val="#ppt_w"/>
                                          </p:val>
                                        </p:tav>
                                        <p:tav tm="100000">
                                          <p:val>
                                            <p:strVal val="#ppt_w"/>
                                          </p:val>
                                        </p:tav>
                                      </p:tavLst>
                                    </p:anim>
                                    <p:anim calcmode="lin" valueType="num">
                                      <p:cBhvr>
                                        <p:cTn id="50" dur="3000" fill="hold"/>
                                        <p:tgtEl>
                                          <p:spTgt spid="13"/>
                                        </p:tgtEl>
                                        <p:attrNameLst>
                                          <p:attrName>ppt_h</p:attrName>
                                        </p:attrNameLst>
                                      </p:cBhvr>
                                      <p:tavLst>
                                        <p:tav tm="0" fmla="#ppt_h*sin(2.5*pi*$)">
                                          <p:val>
                                            <p:fltVal val="0"/>
                                          </p:val>
                                        </p:tav>
                                        <p:tav tm="100000">
                                          <p:val>
                                            <p:fltVal val="1"/>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strVal val="#ppt_w"/>
                                          </p:val>
                                        </p:tav>
                                        <p:tav tm="100000">
                                          <p:val>
                                            <p:strVal val="#ppt_w"/>
                                          </p:val>
                                        </p:tav>
                                      </p:tavLst>
                                    </p:anim>
                                    <p:anim calcmode="lin" valueType="num">
                                      <p:cBhvr>
                                        <p:cTn id="54" dur="3000" fill="hold"/>
                                        <p:tgtEl>
                                          <p:spTgt spid="14"/>
                                        </p:tgtEl>
                                        <p:attrNameLst>
                                          <p:attrName>ppt_h</p:attrName>
                                        </p:attrNameLst>
                                      </p:cBhvr>
                                      <p:tavLst>
                                        <p:tav tm="0" fmla="#ppt_h*sin(2.5*pi*$)">
                                          <p:val>
                                            <p:fltVal val="0"/>
                                          </p:val>
                                        </p:tav>
                                        <p:tav tm="100000">
                                          <p:val>
                                            <p:fltVal val="1"/>
                                          </p:val>
                                        </p:tav>
                                      </p:tavLst>
                                    </p:anim>
                                  </p:childTnLst>
                                </p:cTn>
                              </p:par>
                              <p:par>
                                <p:cTn id="55" presetID="19" presetClass="entr" presetSubtype="5" fill="hold" grpId="1"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3000" fill="hold"/>
                                        <p:tgtEl>
                                          <p:spTgt spid="15"/>
                                        </p:tgtEl>
                                        <p:attrNameLst>
                                          <p:attrName>ppt_w</p:attrName>
                                        </p:attrNameLst>
                                      </p:cBhvr>
                                      <p:tavLst>
                                        <p:tav tm="0">
                                          <p:val>
                                            <p:strVal val="#ppt_w"/>
                                          </p:val>
                                        </p:tav>
                                        <p:tav tm="100000">
                                          <p:val>
                                            <p:strVal val="#ppt_w"/>
                                          </p:val>
                                        </p:tav>
                                      </p:tavLst>
                                    </p:anim>
                                    <p:anim calcmode="lin" valueType="num">
                                      <p:cBhvr>
                                        <p:cTn id="58" dur="3000" fill="hold"/>
                                        <p:tgtEl>
                                          <p:spTgt spid="15"/>
                                        </p:tgtEl>
                                        <p:attrNameLst>
                                          <p:attrName>ppt_h</p:attrName>
                                        </p:attrNameLst>
                                      </p:cBhvr>
                                      <p:tavLst>
                                        <p:tav tm="0" fmla="#ppt_h*sin(2.5*pi*$)">
                                          <p:val>
                                            <p:fltVal val="0"/>
                                          </p:val>
                                        </p:tav>
                                        <p:tav tm="100000">
                                          <p:val>
                                            <p:fltVal val="1"/>
                                          </p:val>
                                        </p:tav>
                                      </p:tavLst>
                                    </p:anim>
                                  </p:childTnLst>
                                </p:cTn>
                              </p:par>
                              <p:par>
                                <p:cTn id="59" presetID="19" presetClass="entr" presetSubtype="5" fill="hold" grpId="1"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ppt_w</p:attrName>
                                        </p:attrNameLst>
                                      </p:cBhvr>
                                      <p:tavLst>
                                        <p:tav tm="0">
                                          <p:val>
                                            <p:strVal val="#ppt_w"/>
                                          </p:val>
                                        </p:tav>
                                        <p:tav tm="100000">
                                          <p:val>
                                            <p:strVal val="#ppt_w"/>
                                          </p:val>
                                        </p:tav>
                                      </p:tavLst>
                                    </p:anim>
                                    <p:anim calcmode="lin" valueType="num">
                                      <p:cBhvr>
                                        <p:cTn id="62" dur="3000" fill="hold"/>
                                        <p:tgtEl>
                                          <p:spTgt spid="16"/>
                                        </p:tgtEl>
                                        <p:attrNameLst>
                                          <p:attrName>ppt_h</p:attrName>
                                        </p:attrNameLst>
                                      </p:cBhvr>
                                      <p:tavLst>
                                        <p:tav tm="0" fmla="#ppt_h*sin(2.5*pi*$)">
                                          <p:val>
                                            <p:fltVal val="0"/>
                                          </p:val>
                                        </p:tav>
                                        <p:tav tm="100000">
                                          <p:val>
                                            <p:fltVal val="1"/>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3000" fill="hold"/>
                                        <p:tgtEl>
                                          <p:spTgt spid="17"/>
                                        </p:tgtEl>
                                        <p:attrNameLst>
                                          <p:attrName>ppt_w</p:attrName>
                                        </p:attrNameLst>
                                      </p:cBhvr>
                                      <p:tavLst>
                                        <p:tav tm="0">
                                          <p:val>
                                            <p:strVal val="#ppt_w"/>
                                          </p:val>
                                        </p:tav>
                                        <p:tav tm="100000">
                                          <p:val>
                                            <p:strVal val="#ppt_w"/>
                                          </p:val>
                                        </p:tav>
                                      </p:tavLst>
                                    </p:anim>
                                    <p:anim calcmode="lin" valueType="num">
                                      <p:cBhvr>
                                        <p:cTn id="66" dur="3000" fill="hold"/>
                                        <p:tgtEl>
                                          <p:spTgt spid="17"/>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3000" fill="hold"/>
                                        <p:tgtEl>
                                          <p:spTgt spid="18"/>
                                        </p:tgtEl>
                                        <p:attrNameLst>
                                          <p:attrName>ppt_w</p:attrName>
                                        </p:attrNameLst>
                                      </p:cBhvr>
                                      <p:tavLst>
                                        <p:tav tm="0">
                                          <p:val>
                                            <p:strVal val="#ppt_w"/>
                                          </p:val>
                                        </p:tav>
                                        <p:tav tm="100000">
                                          <p:val>
                                            <p:strVal val="#ppt_w"/>
                                          </p:val>
                                        </p:tav>
                                      </p:tavLst>
                                    </p:anim>
                                    <p:anim calcmode="lin" valueType="num">
                                      <p:cBhvr>
                                        <p:cTn id="70" dur="3000" fill="hold"/>
                                        <p:tgtEl>
                                          <p:spTgt spid="18"/>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3000" fill="hold"/>
                                        <p:tgtEl>
                                          <p:spTgt spid="19"/>
                                        </p:tgtEl>
                                        <p:attrNameLst>
                                          <p:attrName>ppt_w</p:attrName>
                                        </p:attrNameLst>
                                      </p:cBhvr>
                                      <p:tavLst>
                                        <p:tav tm="0">
                                          <p:val>
                                            <p:strVal val="#ppt_w"/>
                                          </p:val>
                                        </p:tav>
                                        <p:tav tm="100000">
                                          <p:val>
                                            <p:strVal val="#ppt_w"/>
                                          </p:val>
                                        </p:tav>
                                      </p:tavLst>
                                    </p:anim>
                                    <p:anim calcmode="lin" valueType="num">
                                      <p:cBhvr>
                                        <p:cTn id="74" dur="3000" fill="hold"/>
                                        <p:tgtEl>
                                          <p:spTgt spid="19"/>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3000" fill="hold"/>
                                        <p:tgtEl>
                                          <p:spTgt spid="20"/>
                                        </p:tgtEl>
                                        <p:attrNameLst>
                                          <p:attrName>ppt_w</p:attrName>
                                        </p:attrNameLst>
                                      </p:cBhvr>
                                      <p:tavLst>
                                        <p:tav tm="0">
                                          <p:val>
                                            <p:strVal val="#ppt_w"/>
                                          </p:val>
                                        </p:tav>
                                        <p:tav tm="100000">
                                          <p:val>
                                            <p:strVal val="#ppt_w"/>
                                          </p:val>
                                        </p:tav>
                                      </p:tavLst>
                                    </p:anim>
                                    <p:anim calcmode="lin" valueType="num">
                                      <p:cBhvr>
                                        <p:cTn id="78" dur="3000" fill="hold"/>
                                        <p:tgtEl>
                                          <p:spTgt spid="20"/>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3000" fill="hold"/>
                                        <p:tgtEl>
                                          <p:spTgt spid="21"/>
                                        </p:tgtEl>
                                        <p:attrNameLst>
                                          <p:attrName>ppt_w</p:attrName>
                                        </p:attrNameLst>
                                      </p:cBhvr>
                                      <p:tavLst>
                                        <p:tav tm="0">
                                          <p:val>
                                            <p:strVal val="#ppt_w"/>
                                          </p:val>
                                        </p:tav>
                                        <p:tav tm="100000">
                                          <p:val>
                                            <p:strVal val="#ppt_w"/>
                                          </p:val>
                                        </p:tav>
                                      </p:tavLst>
                                    </p:anim>
                                    <p:anim calcmode="lin" valueType="num">
                                      <p:cBhvr>
                                        <p:cTn id="82" dur="3000" fill="hold"/>
                                        <p:tgtEl>
                                          <p:spTgt spid="21"/>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3000" fill="hold"/>
                                        <p:tgtEl>
                                          <p:spTgt spid="22"/>
                                        </p:tgtEl>
                                        <p:attrNameLst>
                                          <p:attrName>ppt_w</p:attrName>
                                        </p:attrNameLst>
                                      </p:cBhvr>
                                      <p:tavLst>
                                        <p:tav tm="0">
                                          <p:val>
                                            <p:strVal val="#ppt_w"/>
                                          </p:val>
                                        </p:tav>
                                        <p:tav tm="100000">
                                          <p:val>
                                            <p:strVal val="#ppt_w"/>
                                          </p:val>
                                        </p:tav>
                                      </p:tavLst>
                                    </p:anim>
                                    <p:anim calcmode="lin" valueType="num">
                                      <p:cBhvr>
                                        <p:cTn id="86" dur="3000" fill="hold"/>
                                        <p:tgtEl>
                                          <p:spTgt spid="22"/>
                                        </p:tgtEl>
                                        <p:attrNameLst>
                                          <p:attrName>ppt_h</p:attrName>
                                        </p:attrNameLst>
                                      </p:cBhvr>
                                      <p:tavLst>
                                        <p:tav tm="0" fmla="#ppt_h*sin(2.5*pi*$)">
                                          <p:val>
                                            <p:fltVal val="0"/>
                                          </p:val>
                                        </p:tav>
                                        <p:tav tm="100000">
                                          <p:val>
                                            <p:fltVal val="1"/>
                                          </p:val>
                                        </p:tav>
                                      </p:tavLst>
                                    </p:anim>
                                  </p:childTnLst>
                                </p:cTn>
                              </p:par>
                              <p:par>
                                <p:cTn id="87" presetID="2" presetClass="entr" presetSubtype="1" fill="hold" grpId="0" nodeType="with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additive="base">
                                        <p:cTn id="89" dur="3000" fill="hold"/>
                                        <p:tgtEl>
                                          <p:spTgt spid="3"/>
                                        </p:tgtEl>
                                        <p:attrNameLst>
                                          <p:attrName>ppt_x</p:attrName>
                                        </p:attrNameLst>
                                      </p:cBhvr>
                                      <p:tavLst>
                                        <p:tav tm="0">
                                          <p:val>
                                            <p:strVal val="#ppt_x"/>
                                          </p:val>
                                        </p:tav>
                                        <p:tav tm="100000">
                                          <p:val>
                                            <p:strVal val="#ppt_x"/>
                                          </p:val>
                                        </p:tav>
                                      </p:tavLst>
                                    </p:anim>
                                    <p:anim calcmode="lin" valueType="num">
                                      <p:cBhvr additive="base">
                                        <p:cTn id="90" dur="3000" fill="hold"/>
                                        <p:tgtEl>
                                          <p:spTgt spid="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3000" fill="hold"/>
                                        <p:tgtEl>
                                          <p:spTgt spid="4"/>
                                        </p:tgtEl>
                                        <p:attrNameLst>
                                          <p:attrName>ppt_x</p:attrName>
                                        </p:attrNameLst>
                                      </p:cBhvr>
                                      <p:tavLst>
                                        <p:tav tm="0">
                                          <p:val>
                                            <p:strVal val="#ppt_x"/>
                                          </p:val>
                                        </p:tav>
                                        <p:tav tm="100000">
                                          <p:val>
                                            <p:strVal val="#ppt_x"/>
                                          </p:val>
                                        </p:tav>
                                      </p:tavLst>
                                    </p:anim>
                                    <p:anim calcmode="lin" valueType="num">
                                      <p:cBhvr additive="base">
                                        <p:cTn id="94" dur="3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3000" fill="hold"/>
                                        <p:tgtEl>
                                          <p:spTgt spid="5"/>
                                        </p:tgtEl>
                                        <p:attrNameLst>
                                          <p:attrName>ppt_x</p:attrName>
                                        </p:attrNameLst>
                                      </p:cBhvr>
                                      <p:tavLst>
                                        <p:tav tm="0">
                                          <p:val>
                                            <p:strVal val="#ppt_x"/>
                                          </p:val>
                                        </p:tav>
                                        <p:tav tm="100000">
                                          <p:val>
                                            <p:strVal val="#ppt_x"/>
                                          </p:val>
                                        </p:tav>
                                      </p:tavLst>
                                    </p:anim>
                                    <p:anim calcmode="lin" valueType="num">
                                      <p:cBhvr additive="base">
                                        <p:cTn id="98" dur="3000" fill="hold"/>
                                        <p:tgtEl>
                                          <p:spTgt spid="5"/>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3000" fill="hold"/>
                                        <p:tgtEl>
                                          <p:spTgt spid="6"/>
                                        </p:tgtEl>
                                        <p:attrNameLst>
                                          <p:attrName>ppt_x</p:attrName>
                                        </p:attrNameLst>
                                      </p:cBhvr>
                                      <p:tavLst>
                                        <p:tav tm="0">
                                          <p:val>
                                            <p:strVal val="#ppt_x"/>
                                          </p:val>
                                        </p:tav>
                                        <p:tav tm="100000">
                                          <p:val>
                                            <p:strVal val="#ppt_x"/>
                                          </p:val>
                                        </p:tav>
                                      </p:tavLst>
                                    </p:anim>
                                    <p:anim calcmode="lin" valueType="num">
                                      <p:cBhvr additive="base">
                                        <p:cTn id="102" dur="3000" fill="hold"/>
                                        <p:tgtEl>
                                          <p:spTgt spid="6"/>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additive="base">
                                        <p:cTn id="105" dur="3000" fill="hold"/>
                                        <p:tgtEl>
                                          <p:spTgt spid="7"/>
                                        </p:tgtEl>
                                        <p:attrNameLst>
                                          <p:attrName>ppt_x</p:attrName>
                                        </p:attrNameLst>
                                      </p:cBhvr>
                                      <p:tavLst>
                                        <p:tav tm="0">
                                          <p:val>
                                            <p:strVal val="#ppt_x"/>
                                          </p:val>
                                        </p:tav>
                                        <p:tav tm="100000">
                                          <p:val>
                                            <p:strVal val="#ppt_x"/>
                                          </p:val>
                                        </p:tav>
                                      </p:tavLst>
                                    </p:anim>
                                    <p:anim calcmode="lin" valueType="num">
                                      <p:cBhvr additive="base">
                                        <p:cTn id="106" dur="3000" fill="hold"/>
                                        <p:tgtEl>
                                          <p:spTgt spid="7"/>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additive="base">
                                        <p:cTn id="109" dur="3000" fill="hold"/>
                                        <p:tgtEl>
                                          <p:spTgt spid="8"/>
                                        </p:tgtEl>
                                        <p:attrNameLst>
                                          <p:attrName>ppt_x</p:attrName>
                                        </p:attrNameLst>
                                      </p:cBhvr>
                                      <p:tavLst>
                                        <p:tav tm="0">
                                          <p:val>
                                            <p:strVal val="#ppt_x"/>
                                          </p:val>
                                        </p:tav>
                                        <p:tav tm="100000">
                                          <p:val>
                                            <p:strVal val="#ppt_x"/>
                                          </p:val>
                                        </p:tav>
                                      </p:tavLst>
                                    </p:anim>
                                    <p:anim calcmode="lin" valueType="num">
                                      <p:cBhvr additive="base">
                                        <p:cTn id="110" dur="3000" fill="hold"/>
                                        <p:tgtEl>
                                          <p:spTgt spid="8"/>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additive="base">
                                        <p:cTn id="113" dur="3000" fill="hold"/>
                                        <p:tgtEl>
                                          <p:spTgt spid="9"/>
                                        </p:tgtEl>
                                        <p:attrNameLst>
                                          <p:attrName>ppt_x</p:attrName>
                                        </p:attrNameLst>
                                      </p:cBhvr>
                                      <p:tavLst>
                                        <p:tav tm="0">
                                          <p:val>
                                            <p:strVal val="#ppt_x"/>
                                          </p:val>
                                        </p:tav>
                                        <p:tav tm="100000">
                                          <p:val>
                                            <p:strVal val="#ppt_x"/>
                                          </p:val>
                                        </p:tav>
                                      </p:tavLst>
                                    </p:anim>
                                    <p:anim calcmode="lin" valueType="num">
                                      <p:cBhvr additive="base">
                                        <p:cTn id="114" dur="3000" fill="hold"/>
                                        <p:tgtEl>
                                          <p:spTgt spid="9"/>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3000" fill="hold"/>
                                        <p:tgtEl>
                                          <p:spTgt spid="10"/>
                                        </p:tgtEl>
                                        <p:attrNameLst>
                                          <p:attrName>ppt_x</p:attrName>
                                        </p:attrNameLst>
                                      </p:cBhvr>
                                      <p:tavLst>
                                        <p:tav tm="0">
                                          <p:val>
                                            <p:strVal val="#ppt_x"/>
                                          </p:val>
                                        </p:tav>
                                        <p:tav tm="100000">
                                          <p:val>
                                            <p:strVal val="#ppt_x"/>
                                          </p:val>
                                        </p:tav>
                                      </p:tavLst>
                                    </p:anim>
                                    <p:anim calcmode="lin" valueType="num">
                                      <p:cBhvr additive="base">
                                        <p:cTn id="118" dur="3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3000" fill="hold"/>
                                        <p:tgtEl>
                                          <p:spTgt spid="11"/>
                                        </p:tgtEl>
                                        <p:attrNameLst>
                                          <p:attrName>ppt_x</p:attrName>
                                        </p:attrNameLst>
                                      </p:cBhvr>
                                      <p:tavLst>
                                        <p:tav tm="0">
                                          <p:val>
                                            <p:strVal val="#ppt_x"/>
                                          </p:val>
                                        </p:tav>
                                        <p:tav tm="100000">
                                          <p:val>
                                            <p:strVal val="#ppt_x"/>
                                          </p:val>
                                        </p:tav>
                                      </p:tavLst>
                                    </p:anim>
                                    <p:anim calcmode="lin" valueType="num">
                                      <p:cBhvr additive="base">
                                        <p:cTn id="122" dur="3000" fill="hold"/>
                                        <p:tgtEl>
                                          <p:spTgt spid="11"/>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12"/>
                                        </p:tgtEl>
                                        <p:attrNameLst>
                                          <p:attrName>style.visibility</p:attrName>
                                        </p:attrNameLst>
                                      </p:cBhvr>
                                      <p:to>
                                        <p:strVal val="visible"/>
                                      </p:to>
                                    </p:set>
                                    <p:anim calcmode="lin" valueType="num">
                                      <p:cBhvr additive="base">
                                        <p:cTn id="125" dur="3000" fill="hold"/>
                                        <p:tgtEl>
                                          <p:spTgt spid="12"/>
                                        </p:tgtEl>
                                        <p:attrNameLst>
                                          <p:attrName>ppt_x</p:attrName>
                                        </p:attrNameLst>
                                      </p:cBhvr>
                                      <p:tavLst>
                                        <p:tav tm="0">
                                          <p:val>
                                            <p:strVal val="#ppt_x"/>
                                          </p:val>
                                        </p:tav>
                                        <p:tav tm="100000">
                                          <p:val>
                                            <p:strVal val="#ppt_x"/>
                                          </p:val>
                                        </p:tav>
                                      </p:tavLst>
                                    </p:anim>
                                    <p:anim calcmode="lin" valueType="num">
                                      <p:cBhvr additive="base">
                                        <p:cTn id="126" dur="3000" fill="hold"/>
                                        <p:tgtEl>
                                          <p:spTgt spid="12"/>
                                        </p:tgtEl>
                                        <p:attrNameLst>
                                          <p:attrName>ppt_y</p:attrName>
                                        </p:attrNameLst>
                                      </p:cBhvr>
                                      <p:tavLst>
                                        <p:tav tm="0">
                                          <p:val>
                                            <p:strVal val="0-#ppt_h/2"/>
                                          </p:val>
                                        </p:tav>
                                        <p:tav tm="100000">
                                          <p:val>
                                            <p:strVal val="#ppt_y"/>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p:cTn id="129" dur="3000" fill="hold"/>
                                        <p:tgtEl>
                                          <p:spTgt spid="3"/>
                                        </p:tgtEl>
                                        <p:attrNameLst>
                                          <p:attrName>ppt_w</p:attrName>
                                        </p:attrNameLst>
                                      </p:cBhvr>
                                      <p:tavLst>
                                        <p:tav tm="0">
                                          <p:val>
                                            <p:strVal val="#ppt_w"/>
                                          </p:val>
                                        </p:tav>
                                        <p:tav tm="100000">
                                          <p:val>
                                            <p:strVal val="#ppt_w"/>
                                          </p:val>
                                        </p:tav>
                                      </p:tavLst>
                                    </p:anim>
                                    <p:anim calcmode="lin" valueType="num">
                                      <p:cBhvr>
                                        <p:cTn id="130" dur="3000" fill="hold"/>
                                        <p:tgtEl>
                                          <p:spTgt spid="3"/>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p:cTn id="133" dur="3000" fill="hold"/>
                                        <p:tgtEl>
                                          <p:spTgt spid="4"/>
                                        </p:tgtEl>
                                        <p:attrNameLst>
                                          <p:attrName>ppt_w</p:attrName>
                                        </p:attrNameLst>
                                      </p:cBhvr>
                                      <p:tavLst>
                                        <p:tav tm="0">
                                          <p:val>
                                            <p:strVal val="#ppt_w"/>
                                          </p:val>
                                        </p:tav>
                                        <p:tav tm="100000">
                                          <p:val>
                                            <p:strVal val="#ppt_w"/>
                                          </p:val>
                                        </p:tav>
                                      </p:tavLst>
                                    </p:anim>
                                    <p:anim calcmode="lin" valueType="num">
                                      <p:cBhvr>
                                        <p:cTn id="134" dur="3000" fill="hold"/>
                                        <p:tgtEl>
                                          <p:spTgt spid="4"/>
                                        </p:tgtEl>
                                        <p:attrNameLst>
                                          <p:attrName>ppt_h</p:attrName>
                                        </p:attrNameLst>
                                      </p:cBhvr>
                                      <p:tavLst>
                                        <p:tav tm="0" fmla="#ppt_h*sin(2.5*pi*$)">
                                          <p:val>
                                            <p:fltVal val="0"/>
                                          </p:val>
                                        </p:tav>
                                        <p:tav tm="100000">
                                          <p:val>
                                            <p:fltVal val="1"/>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p:cTn id="137" dur="3000" fill="hold"/>
                                        <p:tgtEl>
                                          <p:spTgt spid="5"/>
                                        </p:tgtEl>
                                        <p:attrNameLst>
                                          <p:attrName>ppt_w</p:attrName>
                                        </p:attrNameLst>
                                      </p:cBhvr>
                                      <p:tavLst>
                                        <p:tav tm="0">
                                          <p:val>
                                            <p:strVal val="#ppt_w"/>
                                          </p:val>
                                        </p:tav>
                                        <p:tav tm="100000">
                                          <p:val>
                                            <p:strVal val="#ppt_w"/>
                                          </p:val>
                                        </p:tav>
                                      </p:tavLst>
                                    </p:anim>
                                    <p:anim calcmode="lin" valueType="num">
                                      <p:cBhvr>
                                        <p:cTn id="138" dur="3000" fill="hold"/>
                                        <p:tgtEl>
                                          <p:spTgt spid="5"/>
                                        </p:tgtEl>
                                        <p:attrNameLst>
                                          <p:attrName>ppt_h</p:attrName>
                                        </p:attrNameLst>
                                      </p:cBhvr>
                                      <p:tavLst>
                                        <p:tav tm="0" fmla="#ppt_h*sin(2.5*pi*$)">
                                          <p:val>
                                            <p:fltVal val="0"/>
                                          </p:val>
                                        </p:tav>
                                        <p:tav tm="100000">
                                          <p:val>
                                            <p:fltVal val="1"/>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 calcmode="lin" valueType="num">
                                      <p:cBhvr>
                                        <p:cTn id="141" dur="3000" fill="hold"/>
                                        <p:tgtEl>
                                          <p:spTgt spid="6"/>
                                        </p:tgtEl>
                                        <p:attrNameLst>
                                          <p:attrName>ppt_w</p:attrName>
                                        </p:attrNameLst>
                                      </p:cBhvr>
                                      <p:tavLst>
                                        <p:tav tm="0">
                                          <p:val>
                                            <p:strVal val="#ppt_w"/>
                                          </p:val>
                                        </p:tav>
                                        <p:tav tm="100000">
                                          <p:val>
                                            <p:strVal val="#ppt_w"/>
                                          </p:val>
                                        </p:tav>
                                      </p:tavLst>
                                    </p:anim>
                                    <p:anim calcmode="lin" valueType="num">
                                      <p:cBhvr>
                                        <p:cTn id="142" dur="3000" fill="hold"/>
                                        <p:tgtEl>
                                          <p:spTgt spid="6"/>
                                        </p:tgtEl>
                                        <p:attrNameLst>
                                          <p:attrName>ppt_h</p:attrName>
                                        </p:attrNameLst>
                                      </p:cBhvr>
                                      <p:tavLst>
                                        <p:tav tm="0" fmla="#ppt_h*sin(2.5*pi*$)">
                                          <p:val>
                                            <p:fltVal val="0"/>
                                          </p:val>
                                        </p:tav>
                                        <p:tav tm="100000">
                                          <p:val>
                                            <p:fltVal val="1"/>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7"/>
                                        </p:tgtEl>
                                        <p:attrNameLst>
                                          <p:attrName>style.visibility</p:attrName>
                                        </p:attrNameLst>
                                      </p:cBhvr>
                                      <p:to>
                                        <p:strVal val="visible"/>
                                      </p:to>
                                    </p:set>
                                    <p:anim calcmode="lin" valueType="num">
                                      <p:cBhvr>
                                        <p:cTn id="145" dur="3000" fill="hold"/>
                                        <p:tgtEl>
                                          <p:spTgt spid="7"/>
                                        </p:tgtEl>
                                        <p:attrNameLst>
                                          <p:attrName>ppt_w</p:attrName>
                                        </p:attrNameLst>
                                      </p:cBhvr>
                                      <p:tavLst>
                                        <p:tav tm="0">
                                          <p:val>
                                            <p:strVal val="#ppt_w"/>
                                          </p:val>
                                        </p:tav>
                                        <p:tav tm="100000">
                                          <p:val>
                                            <p:strVal val="#ppt_w"/>
                                          </p:val>
                                        </p:tav>
                                      </p:tavLst>
                                    </p:anim>
                                    <p:anim calcmode="lin" valueType="num">
                                      <p:cBhvr>
                                        <p:cTn id="146" dur="3000" fill="hold"/>
                                        <p:tgtEl>
                                          <p:spTgt spid="7"/>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8"/>
                                        </p:tgtEl>
                                        <p:attrNameLst>
                                          <p:attrName>style.visibility</p:attrName>
                                        </p:attrNameLst>
                                      </p:cBhvr>
                                      <p:to>
                                        <p:strVal val="visible"/>
                                      </p:to>
                                    </p:set>
                                    <p:anim calcmode="lin" valueType="num">
                                      <p:cBhvr>
                                        <p:cTn id="149" dur="3000" fill="hold"/>
                                        <p:tgtEl>
                                          <p:spTgt spid="8"/>
                                        </p:tgtEl>
                                        <p:attrNameLst>
                                          <p:attrName>ppt_w</p:attrName>
                                        </p:attrNameLst>
                                      </p:cBhvr>
                                      <p:tavLst>
                                        <p:tav tm="0">
                                          <p:val>
                                            <p:strVal val="#ppt_w"/>
                                          </p:val>
                                        </p:tav>
                                        <p:tav tm="100000">
                                          <p:val>
                                            <p:strVal val="#ppt_w"/>
                                          </p:val>
                                        </p:tav>
                                      </p:tavLst>
                                    </p:anim>
                                    <p:anim calcmode="lin" valueType="num">
                                      <p:cBhvr>
                                        <p:cTn id="150" dur="3000" fill="hold"/>
                                        <p:tgtEl>
                                          <p:spTgt spid="8"/>
                                        </p:tgtEl>
                                        <p:attrNameLst>
                                          <p:attrName>ppt_h</p:attrName>
                                        </p:attrNameLst>
                                      </p:cBhvr>
                                      <p:tavLst>
                                        <p:tav tm="0" fmla="#ppt_h*sin(2.5*pi*$)">
                                          <p:val>
                                            <p:fltVal val="0"/>
                                          </p:val>
                                        </p:tav>
                                        <p:tav tm="100000">
                                          <p:val>
                                            <p:fltVal val="1"/>
                                          </p:val>
                                        </p:tav>
                                      </p:tavLst>
                                    </p:anim>
                                  </p:childTnLst>
                                </p:cTn>
                              </p:par>
                              <p:par>
                                <p:cTn id="151" presetID="19" presetClass="entr" presetSubtype="5" fill="hold" grpId="1" nodeType="withEffect">
                                  <p:stCondLst>
                                    <p:cond delay="0"/>
                                  </p:stCondLst>
                                  <p:childTnLst>
                                    <p:set>
                                      <p:cBhvr>
                                        <p:cTn id="152" dur="1" fill="hold">
                                          <p:stCondLst>
                                            <p:cond delay="0"/>
                                          </p:stCondLst>
                                        </p:cTn>
                                        <p:tgtEl>
                                          <p:spTgt spid="9"/>
                                        </p:tgtEl>
                                        <p:attrNameLst>
                                          <p:attrName>style.visibility</p:attrName>
                                        </p:attrNameLst>
                                      </p:cBhvr>
                                      <p:to>
                                        <p:strVal val="visible"/>
                                      </p:to>
                                    </p:set>
                                    <p:anim calcmode="lin" valueType="num">
                                      <p:cBhvr>
                                        <p:cTn id="153" dur="3000" fill="hold"/>
                                        <p:tgtEl>
                                          <p:spTgt spid="9"/>
                                        </p:tgtEl>
                                        <p:attrNameLst>
                                          <p:attrName>ppt_w</p:attrName>
                                        </p:attrNameLst>
                                      </p:cBhvr>
                                      <p:tavLst>
                                        <p:tav tm="0">
                                          <p:val>
                                            <p:strVal val="#ppt_w"/>
                                          </p:val>
                                        </p:tav>
                                        <p:tav tm="100000">
                                          <p:val>
                                            <p:strVal val="#ppt_w"/>
                                          </p:val>
                                        </p:tav>
                                      </p:tavLst>
                                    </p:anim>
                                    <p:anim calcmode="lin" valueType="num">
                                      <p:cBhvr>
                                        <p:cTn id="154" dur="3000" fill="hold"/>
                                        <p:tgtEl>
                                          <p:spTgt spid="9"/>
                                        </p:tgtEl>
                                        <p:attrNameLst>
                                          <p:attrName>ppt_h</p:attrName>
                                        </p:attrNameLst>
                                      </p:cBhvr>
                                      <p:tavLst>
                                        <p:tav tm="0" fmla="#ppt_h*sin(2.5*pi*$)">
                                          <p:val>
                                            <p:fltVal val="0"/>
                                          </p:val>
                                        </p:tav>
                                        <p:tav tm="100000">
                                          <p:val>
                                            <p:fltVal val="1"/>
                                          </p:val>
                                        </p:tav>
                                      </p:tavLst>
                                    </p:anim>
                                  </p:childTnLst>
                                </p:cTn>
                              </p:par>
                              <p:par>
                                <p:cTn id="155" presetID="19" presetClass="entr" presetSubtype="5" fill="hold" grpId="1" nodeType="withEffect">
                                  <p:stCondLst>
                                    <p:cond delay="0"/>
                                  </p:stCondLst>
                                  <p:childTnLst>
                                    <p:set>
                                      <p:cBhvr>
                                        <p:cTn id="156" dur="1" fill="hold">
                                          <p:stCondLst>
                                            <p:cond delay="0"/>
                                          </p:stCondLst>
                                        </p:cTn>
                                        <p:tgtEl>
                                          <p:spTgt spid="10"/>
                                        </p:tgtEl>
                                        <p:attrNameLst>
                                          <p:attrName>style.visibility</p:attrName>
                                        </p:attrNameLst>
                                      </p:cBhvr>
                                      <p:to>
                                        <p:strVal val="visible"/>
                                      </p:to>
                                    </p:set>
                                    <p:anim calcmode="lin" valueType="num">
                                      <p:cBhvr>
                                        <p:cTn id="157" dur="3000" fill="hold"/>
                                        <p:tgtEl>
                                          <p:spTgt spid="10"/>
                                        </p:tgtEl>
                                        <p:attrNameLst>
                                          <p:attrName>ppt_w</p:attrName>
                                        </p:attrNameLst>
                                      </p:cBhvr>
                                      <p:tavLst>
                                        <p:tav tm="0">
                                          <p:val>
                                            <p:strVal val="#ppt_w"/>
                                          </p:val>
                                        </p:tav>
                                        <p:tav tm="100000">
                                          <p:val>
                                            <p:strVal val="#ppt_w"/>
                                          </p:val>
                                        </p:tav>
                                      </p:tavLst>
                                    </p:anim>
                                    <p:anim calcmode="lin" valueType="num">
                                      <p:cBhvr>
                                        <p:cTn id="158" dur="3000" fill="hold"/>
                                        <p:tgtEl>
                                          <p:spTgt spid="10"/>
                                        </p:tgtEl>
                                        <p:attrNameLst>
                                          <p:attrName>ppt_h</p:attrName>
                                        </p:attrNameLst>
                                      </p:cBhvr>
                                      <p:tavLst>
                                        <p:tav tm="0" fmla="#ppt_h*sin(2.5*pi*$)">
                                          <p:val>
                                            <p:fltVal val="0"/>
                                          </p:val>
                                        </p:tav>
                                        <p:tav tm="100000">
                                          <p:val>
                                            <p:fltVal val="1"/>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 calcmode="lin" valueType="num">
                                      <p:cBhvr>
                                        <p:cTn id="161" dur="3000" fill="hold"/>
                                        <p:tgtEl>
                                          <p:spTgt spid="11"/>
                                        </p:tgtEl>
                                        <p:attrNameLst>
                                          <p:attrName>ppt_w</p:attrName>
                                        </p:attrNameLst>
                                      </p:cBhvr>
                                      <p:tavLst>
                                        <p:tav tm="0">
                                          <p:val>
                                            <p:strVal val="#ppt_w"/>
                                          </p:val>
                                        </p:tav>
                                        <p:tav tm="100000">
                                          <p:val>
                                            <p:strVal val="#ppt_w"/>
                                          </p:val>
                                        </p:tav>
                                      </p:tavLst>
                                    </p:anim>
                                    <p:anim calcmode="lin" valueType="num">
                                      <p:cBhvr>
                                        <p:cTn id="162" dur="3000" fill="hold"/>
                                        <p:tgtEl>
                                          <p:spTgt spid="11"/>
                                        </p:tgtEl>
                                        <p:attrNameLst>
                                          <p:attrName>ppt_h</p:attrName>
                                        </p:attrNameLst>
                                      </p:cBhvr>
                                      <p:tavLst>
                                        <p:tav tm="0" fmla="#ppt_h*sin(2.5*pi*$)">
                                          <p:val>
                                            <p:fltVal val="0"/>
                                          </p:val>
                                        </p:tav>
                                        <p:tav tm="100000">
                                          <p:val>
                                            <p:fltVal val="1"/>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12"/>
                                        </p:tgtEl>
                                        <p:attrNameLst>
                                          <p:attrName>style.visibility</p:attrName>
                                        </p:attrNameLst>
                                      </p:cBhvr>
                                      <p:to>
                                        <p:strVal val="visible"/>
                                      </p:to>
                                    </p:set>
                                    <p:anim calcmode="lin" valueType="num">
                                      <p:cBhvr>
                                        <p:cTn id="165" dur="3000" fill="hold"/>
                                        <p:tgtEl>
                                          <p:spTgt spid="12"/>
                                        </p:tgtEl>
                                        <p:attrNameLst>
                                          <p:attrName>ppt_w</p:attrName>
                                        </p:attrNameLst>
                                      </p:cBhvr>
                                      <p:tavLst>
                                        <p:tav tm="0">
                                          <p:val>
                                            <p:strVal val="#ppt_w"/>
                                          </p:val>
                                        </p:tav>
                                        <p:tav tm="100000">
                                          <p:val>
                                            <p:strVal val="#ppt_w"/>
                                          </p:val>
                                        </p:tav>
                                      </p:tavLst>
                                    </p:anim>
                                    <p:anim calcmode="lin" valueType="num">
                                      <p:cBhvr>
                                        <p:cTn id="166" dur="3000" fill="hold"/>
                                        <p:tgtEl>
                                          <p:spTgt spid="12"/>
                                        </p:tgtEl>
                                        <p:attrNameLst>
                                          <p:attrName>ppt_h</p:attrName>
                                        </p:attrNameLst>
                                      </p:cBhvr>
                                      <p:tavLst>
                                        <p:tav tm="0" fmla="#ppt_h*sin(2.5*pi*$)">
                                          <p:val>
                                            <p:fltVal val="0"/>
                                          </p:val>
                                        </p:tav>
                                        <p:tav tm="100000">
                                          <p:val>
                                            <p:fltVal val="1"/>
                                          </p:val>
                                        </p:tav>
                                      </p:tavLst>
                                    </p:anim>
                                  </p:childTnLst>
                                </p:cTn>
                              </p:par>
                              <p:par>
                                <p:cTn id="167" presetID="8" presetClass="emph" presetSubtype="0" fill="hold" grpId="2" nodeType="withEffect">
                                  <p:stCondLst>
                                    <p:cond delay="0"/>
                                  </p:stCondLst>
                                  <p:childTnLst>
                                    <p:animRot by="21600000">
                                      <p:cBhvr>
                                        <p:cTn id="168" dur="3000" fill="hold"/>
                                        <p:tgtEl>
                                          <p:spTgt spid="3"/>
                                        </p:tgtEl>
                                        <p:attrNameLst>
                                          <p:attrName>r</p:attrName>
                                        </p:attrNameLst>
                                      </p:cBhvr>
                                    </p:animRot>
                                  </p:childTnLst>
                                </p:cTn>
                              </p:par>
                              <p:par>
                                <p:cTn id="169" presetID="8" presetClass="emph" presetSubtype="0" fill="hold" grpId="2" nodeType="withEffect">
                                  <p:stCondLst>
                                    <p:cond delay="0"/>
                                  </p:stCondLst>
                                  <p:childTnLst>
                                    <p:animRot by="21600000">
                                      <p:cBhvr>
                                        <p:cTn id="170" dur="3000" fill="hold"/>
                                        <p:tgtEl>
                                          <p:spTgt spid="4"/>
                                        </p:tgtEl>
                                        <p:attrNameLst>
                                          <p:attrName>r</p:attrName>
                                        </p:attrNameLst>
                                      </p:cBhvr>
                                    </p:animRot>
                                  </p:childTnLst>
                                </p:cTn>
                              </p:par>
                              <p:par>
                                <p:cTn id="171" presetID="8" presetClass="emph" presetSubtype="0" fill="hold" grpId="2" nodeType="withEffect">
                                  <p:stCondLst>
                                    <p:cond delay="0"/>
                                  </p:stCondLst>
                                  <p:childTnLst>
                                    <p:animRot by="21600000">
                                      <p:cBhvr>
                                        <p:cTn id="172" dur="3000" fill="hold"/>
                                        <p:tgtEl>
                                          <p:spTgt spid="5"/>
                                        </p:tgtEl>
                                        <p:attrNameLst>
                                          <p:attrName>r</p:attrName>
                                        </p:attrNameLst>
                                      </p:cBhvr>
                                    </p:animRot>
                                  </p:childTnLst>
                                </p:cTn>
                              </p:par>
                              <p:par>
                                <p:cTn id="173" presetID="8" presetClass="emph" presetSubtype="0" fill="hold" grpId="2" nodeType="withEffect">
                                  <p:stCondLst>
                                    <p:cond delay="0"/>
                                  </p:stCondLst>
                                  <p:childTnLst>
                                    <p:animRot by="21600000">
                                      <p:cBhvr>
                                        <p:cTn id="174" dur="3000" fill="hold"/>
                                        <p:tgtEl>
                                          <p:spTgt spid="6"/>
                                        </p:tgtEl>
                                        <p:attrNameLst>
                                          <p:attrName>r</p:attrName>
                                        </p:attrNameLst>
                                      </p:cBhvr>
                                    </p:animRot>
                                  </p:childTnLst>
                                </p:cTn>
                              </p:par>
                              <p:par>
                                <p:cTn id="175" presetID="8" presetClass="emph" presetSubtype="0" fill="hold" grpId="2" nodeType="withEffect">
                                  <p:stCondLst>
                                    <p:cond delay="0"/>
                                  </p:stCondLst>
                                  <p:childTnLst>
                                    <p:animRot by="21600000">
                                      <p:cBhvr>
                                        <p:cTn id="176" dur="3000" fill="hold"/>
                                        <p:tgtEl>
                                          <p:spTgt spid="7"/>
                                        </p:tgtEl>
                                        <p:attrNameLst>
                                          <p:attrName>r</p:attrName>
                                        </p:attrNameLst>
                                      </p:cBhvr>
                                    </p:animRot>
                                  </p:childTnLst>
                                </p:cTn>
                              </p:par>
                              <p:par>
                                <p:cTn id="177" presetID="8" presetClass="emph" presetSubtype="0" fill="hold" grpId="2" nodeType="withEffect">
                                  <p:stCondLst>
                                    <p:cond delay="0"/>
                                  </p:stCondLst>
                                  <p:childTnLst>
                                    <p:animRot by="21600000">
                                      <p:cBhvr>
                                        <p:cTn id="178" dur="3000" fill="hold"/>
                                        <p:tgtEl>
                                          <p:spTgt spid="8"/>
                                        </p:tgtEl>
                                        <p:attrNameLst>
                                          <p:attrName>r</p:attrName>
                                        </p:attrNameLst>
                                      </p:cBhvr>
                                    </p:animRot>
                                  </p:childTnLst>
                                </p:cTn>
                              </p:par>
                              <p:par>
                                <p:cTn id="179" presetID="8" presetClass="emph" presetSubtype="0" fill="hold" grpId="2" nodeType="withEffect">
                                  <p:stCondLst>
                                    <p:cond delay="0"/>
                                  </p:stCondLst>
                                  <p:childTnLst>
                                    <p:animRot by="21600000">
                                      <p:cBhvr>
                                        <p:cTn id="180" dur="3000" fill="hold"/>
                                        <p:tgtEl>
                                          <p:spTgt spid="9"/>
                                        </p:tgtEl>
                                        <p:attrNameLst>
                                          <p:attrName>r</p:attrName>
                                        </p:attrNameLst>
                                      </p:cBhvr>
                                    </p:animRot>
                                  </p:childTnLst>
                                </p:cTn>
                              </p:par>
                              <p:par>
                                <p:cTn id="181" presetID="8" presetClass="emph" presetSubtype="0" fill="hold" grpId="2" nodeType="withEffect">
                                  <p:stCondLst>
                                    <p:cond delay="0"/>
                                  </p:stCondLst>
                                  <p:childTnLst>
                                    <p:animRot by="21600000">
                                      <p:cBhvr>
                                        <p:cTn id="182" dur="3000" fill="hold"/>
                                        <p:tgtEl>
                                          <p:spTgt spid="10"/>
                                        </p:tgtEl>
                                        <p:attrNameLst>
                                          <p:attrName>r</p:attrName>
                                        </p:attrNameLst>
                                      </p:cBhvr>
                                    </p:animRot>
                                  </p:childTnLst>
                                </p:cTn>
                              </p:par>
                              <p:par>
                                <p:cTn id="183" presetID="8" presetClass="emph" presetSubtype="0" fill="hold" grpId="2" nodeType="withEffect">
                                  <p:stCondLst>
                                    <p:cond delay="0"/>
                                  </p:stCondLst>
                                  <p:childTnLst>
                                    <p:animRot by="21600000">
                                      <p:cBhvr>
                                        <p:cTn id="184" dur="3000" fill="hold"/>
                                        <p:tgtEl>
                                          <p:spTgt spid="11"/>
                                        </p:tgtEl>
                                        <p:attrNameLst>
                                          <p:attrName>r</p:attrName>
                                        </p:attrNameLst>
                                      </p:cBhvr>
                                    </p:animRot>
                                  </p:childTnLst>
                                </p:cTn>
                              </p:par>
                              <p:par>
                                <p:cTn id="185" presetID="8" presetClass="emph" presetSubtype="0" fill="hold" grpId="2" nodeType="withEffect">
                                  <p:stCondLst>
                                    <p:cond delay="0"/>
                                  </p:stCondLst>
                                  <p:childTnLst>
                                    <p:animRot by="21600000">
                                      <p:cBhvr>
                                        <p:cTn id="186" dur="3000" fill="hold"/>
                                        <p:tgtEl>
                                          <p:spTgt spid="12"/>
                                        </p:tgtEl>
                                        <p:attrNameLst>
                                          <p:attrName>r</p:attrName>
                                        </p:attrNameLst>
                                      </p:cBhvr>
                                    </p:animRot>
                                  </p:childTnLst>
                                </p:cTn>
                              </p:par>
                              <p:par>
                                <p:cTn id="187" presetID="8" presetClass="emph" presetSubtype="0" fill="hold" grpId="2" nodeType="withEffect">
                                  <p:stCondLst>
                                    <p:cond delay="0"/>
                                  </p:stCondLst>
                                  <p:childTnLst>
                                    <p:animRot by="21600000">
                                      <p:cBhvr>
                                        <p:cTn id="188" dur="3000" fill="hold"/>
                                        <p:tgtEl>
                                          <p:spTgt spid="13"/>
                                        </p:tgtEl>
                                        <p:attrNameLst>
                                          <p:attrName>r</p:attrName>
                                        </p:attrNameLst>
                                      </p:cBhvr>
                                    </p:animRot>
                                  </p:childTnLst>
                                </p:cTn>
                              </p:par>
                              <p:par>
                                <p:cTn id="189" presetID="8" presetClass="emph" presetSubtype="0" fill="hold" grpId="2" nodeType="withEffect">
                                  <p:stCondLst>
                                    <p:cond delay="0"/>
                                  </p:stCondLst>
                                  <p:childTnLst>
                                    <p:animRot by="21600000">
                                      <p:cBhvr>
                                        <p:cTn id="190" dur="3000" fill="hold"/>
                                        <p:tgtEl>
                                          <p:spTgt spid="14"/>
                                        </p:tgtEl>
                                        <p:attrNameLst>
                                          <p:attrName>r</p:attrName>
                                        </p:attrNameLst>
                                      </p:cBhvr>
                                    </p:animRot>
                                  </p:childTnLst>
                                </p:cTn>
                              </p:par>
                              <p:par>
                                <p:cTn id="191" presetID="8" presetClass="emph" presetSubtype="0" fill="hold" grpId="2" nodeType="withEffect">
                                  <p:stCondLst>
                                    <p:cond delay="0"/>
                                  </p:stCondLst>
                                  <p:childTnLst>
                                    <p:animRot by="21600000">
                                      <p:cBhvr>
                                        <p:cTn id="192" dur="3000" fill="hold"/>
                                        <p:tgtEl>
                                          <p:spTgt spid="15"/>
                                        </p:tgtEl>
                                        <p:attrNameLst>
                                          <p:attrName>r</p:attrName>
                                        </p:attrNameLst>
                                      </p:cBhvr>
                                    </p:animRot>
                                  </p:childTnLst>
                                </p:cTn>
                              </p:par>
                              <p:par>
                                <p:cTn id="193" presetID="8" presetClass="emph" presetSubtype="0" fill="hold" grpId="2" nodeType="withEffect">
                                  <p:stCondLst>
                                    <p:cond delay="0"/>
                                  </p:stCondLst>
                                  <p:childTnLst>
                                    <p:animRot by="21600000">
                                      <p:cBhvr>
                                        <p:cTn id="194" dur="3000" fill="hold"/>
                                        <p:tgtEl>
                                          <p:spTgt spid="16"/>
                                        </p:tgtEl>
                                        <p:attrNameLst>
                                          <p:attrName>r</p:attrName>
                                        </p:attrNameLst>
                                      </p:cBhvr>
                                    </p:animRot>
                                  </p:childTnLst>
                                </p:cTn>
                              </p:par>
                              <p:par>
                                <p:cTn id="195" presetID="8" presetClass="emph" presetSubtype="0" fill="hold" grpId="2" nodeType="withEffect">
                                  <p:stCondLst>
                                    <p:cond delay="0"/>
                                  </p:stCondLst>
                                  <p:childTnLst>
                                    <p:animRot by="21600000">
                                      <p:cBhvr>
                                        <p:cTn id="196" dur="3000" fill="hold"/>
                                        <p:tgtEl>
                                          <p:spTgt spid="17"/>
                                        </p:tgtEl>
                                        <p:attrNameLst>
                                          <p:attrName>r</p:attrName>
                                        </p:attrNameLst>
                                      </p:cBhvr>
                                    </p:animRot>
                                  </p:childTnLst>
                                </p:cTn>
                              </p:par>
                              <p:par>
                                <p:cTn id="197" presetID="8" presetClass="emph" presetSubtype="0" fill="hold" grpId="2"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2"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2" nodeType="withEffect">
                                  <p:stCondLst>
                                    <p:cond delay="0"/>
                                  </p:stCondLst>
                                  <p:childTnLst>
                                    <p:animRot by="21600000">
                                      <p:cBhvr>
                                        <p:cTn id="202" dur="3000" fill="hold"/>
                                        <p:tgtEl>
                                          <p:spTgt spid="20"/>
                                        </p:tgtEl>
                                        <p:attrNameLst>
                                          <p:attrName>r</p:attrName>
                                        </p:attrNameLst>
                                      </p:cBhvr>
                                    </p:animRot>
                                  </p:childTnLst>
                                </p:cTn>
                              </p:par>
                              <p:par>
                                <p:cTn id="203" presetID="8" presetClass="emph" presetSubtype="0" fill="hold" grpId="2" nodeType="withEffect">
                                  <p:stCondLst>
                                    <p:cond delay="0"/>
                                  </p:stCondLst>
                                  <p:childTnLst>
                                    <p:animRot by="21600000">
                                      <p:cBhvr>
                                        <p:cTn id="204" dur="3000" fill="hold"/>
                                        <p:tgtEl>
                                          <p:spTgt spid="21"/>
                                        </p:tgtEl>
                                        <p:attrNameLst>
                                          <p:attrName>r</p:attrName>
                                        </p:attrNameLst>
                                      </p:cBhvr>
                                    </p:animRot>
                                  </p:childTnLst>
                                </p:cTn>
                              </p:par>
                              <p:par>
                                <p:cTn id="205" presetID="8" presetClass="emph" presetSubtype="0" fill="hold" grpId="2" nodeType="withEffect">
                                  <p:stCondLst>
                                    <p:cond delay="0"/>
                                  </p:stCondLst>
                                  <p:childTnLst>
                                    <p:animRot by="21600000">
                                      <p:cBhvr>
                                        <p:cTn id="206" dur="3000" fill="hold"/>
                                        <p:tgtEl>
                                          <p:spTgt spid="22"/>
                                        </p:tgtEl>
                                        <p:attrNameLst>
                                          <p:attrName>r</p:attrName>
                                        </p:attrNameLst>
                                      </p:cBhvr>
                                    </p:animRot>
                                  </p:childTnLst>
                                </p:cTn>
                              </p:par>
                            </p:childTnLst>
                          </p:cTn>
                        </p:par>
                        <p:par>
                          <p:cTn id="207" fill="hold">
                            <p:stCondLst>
                              <p:cond delay="3000"/>
                            </p:stCondLst>
                            <p:childTnLst>
                              <p:par>
                                <p:cTn id="208" presetID="2" presetClass="exit" presetSubtype="4" fill="hold" grpId="3" nodeType="afterEffect">
                                  <p:stCondLst>
                                    <p:cond delay="0"/>
                                  </p:stCondLst>
                                  <p:childTnLst>
                                    <p:anim calcmode="lin" valueType="num">
                                      <p:cBhvr additive="base">
                                        <p:cTn id="209" dur="3000"/>
                                        <p:tgtEl>
                                          <p:spTgt spid="13"/>
                                        </p:tgtEl>
                                        <p:attrNameLst>
                                          <p:attrName>ppt_x</p:attrName>
                                        </p:attrNameLst>
                                      </p:cBhvr>
                                      <p:tavLst>
                                        <p:tav tm="0">
                                          <p:val>
                                            <p:strVal val="ppt_x"/>
                                          </p:val>
                                        </p:tav>
                                        <p:tav tm="100000">
                                          <p:val>
                                            <p:strVal val="ppt_x"/>
                                          </p:val>
                                        </p:tav>
                                      </p:tavLst>
                                    </p:anim>
                                    <p:anim calcmode="lin" valueType="num">
                                      <p:cBhvr additive="base">
                                        <p:cTn id="210" dur="3000"/>
                                        <p:tgtEl>
                                          <p:spTgt spid="13"/>
                                        </p:tgtEl>
                                        <p:attrNameLst>
                                          <p:attrName>ppt_y</p:attrName>
                                        </p:attrNameLst>
                                      </p:cBhvr>
                                      <p:tavLst>
                                        <p:tav tm="0">
                                          <p:val>
                                            <p:strVal val="ppt_y"/>
                                          </p:val>
                                        </p:tav>
                                        <p:tav tm="100000">
                                          <p:val>
                                            <p:strVal val="1+ppt_h/2"/>
                                          </p:val>
                                        </p:tav>
                                      </p:tavLst>
                                    </p:anim>
                                    <p:set>
                                      <p:cBhvr>
                                        <p:cTn id="211" dur="1" fill="hold">
                                          <p:stCondLst>
                                            <p:cond delay="2999"/>
                                          </p:stCondLst>
                                        </p:cTn>
                                        <p:tgtEl>
                                          <p:spTgt spid="13"/>
                                        </p:tgtEl>
                                        <p:attrNameLst>
                                          <p:attrName>style.visibility</p:attrName>
                                        </p:attrNameLst>
                                      </p:cBhvr>
                                      <p:to>
                                        <p:strVal val="hidden"/>
                                      </p:to>
                                    </p:set>
                                  </p:childTnLst>
                                </p:cTn>
                              </p:par>
                              <p:par>
                                <p:cTn id="212" presetID="2" presetClass="exit" presetSubtype="4" fill="hold" grpId="3" nodeType="withEffect">
                                  <p:stCondLst>
                                    <p:cond delay="0"/>
                                  </p:stCondLst>
                                  <p:childTnLst>
                                    <p:anim calcmode="lin" valueType="num">
                                      <p:cBhvr additive="base">
                                        <p:cTn id="213" dur="3000"/>
                                        <p:tgtEl>
                                          <p:spTgt spid="14"/>
                                        </p:tgtEl>
                                        <p:attrNameLst>
                                          <p:attrName>ppt_x</p:attrName>
                                        </p:attrNameLst>
                                      </p:cBhvr>
                                      <p:tavLst>
                                        <p:tav tm="0">
                                          <p:val>
                                            <p:strVal val="ppt_x"/>
                                          </p:val>
                                        </p:tav>
                                        <p:tav tm="100000">
                                          <p:val>
                                            <p:strVal val="ppt_x"/>
                                          </p:val>
                                        </p:tav>
                                      </p:tavLst>
                                    </p:anim>
                                    <p:anim calcmode="lin" valueType="num">
                                      <p:cBhvr additive="base">
                                        <p:cTn id="214" dur="3000"/>
                                        <p:tgtEl>
                                          <p:spTgt spid="14"/>
                                        </p:tgtEl>
                                        <p:attrNameLst>
                                          <p:attrName>ppt_y</p:attrName>
                                        </p:attrNameLst>
                                      </p:cBhvr>
                                      <p:tavLst>
                                        <p:tav tm="0">
                                          <p:val>
                                            <p:strVal val="ppt_y"/>
                                          </p:val>
                                        </p:tav>
                                        <p:tav tm="100000">
                                          <p:val>
                                            <p:strVal val="1+ppt_h/2"/>
                                          </p:val>
                                        </p:tav>
                                      </p:tavLst>
                                    </p:anim>
                                    <p:set>
                                      <p:cBhvr>
                                        <p:cTn id="215" dur="1" fill="hold">
                                          <p:stCondLst>
                                            <p:cond delay="2999"/>
                                          </p:stCondLst>
                                        </p:cTn>
                                        <p:tgtEl>
                                          <p:spTgt spid="14"/>
                                        </p:tgtEl>
                                        <p:attrNameLst>
                                          <p:attrName>style.visibility</p:attrName>
                                        </p:attrNameLst>
                                      </p:cBhvr>
                                      <p:to>
                                        <p:strVal val="hidden"/>
                                      </p:to>
                                    </p:set>
                                  </p:childTnLst>
                                </p:cTn>
                              </p:par>
                              <p:par>
                                <p:cTn id="216" presetID="2" presetClass="exit" presetSubtype="4" fill="hold" grpId="3" nodeType="withEffect">
                                  <p:stCondLst>
                                    <p:cond delay="0"/>
                                  </p:stCondLst>
                                  <p:childTnLst>
                                    <p:anim calcmode="lin" valueType="num">
                                      <p:cBhvr additive="base">
                                        <p:cTn id="217" dur="3000"/>
                                        <p:tgtEl>
                                          <p:spTgt spid="15"/>
                                        </p:tgtEl>
                                        <p:attrNameLst>
                                          <p:attrName>ppt_x</p:attrName>
                                        </p:attrNameLst>
                                      </p:cBhvr>
                                      <p:tavLst>
                                        <p:tav tm="0">
                                          <p:val>
                                            <p:strVal val="ppt_x"/>
                                          </p:val>
                                        </p:tav>
                                        <p:tav tm="100000">
                                          <p:val>
                                            <p:strVal val="ppt_x"/>
                                          </p:val>
                                        </p:tav>
                                      </p:tavLst>
                                    </p:anim>
                                    <p:anim calcmode="lin" valueType="num">
                                      <p:cBhvr additive="base">
                                        <p:cTn id="218" dur="3000"/>
                                        <p:tgtEl>
                                          <p:spTgt spid="15"/>
                                        </p:tgtEl>
                                        <p:attrNameLst>
                                          <p:attrName>ppt_y</p:attrName>
                                        </p:attrNameLst>
                                      </p:cBhvr>
                                      <p:tavLst>
                                        <p:tav tm="0">
                                          <p:val>
                                            <p:strVal val="ppt_y"/>
                                          </p:val>
                                        </p:tav>
                                        <p:tav tm="100000">
                                          <p:val>
                                            <p:strVal val="1+ppt_h/2"/>
                                          </p:val>
                                        </p:tav>
                                      </p:tavLst>
                                    </p:anim>
                                    <p:set>
                                      <p:cBhvr>
                                        <p:cTn id="219" dur="1" fill="hold">
                                          <p:stCondLst>
                                            <p:cond delay="2999"/>
                                          </p:stCondLst>
                                        </p:cTn>
                                        <p:tgtEl>
                                          <p:spTgt spid="15"/>
                                        </p:tgtEl>
                                        <p:attrNameLst>
                                          <p:attrName>style.visibility</p:attrName>
                                        </p:attrNameLst>
                                      </p:cBhvr>
                                      <p:to>
                                        <p:strVal val="hidden"/>
                                      </p:to>
                                    </p:set>
                                  </p:childTnLst>
                                </p:cTn>
                              </p:par>
                              <p:par>
                                <p:cTn id="220" presetID="2" presetClass="exit" presetSubtype="4" fill="hold" grpId="3" nodeType="withEffect">
                                  <p:stCondLst>
                                    <p:cond delay="0"/>
                                  </p:stCondLst>
                                  <p:childTnLst>
                                    <p:anim calcmode="lin" valueType="num">
                                      <p:cBhvr additive="base">
                                        <p:cTn id="221" dur="3000"/>
                                        <p:tgtEl>
                                          <p:spTgt spid="16"/>
                                        </p:tgtEl>
                                        <p:attrNameLst>
                                          <p:attrName>ppt_x</p:attrName>
                                        </p:attrNameLst>
                                      </p:cBhvr>
                                      <p:tavLst>
                                        <p:tav tm="0">
                                          <p:val>
                                            <p:strVal val="ppt_x"/>
                                          </p:val>
                                        </p:tav>
                                        <p:tav tm="100000">
                                          <p:val>
                                            <p:strVal val="ppt_x"/>
                                          </p:val>
                                        </p:tav>
                                      </p:tavLst>
                                    </p:anim>
                                    <p:anim calcmode="lin" valueType="num">
                                      <p:cBhvr additive="base">
                                        <p:cTn id="222" dur="3000"/>
                                        <p:tgtEl>
                                          <p:spTgt spid="16"/>
                                        </p:tgtEl>
                                        <p:attrNameLst>
                                          <p:attrName>ppt_y</p:attrName>
                                        </p:attrNameLst>
                                      </p:cBhvr>
                                      <p:tavLst>
                                        <p:tav tm="0">
                                          <p:val>
                                            <p:strVal val="ppt_y"/>
                                          </p:val>
                                        </p:tav>
                                        <p:tav tm="100000">
                                          <p:val>
                                            <p:strVal val="1+ppt_h/2"/>
                                          </p:val>
                                        </p:tav>
                                      </p:tavLst>
                                    </p:anim>
                                    <p:set>
                                      <p:cBhvr>
                                        <p:cTn id="223" dur="1" fill="hold">
                                          <p:stCondLst>
                                            <p:cond delay="2999"/>
                                          </p:stCondLst>
                                        </p:cTn>
                                        <p:tgtEl>
                                          <p:spTgt spid="16"/>
                                        </p:tgtEl>
                                        <p:attrNameLst>
                                          <p:attrName>style.visibility</p:attrName>
                                        </p:attrNameLst>
                                      </p:cBhvr>
                                      <p:to>
                                        <p:strVal val="hidden"/>
                                      </p:to>
                                    </p:set>
                                  </p:childTnLst>
                                </p:cTn>
                              </p:par>
                              <p:par>
                                <p:cTn id="224" presetID="2" presetClass="exit" presetSubtype="4" fill="hold" grpId="3" nodeType="withEffect">
                                  <p:stCondLst>
                                    <p:cond delay="0"/>
                                  </p:stCondLst>
                                  <p:childTnLst>
                                    <p:anim calcmode="lin" valueType="num">
                                      <p:cBhvr additive="base">
                                        <p:cTn id="225" dur="3000"/>
                                        <p:tgtEl>
                                          <p:spTgt spid="17"/>
                                        </p:tgtEl>
                                        <p:attrNameLst>
                                          <p:attrName>ppt_x</p:attrName>
                                        </p:attrNameLst>
                                      </p:cBhvr>
                                      <p:tavLst>
                                        <p:tav tm="0">
                                          <p:val>
                                            <p:strVal val="ppt_x"/>
                                          </p:val>
                                        </p:tav>
                                        <p:tav tm="100000">
                                          <p:val>
                                            <p:strVal val="ppt_x"/>
                                          </p:val>
                                        </p:tav>
                                      </p:tavLst>
                                    </p:anim>
                                    <p:anim calcmode="lin" valueType="num">
                                      <p:cBhvr additive="base">
                                        <p:cTn id="226" dur="3000"/>
                                        <p:tgtEl>
                                          <p:spTgt spid="17"/>
                                        </p:tgtEl>
                                        <p:attrNameLst>
                                          <p:attrName>ppt_y</p:attrName>
                                        </p:attrNameLst>
                                      </p:cBhvr>
                                      <p:tavLst>
                                        <p:tav tm="0">
                                          <p:val>
                                            <p:strVal val="ppt_y"/>
                                          </p:val>
                                        </p:tav>
                                        <p:tav tm="100000">
                                          <p:val>
                                            <p:strVal val="1+ppt_h/2"/>
                                          </p:val>
                                        </p:tav>
                                      </p:tavLst>
                                    </p:anim>
                                    <p:set>
                                      <p:cBhvr>
                                        <p:cTn id="227" dur="1" fill="hold">
                                          <p:stCondLst>
                                            <p:cond delay="2999"/>
                                          </p:stCondLst>
                                        </p:cTn>
                                        <p:tgtEl>
                                          <p:spTgt spid="17"/>
                                        </p:tgtEl>
                                        <p:attrNameLst>
                                          <p:attrName>style.visibility</p:attrName>
                                        </p:attrNameLst>
                                      </p:cBhvr>
                                      <p:to>
                                        <p:strVal val="hidden"/>
                                      </p:to>
                                    </p:set>
                                  </p:childTnLst>
                                </p:cTn>
                              </p:par>
                              <p:par>
                                <p:cTn id="228" presetID="2" presetClass="exit" presetSubtype="4" fill="hold" grpId="3" nodeType="withEffect">
                                  <p:stCondLst>
                                    <p:cond delay="0"/>
                                  </p:stCondLst>
                                  <p:childTnLst>
                                    <p:anim calcmode="lin" valueType="num">
                                      <p:cBhvr additive="base">
                                        <p:cTn id="229" dur="3000"/>
                                        <p:tgtEl>
                                          <p:spTgt spid="18"/>
                                        </p:tgtEl>
                                        <p:attrNameLst>
                                          <p:attrName>ppt_x</p:attrName>
                                        </p:attrNameLst>
                                      </p:cBhvr>
                                      <p:tavLst>
                                        <p:tav tm="0">
                                          <p:val>
                                            <p:strVal val="ppt_x"/>
                                          </p:val>
                                        </p:tav>
                                        <p:tav tm="100000">
                                          <p:val>
                                            <p:strVal val="ppt_x"/>
                                          </p:val>
                                        </p:tav>
                                      </p:tavLst>
                                    </p:anim>
                                    <p:anim calcmode="lin" valueType="num">
                                      <p:cBhvr additive="base">
                                        <p:cTn id="230" dur="3000"/>
                                        <p:tgtEl>
                                          <p:spTgt spid="18"/>
                                        </p:tgtEl>
                                        <p:attrNameLst>
                                          <p:attrName>ppt_y</p:attrName>
                                        </p:attrNameLst>
                                      </p:cBhvr>
                                      <p:tavLst>
                                        <p:tav tm="0">
                                          <p:val>
                                            <p:strVal val="ppt_y"/>
                                          </p:val>
                                        </p:tav>
                                        <p:tav tm="100000">
                                          <p:val>
                                            <p:strVal val="1+ppt_h/2"/>
                                          </p:val>
                                        </p:tav>
                                      </p:tavLst>
                                    </p:anim>
                                    <p:set>
                                      <p:cBhvr>
                                        <p:cTn id="231" dur="1" fill="hold">
                                          <p:stCondLst>
                                            <p:cond delay="2999"/>
                                          </p:stCondLst>
                                        </p:cTn>
                                        <p:tgtEl>
                                          <p:spTgt spid="18"/>
                                        </p:tgtEl>
                                        <p:attrNameLst>
                                          <p:attrName>style.visibility</p:attrName>
                                        </p:attrNameLst>
                                      </p:cBhvr>
                                      <p:to>
                                        <p:strVal val="hidden"/>
                                      </p:to>
                                    </p:set>
                                  </p:childTnLst>
                                </p:cTn>
                              </p:par>
                              <p:par>
                                <p:cTn id="232" presetID="2" presetClass="exit" presetSubtype="4" fill="hold" grpId="3" nodeType="withEffect">
                                  <p:stCondLst>
                                    <p:cond delay="0"/>
                                  </p:stCondLst>
                                  <p:childTnLst>
                                    <p:anim calcmode="lin" valueType="num">
                                      <p:cBhvr additive="base">
                                        <p:cTn id="233" dur="3000"/>
                                        <p:tgtEl>
                                          <p:spTgt spid="19"/>
                                        </p:tgtEl>
                                        <p:attrNameLst>
                                          <p:attrName>ppt_x</p:attrName>
                                        </p:attrNameLst>
                                      </p:cBhvr>
                                      <p:tavLst>
                                        <p:tav tm="0">
                                          <p:val>
                                            <p:strVal val="ppt_x"/>
                                          </p:val>
                                        </p:tav>
                                        <p:tav tm="100000">
                                          <p:val>
                                            <p:strVal val="ppt_x"/>
                                          </p:val>
                                        </p:tav>
                                      </p:tavLst>
                                    </p:anim>
                                    <p:anim calcmode="lin" valueType="num">
                                      <p:cBhvr additive="base">
                                        <p:cTn id="234" dur="3000"/>
                                        <p:tgtEl>
                                          <p:spTgt spid="19"/>
                                        </p:tgtEl>
                                        <p:attrNameLst>
                                          <p:attrName>ppt_y</p:attrName>
                                        </p:attrNameLst>
                                      </p:cBhvr>
                                      <p:tavLst>
                                        <p:tav tm="0">
                                          <p:val>
                                            <p:strVal val="ppt_y"/>
                                          </p:val>
                                        </p:tav>
                                        <p:tav tm="100000">
                                          <p:val>
                                            <p:strVal val="1+ppt_h/2"/>
                                          </p:val>
                                        </p:tav>
                                      </p:tavLst>
                                    </p:anim>
                                    <p:set>
                                      <p:cBhvr>
                                        <p:cTn id="235" dur="1" fill="hold">
                                          <p:stCondLst>
                                            <p:cond delay="2999"/>
                                          </p:stCondLst>
                                        </p:cTn>
                                        <p:tgtEl>
                                          <p:spTgt spid="19"/>
                                        </p:tgtEl>
                                        <p:attrNameLst>
                                          <p:attrName>style.visibility</p:attrName>
                                        </p:attrNameLst>
                                      </p:cBhvr>
                                      <p:to>
                                        <p:strVal val="hidden"/>
                                      </p:to>
                                    </p:set>
                                  </p:childTnLst>
                                </p:cTn>
                              </p:par>
                              <p:par>
                                <p:cTn id="236" presetID="2" presetClass="exit" presetSubtype="4" fill="hold" grpId="3" nodeType="withEffect">
                                  <p:stCondLst>
                                    <p:cond delay="0"/>
                                  </p:stCondLst>
                                  <p:childTnLst>
                                    <p:anim calcmode="lin" valueType="num">
                                      <p:cBhvr additive="base">
                                        <p:cTn id="237" dur="3000"/>
                                        <p:tgtEl>
                                          <p:spTgt spid="20"/>
                                        </p:tgtEl>
                                        <p:attrNameLst>
                                          <p:attrName>ppt_x</p:attrName>
                                        </p:attrNameLst>
                                      </p:cBhvr>
                                      <p:tavLst>
                                        <p:tav tm="0">
                                          <p:val>
                                            <p:strVal val="ppt_x"/>
                                          </p:val>
                                        </p:tav>
                                        <p:tav tm="100000">
                                          <p:val>
                                            <p:strVal val="ppt_x"/>
                                          </p:val>
                                        </p:tav>
                                      </p:tavLst>
                                    </p:anim>
                                    <p:anim calcmode="lin" valueType="num">
                                      <p:cBhvr additive="base">
                                        <p:cTn id="238" dur="3000"/>
                                        <p:tgtEl>
                                          <p:spTgt spid="20"/>
                                        </p:tgtEl>
                                        <p:attrNameLst>
                                          <p:attrName>ppt_y</p:attrName>
                                        </p:attrNameLst>
                                      </p:cBhvr>
                                      <p:tavLst>
                                        <p:tav tm="0">
                                          <p:val>
                                            <p:strVal val="ppt_y"/>
                                          </p:val>
                                        </p:tav>
                                        <p:tav tm="100000">
                                          <p:val>
                                            <p:strVal val="1+ppt_h/2"/>
                                          </p:val>
                                        </p:tav>
                                      </p:tavLst>
                                    </p:anim>
                                    <p:set>
                                      <p:cBhvr>
                                        <p:cTn id="239" dur="1" fill="hold">
                                          <p:stCondLst>
                                            <p:cond delay="2999"/>
                                          </p:stCondLst>
                                        </p:cTn>
                                        <p:tgtEl>
                                          <p:spTgt spid="20"/>
                                        </p:tgtEl>
                                        <p:attrNameLst>
                                          <p:attrName>style.visibility</p:attrName>
                                        </p:attrNameLst>
                                      </p:cBhvr>
                                      <p:to>
                                        <p:strVal val="hidden"/>
                                      </p:to>
                                    </p:set>
                                  </p:childTnLst>
                                </p:cTn>
                              </p:par>
                              <p:par>
                                <p:cTn id="240" presetID="2" presetClass="exit" presetSubtype="4" fill="hold" grpId="3" nodeType="withEffect">
                                  <p:stCondLst>
                                    <p:cond delay="0"/>
                                  </p:stCondLst>
                                  <p:childTnLst>
                                    <p:anim calcmode="lin" valueType="num">
                                      <p:cBhvr additive="base">
                                        <p:cTn id="241" dur="3000"/>
                                        <p:tgtEl>
                                          <p:spTgt spid="21"/>
                                        </p:tgtEl>
                                        <p:attrNameLst>
                                          <p:attrName>ppt_x</p:attrName>
                                        </p:attrNameLst>
                                      </p:cBhvr>
                                      <p:tavLst>
                                        <p:tav tm="0">
                                          <p:val>
                                            <p:strVal val="ppt_x"/>
                                          </p:val>
                                        </p:tav>
                                        <p:tav tm="100000">
                                          <p:val>
                                            <p:strVal val="ppt_x"/>
                                          </p:val>
                                        </p:tav>
                                      </p:tavLst>
                                    </p:anim>
                                    <p:anim calcmode="lin" valueType="num">
                                      <p:cBhvr additive="base">
                                        <p:cTn id="242" dur="3000"/>
                                        <p:tgtEl>
                                          <p:spTgt spid="21"/>
                                        </p:tgtEl>
                                        <p:attrNameLst>
                                          <p:attrName>ppt_y</p:attrName>
                                        </p:attrNameLst>
                                      </p:cBhvr>
                                      <p:tavLst>
                                        <p:tav tm="0">
                                          <p:val>
                                            <p:strVal val="ppt_y"/>
                                          </p:val>
                                        </p:tav>
                                        <p:tav tm="100000">
                                          <p:val>
                                            <p:strVal val="1+ppt_h/2"/>
                                          </p:val>
                                        </p:tav>
                                      </p:tavLst>
                                    </p:anim>
                                    <p:set>
                                      <p:cBhvr>
                                        <p:cTn id="243" dur="1" fill="hold">
                                          <p:stCondLst>
                                            <p:cond delay="2999"/>
                                          </p:stCondLst>
                                        </p:cTn>
                                        <p:tgtEl>
                                          <p:spTgt spid="21"/>
                                        </p:tgtEl>
                                        <p:attrNameLst>
                                          <p:attrName>style.visibility</p:attrName>
                                        </p:attrNameLst>
                                      </p:cBhvr>
                                      <p:to>
                                        <p:strVal val="hidden"/>
                                      </p:to>
                                    </p:set>
                                  </p:childTnLst>
                                </p:cTn>
                              </p:par>
                              <p:par>
                                <p:cTn id="244" presetID="2" presetClass="exit" presetSubtype="4" fill="hold" grpId="3" nodeType="withEffect">
                                  <p:stCondLst>
                                    <p:cond delay="0"/>
                                  </p:stCondLst>
                                  <p:childTnLst>
                                    <p:anim calcmode="lin" valueType="num">
                                      <p:cBhvr additive="base">
                                        <p:cTn id="245" dur="3000"/>
                                        <p:tgtEl>
                                          <p:spTgt spid="22"/>
                                        </p:tgtEl>
                                        <p:attrNameLst>
                                          <p:attrName>ppt_x</p:attrName>
                                        </p:attrNameLst>
                                      </p:cBhvr>
                                      <p:tavLst>
                                        <p:tav tm="0">
                                          <p:val>
                                            <p:strVal val="ppt_x"/>
                                          </p:val>
                                        </p:tav>
                                        <p:tav tm="100000">
                                          <p:val>
                                            <p:strVal val="ppt_x"/>
                                          </p:val>
                                        </p:tav>
                                      </p:tavLst>
                                    </p:anim>
                                    <p:anim calcmode="lin" valueType="num">
                                      <p:cBhvr additive="base">
                                        <p:cTn id="246" dur="3000"/>
                                        <p:tgtEl>
                                          <p:spTgt spid="22"/>
                                        </p:tgtEl>
                                        <p:attrNameLst>
                                          <p:attrName>ppt_y</p:attrName>
                                        </p:attrNameLst>
                                      </p:cBhvr>
                                      <p:tavLst>
                                        <p:tav tm="0">
                                          <p:val>
                                            <p:strVal val="ppt_y"/>
                                          </p:val>
                                        </p:tav>
                                        <p:tav tm="100000">
                                          <p:val>
                                            <p:strVal val="1+ppt_h/2"/>
                                          </p:val>
                                        </p:tav>
                                      </p:tavLst>
                                    </p:anim>
                                    <p:set>
                                      <p:cBhvr>
                                        <p:cTn id="247" dur="1" fill="hold">
                                          <p:stCondLst>
                                            <p:cond delay="2999"/>
                                          </p:stCondLst>
                                        </p:cTn>
                                        <p:tgtEl>
                                          <p:spTgt spid="22"/>
                                        </p:tgtEl>
                                        <p:attrNameLst>
                                          <p:attrName>style.visibility</p:attrName>
                                        </p:attrNameLst>
                                      </p:cBhvr>
                                      <p:to>
                                        <p:strVal val="hidden"/>
                                      </p:to>
                                    </p:set>
                                  </p:childTnLst>
                                </p:cTn>
                              </p:par>
                              <p:par>
                                <p:cTn id="248" presetID="19" presetClass="exit" presetSubtype="5" fill="hold" grpId="4" nodeType="withEffect">
                                  <p:stCondLst>
                                    <p:cond delay="0"/>
                                  </p:stCondLst>
                                  <p:childTnLst>
                                    <p:anim calcmode="lin" valueType="num">
                                      <p:cBhvr>
                                        <p:cTn id="249" dur="3000"/>
                                        <p:tgtEl>
                                          <p:spTgt spid="13"/>
                                        </p:tgtEl>
                                        <p:attrNameLst>
                                          <p:attrName>ppt_w</p:attrName>
                                        </p:attrNameLst>
                                      </p:cBhvr>
                                      <p:tavLst>
                                        <p:tav tm="0">
                                          <p:val>
                                            <p:strVal val="ppt_w"/>
                                          </p:val>
                                        </p:tav>
                                        <p:tav tm="100000">
                                          <p:val>
                                            <p:strVal val="ppt_w"/>
                                          </p:val>
                                        </p:tav>
                                      </p:tavLst>
                                    </p:anim>
                                    <p:anim calcmode="lin" valueType="num">
                                      <p:cBhvr>
                                        <p:cTn id="25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2999"/>
                                          </p:stCondLst>
                                        </p:cTn>
                                        <p:tgtEl>
                                          <p:spTgt spid="13"/>
                                        </p:tgtEl>
                                        <p:attrNameLst>
                                          <p:attrName>style.visibility</p:attrName>
                                        </p:attrNameLst>
                                      </p:cBhvr>
                                      <p:to>
                                        <p:strVal val="hidden"/>
                                      </p:to>
                                    </p:set>
                                  </p:childTnLst>
                                </p:cTn>
                              </p:par>
                              <p:par>
                                <p:cTn id="252" presetID="19" presetClass="exit" presetSubtype="5" fill="hold" grpId="4" nodeType="withEffect">
                                  <p:stCondLst>
                                    <p:cond delay="0"/>
                                  </p:stCondLst>
                                  <p:childTnLst>
                                    <p:anim calcmode="lin" valueType="num">
                                      <p:cBhvr>
                                        <p:cTn id="253" dur="3000"/>
                                        <p:tgtEl>
                                          <p:spTgt spid="14"/>
                                        </p:tgtEl>
                                        <p:attrNameLst>
                                          <p:attrName>ppt_w</p:attrName>
                                        </p:attrNameLst>
                                      </p:cBhvr>
                                      <p:tavLst>
                                        <p:tav tm="0">
                                          <p:val>
                                            <p:strVal val="ppt_w"/>
                                          </p:val>
                                        </p:tav>
                                        <p:tav tm="100000">
                                          <p:val>
                                            <p:strVal val="ppt_w"/>
                                          </p:val>
                                        </p:tav>
                                      </p:tavLst>
                                    </p:anim>
                                    <p:anim calcmode="lin" valueType="num">
                                      <p:cBhvr>
                                        <p:cTn id="254"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2999"/>
                                          </p:stCondLst>
                                        </p:cTn>
                                        <p:tgtEl>
                                          <p:spTgt spid="14"/>
                                        </p:tgtEl>
                                        <p:attrNameLst>
                                          <p:attrName>style.visibility</p:attrName>
                                        </p:attrNameLst>
                                      </p:cBhvr>
                                      <p:to>
                                        <p:strVal val="hidden"/>
                                      </p:to>
                                    </p:set>
                                  </p:childTnLst>
                                </p:cTn>
                              </p:par>
                              <p:par>
                                <p:cTn id="256" presetID="19" presetClass="exit" presetSubtype="5" fill="hold" grpId="4" nodeType="withEffect">
                                  <p:stCondLst>
                                    <p:cond delay="0"/>
                                  </p:stCondLst>
                                  <p:childTnLst>
                                    <p:anim calcmode="lin" valueType="num">
                                      <p:cBhvr>
                                        <p:cTn id="257" dur="3000"/>
                                        <p:tgtEl>
                                          <p:spTgt spid="15"/>
                                        </p:tgtEl>
                                        <p:attrNameLst>
                                          <p:attrName>ppt_w</p:attrName>
                                        </p:attrNameLst>
                                      </p:cBhvr>
                                      <p:tavLst>
                                        <p:tav tm="0">
                                          <p:val>
                                            <p:strVal val="ppt_w"/>
                                          </p:val>
                                        </p:tav>
                                        <p:tav tm="100000">
                                          <p:val>
                                            <p:strVal val="ppt_w"/>
                                          </p:val>
                                        </p:tav>
                                      </p:tavLst>
                                    </p:anim>
                                    <p:anim calcmode="lin" valueType="num">
                                      <p:cBhvr>
                                        <p:cTn id="258"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2999"/>
                                          </p:stCondLst>
                                        </p:cTn>
                                        <p:tgtEl>
                                          <p:spTgt spid="15"/>
                                        </p:tgtEl>
                                        <p:attrNameLst>
                                          <p:attrName>style.visibility</p:attrName>
                                        </p:attrNameLst>
                                      </p:cBhvr>
                                      <p:to>
                                        <p:strVal val="hidden"/>
                                      </p:to>
                                    </p:set>
                                  </p:childTnLst>
                                </p:cTn>
                              </p:par>
                              <p:par>
                                <p:cTn id="260" presetID="19" presetClass="exit" presetSubtype="5" fill="hold" grpId="4" nodeType="withEffect">
                                  <p:stCondLst>
                                    <p:cond delay="0"/>
                                  </p:stCondLst>
                                  <p:childTnLst>
                                    <p:anim calcmode="lin" valueType="num">
                                      <p:cBhvr>
                                        <p:cTn id="261" dur="3000"/>
                                        <p:tgtEl>
                                          <p:spTgt spid="16"/>
                                        </p:tgtEl>
                                        <p:attrNameLst>
                                          <p:attrName>ppt_w</p:attrName>
                                        </p:attrNameLst>
                                      </p:cBhvr>
                                      <p:tavLst>
                                        <p:tav tm="0">
                                          <p:val>
                                            <p:strVal val="ppt_w"/>
                                          </p:val>
                                        </p:tav>
                                        <p:tav tm="100000">
                                          <p:val>
                                            <p:strVal val="ppt_w"/>
                                          </p:val>
                                        </p:tav>
                                      </p:tavLst>
                                    </p:anim>
                                    <p:anim calcmode="lin" valueType="num">
                                      <p:cBhvr>
                                        <p:cTn id="262"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2999"/>
                                          </p:stCondLst>
                                        </p:cTn>
                                        <p:tgtEl>
                                          <p:spTgt spid="16"/>
                                        </p:tgtEl>
                                        <p:attrNameLst>
                                          <p:attrName>style.visibility</p:attrName>
                                        </p:attrNameLst>
                                      </p:cBhvr>
                                      <p:to>
                                        <p:strVal val="hidden"/>
                                      </p:to>
                                    </p:set>
                                  </p:childTnLst>
                                </p:cTn>
                              </p:par>
                              <p:par>
                                <p:cTn id="264" presetID="19" presetClass="exit" presetSubtype="5" fill="hold" grpId="4" nodeType="withEffect">
                                  <p:stCondLst>
                                    <p:cond delay="0"/>
                                  </p:stCondLst>
                                  <p:childTnLst>
                                    <p:anim calcmode="lin" valueType="num">
                                      <p:cBhvr>
                                        <p:cTn id="265" dur="3000"/>
                                        <p:tgtEl>
                                          <p:spTgt spid="17"/>
                                        </p:tgtEl>
                                        <p:attrNameLst>
                                          <p:attrName>ppt_w</p:attrName>
                                        </p:attrNameLst>
                                      </p:cBhvr>
                                      <p:tavLst>
                                        <p:tav tm="0">
                                          <p:val>
                                            <p:strVal val="ppt_w"/>
                                          </p:val>
                                        </p:tav>
                                        <p:tav tm="100000">
                                          <p:val>
                                            <p:strVal val="ppt_w"/>
                                          </p:val>
                                        </p:tav>
                                      </p:tavLst>
                                    </p:anim>
                                    <p:anim calcmode="lin" valueType="num">
                                      <p:cBhvr>
                                        <p:cTn id="266"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2999"/>
                                          </p:stCondLst>
                                        </p:cTn>
                                        <p:tgtEl>
                                          <p:spTgt spid="17"/>
                                        </p:tgtEl>
                                        <p:attrNameLst>
                                          <p:attrName>style.visibility</p:attrName>
                                        </p:attrNameLst>
                                      </p:cBhvr>
                                      <p:to>
                                        <p:strVal val="hidden"/>
                                      </p:to>
                                    </p:set>
                                  </p:childTnLst>
                                </p:cTn>
                              </p:par>
                              <p:par>
                                <p:cTn id="268" presetID="19" presetClass="exit" presetSubtype="5" fill="hold" grpId="4" nodeType="withEffect">
                                  <p:stCondLst>
                                    <p:cond delay="0"/>
                                  </p:stCondLst>
                                  <p:childTnLst>
                                    <p:anim calcmode="lin" valueType="num">
                                      <p:cBhvr>
                                        <p:cTn id="269" dur="3000"/>
                                        <p:tgtEl>
                                          <p:spTgt spid="18"/>
                                        </p:tgtEl>
                                        <p:attrNameLst>
                                          <p:attrName>ppt_w</p:attrName>
                                        </p:attrNameLst>
                                      </p:cBhvr>
                                      <p:tavLst>
                                        <p:tav tm="0">
                                          <p:val>
                                            <p:strVal val="ppt_w"/>
                                          </p:val>
                                        </p:tav>
                                        <p:tav tm="100000">
                                          <p:val>
                                            <p:strVal val="ppt_w"/>
                                          </p:val>
                                        </p:tav>
                                      </p:tavLst>
                                    </p:anim>
                                    <p:anim calcmode="lin" valueType="num">
                                      <p:cBhvr>
                                        <p:cTn id="270"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2999"/>
                                          </p:stCondLst>
                                        </p:cTn>
                                        <p:tgtEl>
                                          <p:spTgt spid="18"/>
                                        </p:tgtEl>
                                        <p:attrNameLst>
                                          <p:attrName>style.visibility</p:attrName>
                                        </p:attrNameLst>
                                      </p:cBhvr>
                                      <p:to>
                                        <p:strVal val="hidden"/>
                                      </p:to>
                                    </p:set>
                                  </p:childTnLst>
                                </p:cTn>
                              </p:par>
                              <p:par>
                                <p:cTn id="272" presetID="19" presetClass="exit" presetSubtype="5" fill="hold" grpId="4" nodeType="withEffect">
                                  <p:stCondLst>
                                    <p:cond delay="0"/>
                                  </p:stCondLst>
                                  <p:childTnLst>
                                    <p:anim calcmode="lin" valueType="num">
                                      <p:cBhvr>
                                        <p:cTn id="273" dur="3000"/>
                                        <p:tgtEl>
                                          <p:spTgt spid="19"/>
                                        </p:tgtEl>
                                        <p:attrNameLst>
                                          <p:attrName>ppt_w</p:attrName>
                                        </p:attrNameLst>
                                      </p:cBhvr>
                                      <p:tavLst>
                                        <p:tav tm="0">
                                          <p:val>
                                            <p:strVal val="ppt_w"/>
                                          </p:val>
                                        </p:tav>
                                        <p:tav tm="100000">
                                          <p:val>
                                            <p:strVal val="ppt_w"/>
                                          </p:val>
                                        </p:tav>
                                      </p:tavLst>
                                    </p:anim>
                                    <p:anim calcmode="lin" valueType="num">
                                      <p:cBhvr>
                                        <p:cTn id="274"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2999"/>
                                          </p:stCondLst>
                                        </p:cTn>
                                        <p:tgtEl>
                                          <p:spTgt spid="19"/>
                                        </p:tgtEl>
                                        <p:attrNameLst>
                                          <p:attrName>style.visibility</p:attrName>
                                        </p:attrNameLst>
                                      </p:cBhvr>
                                      <p:to>
                                        <p:strVal val="hidden"/>
                                      </p:to>
                                    </p:set>
                                  </p:childTnLst>
                                </p:cTn>
                              </p:par>
                              <p:par>
                                <p:cTn id="276" presetID="19" presetClass="exit" presetSubtype="5" fill="hold" grpId="4" nodeType="withEffect">
                                  <p:stCondLst>
                                    <p:cond delay="0"/>
                                  </p:stCondLst>
                                  <p:childTnLst>
                                    <p:anim calcmode="lin" valueType="num">
                                      <p:cBhvr>
                                        <p:cTn id="277" dur="3000"/>
                                        <p:tgtEl>
                                          <p:spTgt spid="20"/>
                                        </p:tgtEl>
                                        <p:attrNameLst>
                                          <p:attrName>ppt_w</p:attrName>
                                        </p:attrNameLst>
                                      </p:cBhvr>
                                      <p:tavLst>
                                        <p:tav tm="0">
                                          <p:val>
                                            <p:strVal val="ppt_w"/>
                                          </p:val>
                                        </p:tav>
                                        <p:tav tm="100000">
                                          <p:val>
                                            <p:strVal val="ppt_w"/>
                                          </p:val>
                                        </p:tav>
                                      </p:tavLst>
                                    </p:anim>
                                    <p:anim calcmode="lin" valueType="num">
                                      <p:cBhvr>
                                        <p:cTn id="278"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2999"/>
                                          </p:stCondLst>
                                        </p:cTn>
                                        <p:tgtEl>
                                          <p:spTgt spid="20"/>
                                        </p:tgtEl>
                                        <p:attrNameLst>
                                          <p:attrName>style.visibility</p:attrName>
                                        </p:attrNameLst>
                                      </p:cBhvr>
                                      <p:to>
                                        <p:strVal val="hidden"/>
                                      </p:to>
                                    </p:set>
                                  </p:childTnLst>
                                </p:cTn>
                              </p:par>
                              <p:par>
                                <p:cTn id="280" presetID="19" presetClass="exit" presetSubtype="5" fill="hold" grpId="4" nodeType="withEffect">
                                  <p:stCondLst>
                                    <p:cond delay="0"/>
                                  </p:stCondLst>
                                  <p:childTnLst>
                                    <p:anim calcmode="lin" valueType="num">
                                      <p:cBhvr>
                                        <p:cTn id="281" dur="3000"/>
                                        <p:tgtEl>
                                          <p:spTgt spid="21"/>
                                        </p:tgtEl>
                                        <p:attrNameLst>
                                          <p:attrName>ppt_w</p:attrName>
                                        </p:attrNameLst>
                                      </p:cBhvr>
                                      <p:tavLst>
                                        <p:tav tm="0">
                                          <p:val>
                                            <p:strVal val="ppt_w"/>
                                          </p:val>
                                        </p:tav>
                                        <p:tav tm="100000">
                                          <p:val>
                                            <p:strVal val="ppt_w"/>
                                          </p:val>
                                        </p:tav>
                                      </p:tavLst>
                                    </p:anim>
                                    <p:anim calcmode="lin" valueType="num">
                                      <p:cBhvr>
                                        <p:cTn id="282"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2999"/>
                                          </p:stCondLst>
                                        </p:cTn>
                                        <p:tgtEl>
                                          <p:spTgt spid="21"/>
                                        </p:tgtEl>
                                        <p:attrNameLst>
                                          <p:attrName>style.visibility</p:attrName>
                                        </p:attrNameLst>
                                      </p:cBhvr>
                                      <p:to>
                                        <p:strVal val="hidden"/>
                                      </p:to>
                                    </p:set>
                                  </p:childTnLst>
                                </p:cTn>
                              </p:par>
                              <p:par>
                                <p:cTn id="284" presetID="19" presetClass="exit" presetSubtype="5" fill="hold" grpId="4" nodeType="withEffect">
                                  <p:stCondLst>
                                    <p:cond delay="0"/>
                                  </p:stCondLst>
                                  <p:childTnLst>
                                    <p:anim calcmode="lin" valueType="num">
                                      <p:cBhvr>
                                        <p:cTn id="285" dur="3000"/>
                                        <p:tgtEl>
                                          <p:spTgt spid="22"/>
                                        </p:tgtEl>
                                        <p:attrNameLst>
                                          <p:attrName>ppt_w</p:attrName>
                                        </p:attrNameLst>
                                      </p:cBhvr>
                                      <p:tavLst>
                                        <p:tav tm="0">
                                          <p:val>
                                            <p:strVal val="ppt_w"/>
                                          </p:val>
                                        </p:tav>
                                        <p:tav tm="100000">
                                          <p:val>
                                            <p:strVal val="ppt_w"/>
                                          </p:val>
                                        </p:tav>
                                      </p:tavLst>
                                    </p:anim>
                                    <p:anim calcmode="lin" valueType="num">
                                      <p:cBhvr>
                                        <p:cTn id="286"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2999"/>
                                          </p:stCondLst>
                                        </p:cTn>
                                        <p:tgtEl>
                                          <p:spTgt spid="22"/>
                                        </p:tgtEl>
                                        <p:attrNameLst>
                                          <p:attrName>style.visibility</p:attrName>
                                        </p:attrNameLst>
                                      </p:cBhvr>
                                      <p:to>
                                        <p:strVal val="hidden"/>
                                      </p:to>
                                    </p:set>
                                  </p:childTnLst>
                                </p:cTn>
                              </p:par>
                              <p:par>
                                <p:cTn id="288" presetID="2" presetClass="exit" presetSubtype="1" fill="hold" grpId="3" nodeType="withEffect">
                                  <p:stCondLst>
                                    <p:cond delay="0"/>
                                  </p:stCondLst>
                                  <p:childTnLst>
                                    <p:anim calcmode="lin" valueType="num">
                                      <p:cBhvr additive="base">
                                        <p:cTn id="289" dur="3000"/>
                                        <p:tgtEl>
                                          <p:spTgt spid="3"/>
                                        </p:tgtEl>
                                        <p:attrNameLst>
                                          <p:attrName>ppt_x</p:attrName>
                                        </p:attrNameLst>
                                      </p:cBhvr>
                                      <p:tavLst>
                                        <p:tav tm="0">
                                          <p:val>
                                            <p:strVal val="ppt_x"/>
                                          </p:val>
                                        </p:tav>
                                        <p:tav tm="100000">
                                          <p:val>
                                            <p:strVal val="ppt_x"/>
                                          </p:val>
                                        </p:tav>
                                      </p:tavLst>
                                    </p:anim>
                                    <p:anim calcmode="lin" valueType="num">
                                      <p:cBhvr additive="base">
                                        <p:cTn id="290" dur="3000"/>
                                        <p:tgtEl>
                                          <p:spTgt spid="3"/>
                                        </p:tgtEl>
                                        <p:attrNameLst>
                                          <p:attrName>ppt_y</p:attrName>
                                        </p:attrNameLst>
                                      </p:cBhvr>
                                      <p:tavLst>
                                        <p:tav tm="0">
                                          <p:val>
                                            <p:strVal val="ppt_y"/>
                                          </p:val>
                                        </p:tav>
                                        <p:tav tm="100000">
                                          <p:val>
                                            <p:strVal val="0-ppt_h/2"/>
                                          </p:val>
                                        </p:tav>
                                      </p:tavLst>
                                    </p:anim>
                                    <p:set>
                                      <p:cBhvr>
                                        <p:cTn id="291" dur="1" fill="hold">
                                          <p:stCondLst>
                                            <p:cond delay="2999"/>
                                          </p:stCondLst>
                                        </p:cTn>
                                        <p:tgtEl>
                                          <p:spTgt spid="3"/>
                                        </p:tgtEl>
                                        <p:attrNameLst>
                                          <p:attrName>style.visibility</p:attrName>
                                        </p:attrNameLst>
                                      </p:cBhvr>
                                      <p:to>
                                        <p:strVal val="hidden"/>
                                      </p:to>
                                    </p:set>
                                  </p:childTnLst>
                                </p:cTn>
                              </p:par>
                              <p:par>
                                <p:cTn id="292" presetID="2" presetClass="exit" presetSubtype="1" fill="hold" grpId="3" nodeType="withEffect">
                                  <p:stCondLst>
                                    <p:cond delay="0"/>
                                  </p:stCondLst>
                                  <p:childTnLst>
                                    <p:anim calcmode="lin" valueType="num">
                                      <p:cBhvr additive="base">
                                        <p:cTn id="293" dur="3000"/>
                                        <p:tgtEl>
                                          <p:spTgt spid="4"/>
                                        </p:tgtEl>
                                        <p:attrNameLst>
                                          <p:attrName>ppt_x</p:attrName>
                                        </p:attrNameLst>
                                      </p:cBhvr>
                                      <p:tavLst>
                                        <p:tav tm="0">
                                          <p:val>
                                            <p:strVal val="ppt_x"/>
                                          </p:val>
                                        </p:tav>
                                        <p:tav tm="100000">
                                          <p:val>
                                            <p:strVal val="ppt_x"/>
                                          </p:val>
                                        </p:tav>
                                      </p:tavLst>
                                    </p:anim>
                                    <p:anim calcmode="lin" valueType="num">
                                      <p:cBhvr additive="base">
                                        <p:cTn id="294" dur="3000"/>
                                        <p:tgtEl>
                                          <p:spTgt spid="4"/>
                                        </p:tgtEl>
                                        <p:attrNameLst>
                                          <p:attrName>ppt_y</p:attrName>
                                        </p:attrNameLst>
                                      </p:cBhvr>
                                      <p:tavLst>
                                        <p:tav tm="0">
                                          <p:val>
                                            <p:strVal val="ppt_y"/>
                                          </p:val>
                                        </p:tav>
                                        <p:tav tm="100000">
                                          <p:val>
                                            <p:strVal val="0-ppt_h/2"/>
                                          </p:val>
                                        </p:tav>
                                      </p:tavLst>
                                    </p:anim>
                                    <p:set>
                                      <p:cBhvr>
                                        <p:cTn id="295" dur="1" fill="hold">
                                          <p:stCondLst>
                                            <p:cond delay="2999"/>
                                          </p:stCondLst>
                                        </p:cTn>
                                        <p:tgtEl>
                                          <p:spTgt spid="4"/>
                                        </p:tgtEl>
                                        <p:attrNameLst>
                                          <p:attrName>style.visibility</p:attrName>
                                        </p:attrNameLst>
                                      </p:cBhvr>
                                      <p:to>
                                        <p:strVal val="hidden"/>
                                      </p:to>
                                    </p:set>
                                  </p:childTnLst>
                                </p:cTn>
                              </p:par>
                              <p:par>
                                <p:cTn id="296" presetID="2" presetClass="exit" presetSubtype="1" fill="hold" grpId="3" nodeType="withEffect">
                                  <p:stCondLst>
                                    <p:cond delay="0"/>
                                  </p:stCondLst>
                                  <p:childTnLst>
                                    <p:anim calcmode="lin" valueType="num">
                                      <p:cBhvr additive="base">
                                        <p:cTn id="297" dur="3000"/>
                                        <p:tgtEl>
                                          <p:spTgt spid="5"/>
                                        </p:tgtEl>
                                        <p:attrNameLst>
                                          <p:attrName>ppt_x</p:attrName>
                                        </p:attrNameLst>
                                      </p:cBhvr>
                                      <p:tavLst>
                                        <p:tav tm="0">
                                          <p:val>
                                            <p:strVal val="ppt_x"/>
                                          </p:val>
                                        </p:tav>
                                        <p:tav tm="100000">
                                          <p:val>
                                            <p:strVal val="ppt_x"/>
                                          </p:val>
                                        </p:tav>
                                      </p:tavLst>
                                    </p:anim>
                                    <p:anim calcmode="lin" valueType="num">
                                      <p:cBhvr additive="base">
                                        <p:cTn id="298" dur="3000"/>
                                        <p:tgtEl>
                                          <p:spTgt spid="5"/>
                                        </p:tgtEl>
                                        <p:attrNameLst>
                                          <p:attrName>ppt_y</p:attrName>
                                        </p:attrNameLst>
                                      </p:cBhvr>
                                      <p:tavLst>
                                        <p:tav tm="0">
                                          <p:val>
                                            <p:strVal val="ppt_y"/>
                                          </p:val>
                                        </p:tav>
                                        <p:tav tm="100000">
                                          <p:val>
                                            <p:strVal val="0-ppt_h/2"/>
                                          </p:val>
                                        </p:tav>
                                      </p:tavLst>
                                    </p:anim>
                                    <p:set>
                                      <p:cBhvr>
                                        <p:cTn id="299" dur="1" fill="hold">
                                          <p:stCondLst>
                                            <p:cond delay="2999"/>
                                          </p:stCondLst>
                                        </p:cTn>
                                        <p:tgtEl>
                                          <p:spTgt spid="5"/>
                                        </p:tgtEl>
                                        <p:attrNameLst>
                                          <p:attrName>style.visibility</p:attrName>
                                        </p:attrNameLst>
                                      </p:cBhvr>
                                      <p:to>
                                        <p:strVal val="hidden"/>
                                      </p:to>
                                    </p:set>
                                  </p:childTnLst>
                                </p:cTn>
                              </p:par>
                              <p:par>
                                <p:cTn id="300" presetID="2" presetClass="exit" presetSubtype="1" fill="hold" grpId="3" nodeType="withEffect">
                                  <p:stCondLst>
                                    <p:cond delay="0"/>
                                  </p:stCondLst>
                                  <p:childTnLst>
                                    <p:anim calcmode="lin" valueType="num">
                                      <p:cBhvr additive="base">
                                        <p:cTn id="301" dur="3000"/>
                                        <p:tgtEl>
                                          <p:spTgt spid="6"/>
                                        </p:tgtEl>
                                        <p:attrNameLst>
                                          <p:attrName>ppt_x</p:attrName>
                                        </p:attrNameLst>
                                      </p:cBhvr>
                                      <p:tavLst>
                                        <p:tav tm="0">
                                          <p:val>
                                            <p:strVal val="ppt_x"/>
                                          </p:val>
                                        </p:tav>
                                        <p:tav tm="100000">
                                          <p:val>
                                            <p:strVal val="ppt_x"/>
                                          </p:val>
                                        </p:tav>
                                      </p:tavLst>
                                    </p:anim>
                                    <p:anim calcmode="lin" valueType="num">
                                      <p:cBhvr additive="base">
                                        <p:cTn id="302" dur="3000"/>
                                        <p:tgtEl>
                                          <p:spTgt spid="6"/>
                                        </p:tgtEl>
                                        <p:attrNameLst>
                                          <p:attrName>ppt_y</p:attrName>
                                        </p:attrNameLst>
                                      </p:cBhvr>
                                      <p:tavLst>
                                        <p:tav tm="0">
                                          <p:val>
                                            <p:strVal val="ppt_y"/>
                                          </p:val>
                                        </p:tav>
                                        <p:tav tm="100000">
                                          <p:val>
                                            <p:strVal val="0-ppt_h/2"/>
                                          </p:val>
                                        </p:tav>
                                      </p:tavLst>
                                    </p:anim>
                                    <p:set>
                                      <p:cBhvr>
                                        <p:cTn id="303" dur="1" fill="hold">
                                          <p:stCondLst>
                                            <p:cond delay="2999"/>
                                          </p:stCondLst>
                                        </p:cTn>
                                        <p:tgtEl>
                                          <p:spTgt spid="6"/>
                                        </p:tgtEl>
                                        <p:attrNameLst>
                                          <p:attrName>style.visibility</p:attrName>
                                        </p:attrNameLst>
                                      </p:cBhvr>
                                      <p:to>
                                        <p:strVal val="hidden"/>
                                      </p:to>
                                    </p:set>
                                  </p:childTnLst>
                                </p:cTn>
                              </p:par>
                              <p:par>
                                <p:cTn id="304" presetID="2" presetClass="exit" presetSubtype="1" fill="hold" grpId="3" nodeType="withEffect">
                                  <p:stCondLst>
                                    <p:cond delay="0"/>
                                  </p:stCondLst>
                                  <p:childTnLst>
                                    <p:anim calcmode="lin" valueType="num">
                                      <p:cBhvr additive="base">
                                        <p:cTn id="305" dur="3000"/>
                                        <p:tgtEl>
                                          <p:spTgt spid="7"/>
                                        </p:tgtEl>
                                        <p:attrNameLst>
                                          <p:attrName>ppt_x</p:attrName>
                                        </p:attrNameLst>
                                      </p:cBhvr>
                                      <p:tavLst>
                                        <p:tav tm="0">
                                          <p:val>
                                            <p:strVal val="ppt_x"/>
                                          </p:val>
                                        </p:tav>
                                        <p:tav tm="100000">
                                          <p:val>
                                            <p:strVal val="ppt_x"/>
                                          </p:val>
                                        </p:tav>
                                      </p:tavLst>
                                    </p:anim>
                                    <p:anim calcmode="lin" valueType="num">
                                      <p:cBhvr additive="base">
                                        <p:cTn id="306" dur="3000"/>
                                        <p:tgtEl>
                                          <p:spTgt spid="7"/>
                                        </p:tgtEl>
                                        <p:attrNameLst>
                                          <p:attrName>ppt_y</p:attrName>
                                        </p:attrNameLst>
                                      </p:cBhvr>
                                      <p:tavLst>
                                        <p:tav tm="0">
                                          <p:val>
                                            <p:strVal val="ppt_y"/>
                                          </p:val>
                                        </p:tav>
                                        <p:tav tm="100000">
                                          <p:val>
                                            <p:strVal val="0-ppt_h/2"/>
                                          </p:val>
                                        </p:tav>
                                      </p:tavLst>
                                    </p:anim>
                                    <p:set>
                                      <p:cBhvr>
                                        <p:cTn id="307" dur="1" fill="hold">
                                          <p:stCondLst>
                                            <p:cond delay="2999"/>
                                          </p:stCondLst>
                                        </p:cTn>
                                        <p:tgtEl>
                                          <p:spTgt spid="7"/>
                                        </p:tgtEl>
                                        <p:attrNameLst>
                                          <p:attrName>style.visibility</p:attrName>
                                        </p:attrNameLst>
                                      </p:cBhvr>
                                      <p:to>
                                        <p:strVal val="hidden"/>
                                      </p:to>
                                    </p:set>
                                  </p:childTnLst>
                                </p:cTn>
                              </p:par>
                              <p:par>
                                <p:cTn id="308" presetID="2" presetClass="exit" presetSubtype="1" fill="hold" grpId="3" nodeType="withEffect">
                                  <p:stCondLst>
                                    <p:cond delay="0"/>
                                  </p:stCondLst>
                                  <p:childTnLst>
                                    <p:anim calcmode="lin" valueType="num">
                                      <p:cBhvr additive="base">
                                        <p:cTn id="309" dur="3000"/>
                                        <p:tgtEl>
                                          <p:spTgt spid="8"/>
                                        </p:tgtEl>
                                        <p:attrNameLst>
                                          <p:attrName>ppt_x</p:attrName>
                                        </p:attrNameLst>
                                      </p:cBhvr>
                                      <p:tavLst>
                                        <p:tav tm="0">
                                          <p:val>
                                            <p:strVal val="ppt_x"/>
                                          </p:val>
                                        </p:tav>
                                        <p:tav tm="100000">
                                          <p:val>
                                            <p:strVal val="ppt_x"/>
                                          </p:val>
                                        </p:tav>
                                      </p:tavLst>
                                    </p:anim>
                                    <p:anim calcmode="lin" valueType="num">
                                      <p:cBhvr additive="base">
                                        <p:cTn id="310" dur="3000"/>
                                        <p:tgtEl>
                                          <p:spTgt spid="8"/>
                                        </p:tgtEl>
                                        <p:attrNameLst>
                                          <p:attrName>ppt_y</p:attrName>
                                        </p:attrNameLst>
                                      </p:cBhvr>
                                      <p:tavLst>
                                        <p:tav tm="0">
                                          <p:val>
                                            <p:strVal val="ppt_y"/>
                                          </p:val>
                                        </p:tav>
                                        <p:tav tm="100000">
                                          <p:val>
                                            <p:strVal val="0-ppt_h/2"/>
                                          </p:val>
                                        </p:tav>
                                      </p:tavLst>
                                    </p:anim>
                                    <p:set>
                                      <p:cBhvr>
                                        <p:cTn id="311" dur="1" fill="hold">
                                          <p:stCondLst>
                                            <p:cond delay="2999"/>
                                          </p:stCondLst>
                                        </p:cTn>
                                        <p:tgtEl>
                                          <p:spTgt spid="8"/>
                                        </p:tgtEl>
                                        <p:attrNameLst>
                                          <p:attrName>style.visibility</p:attrName>
                                        </p:attrNameLst>
                                      </p:cBhvr>
                                      <p:to>
                                        <p:strVal val="hidden"/>
                                      </p:to>
                                    </p:set>
                                  </p:childTnLst>
                                </p:cTn>
                              </p:par>
                              <p:par>
                                <p:cTn id="312" presetID="2" presetClass="exit" presetSubtype="1" fill="hold" grpId="3" nodeType="withEffect">
                                  <p:stCondLst>
                                    <p:cond delay="0"/>
                                  </p:stCondLst>
                                  <p:childTnLst>
                                    <p:anim calcmode="lin" valueType="num">
                                      <p:cBhvr additive="base">
                                        <p:cTn id="313" dur="3000"/>
                                        <p:tgtEl>
                                          <p:spTgt spid="9"/>
                                        </p:tgtEl>
                                        <p:attrNameLst>
                                          <p:attrName>ppt_x</p:attrName>
                                        </p:attrNameLst>
                                      </p:cBhvr>
                                      <p:tavLst>
                                        <p:tav tm="0">
                                          <p:val>
                                            <p:strVal val="ppt_x"/>
                                          </p:val>
                                        </p:tav>
                                        <p:tav tm="100000">
                                          <p:val>
                                            <p:strVal val="ppt_x"/>
                                          </p:val>
                                        </p:tav>
                                      </p:tavLst>
                                    </p:anim>
                                    <p:anim calcmode="lin" valueType="num">
                                      <p:cBhvr additive="base">
                                        <p:cTn id="314" dur="3000"/>
                                        <p:tgtEl>
                                          <p:spTgt spid="9"/>
                                        </p:tgtEl>
                                        <p:attrNameLst>
                                          <p:attrName>ppt_y</p:attrName>
                                        </p:attrNameLst>
                                      </p:cBhvr>
                                      <p:tavLst>
                                        <p:tav tm="0">
                                          <p:val>
                                            <p:strVal val="ppt_y"/>
                                          </p:val>
                                        </p:tav>
                                        <p:tav tm="100000">
                                          <p:val>
                                            <p:strVal val="0-ppt_h/2"/>
                                          </p:val>
                                        </p:tav>
                                      </p:tavLst>
                                    </p:anim>
                                    <p:set>
                                      <p:cBhvr>
                                        <p:cTn id="315" dur="1" fill="hold">
                                          <p:stCondLst>
                                            <p:cond delay="2999"/>
                                          </p:stCondLst>
                                        </p:cTn>
                                        <p:tgtEl>
                                          <p:spTgt spid="9"/>
                                        </p:tgtEl>
                                        <p:attrNameLst>
                                          <p:attrName>style.visibility</p:attrName>
                                        </p:attrNameLst>
                                      </p:cBhvr>
                                      <p:to>
                                        <p:strVal val="hidden"/>
                                      </p:to>
                                    </p:set>
                                  </p:childTnLst>
                                </p:cTn>
                              </p:par>
                              <p:par>
                                <p:cTn id="316" presetID="2" presetClass="exit" presetSubtype="1" fill="hold" grpId="3" nodeType="withEffect">
                                  <p:stCondLst>
                                    <p:cond delay="0"/>
                                  </p:stCondLst>
                                  <p:childTnLst>
                                    <p:anim calcmode="lin" valueType="num">
                                      <p:cBhvr additive="base">
                                        <p:cTn id="317" dur="3000"/>
                                        <p:tgtEl>
                                          <p:spTgt spid="10"/>
                                        </p:tgtEl>
                                        <p:attrNameLst>
                                          <p:attrName>ppt_x</p:attrName>
                                        </p:attrNameLst>
                                      </p:cBhvr>
                                      <p:tavLst>
                                        <p:tav tm="0">
                                          <p:val>
                                            <p:strVal val="ppt_x"/>
                                          </p:val>
                                        </p:tav>
                                        <p:tav tm="100000">
                                          <p:val>
                                            <p:strVal val="ppt_x"/>
                                          </p:val>
                                        </p:tav>
                                      </p:tavLst>
                                    </p:anim>
                                    <p:anim calcmode="lin" valueType="num">
                                      <p:cBhvr additive="base">
                                        <p:cTn id="318" dur="3000"/>
                                        <p:tgtEl>
                                          <p:spTgt spid="10"/>
                                        </p:tgtEl>
                                        <p:attrNameLst>
                                          <p:attrName>ppt_y</p:attrName>
                                        </p:attrNameLst>
                                      </p:cBhvr>
                                      <p:tavLst>
                                        <p:tav tm="0">
                                          <p:val>
                                            <p:strVal val="ppt_y"/>
                                          </p:val>
                                        </p:tav>
                                        <p:tav tm="100000">
                                          <p:val>
                                            <p:strVal val="0-ppt_h/2"/>
                                          </p:val>
                                        </p:tav>
                                      </p:tavLst>
                                    </p:anim>
                                    <p:set>
                                      <p:cBhvr>
                                        <p:cTn id="319" dur="1" fill="hold">
                                          <p:stCondLst>
                                            <p:cond delay="2999"/>
                                          </p:stCondLst>
                                        </p:cTn>
                                        <p:tgtEl>
                                          <p:spTgt spid="10"/>
                                        </p:tgtEl>
                                        <p:attrNameLst>
                                          <p:attrName>style.visibility</p:attrName>
                                        </p:attrNameLst>
                                      </p:cBhvr>
                                      <p:to>
                                        <p:strVal val="hidden"/>
                                      </p:to>
                                    </p:set>
                                  </p:childTnLst>
                                </p:cTn>
                              </p:par>
                              <p:par>
                                <p:cTn id="320" presetID="2" presetClass="exit" presetSubtype="1" fill="hold" grpId="3" nodeType="withEffect">
                                  <p:stCondLst>
                                    <p:cond delay="0"/>
                                  </p:stCondLst>
                                  <p:childTnLst>
                                    <p:anim calcmode="lin" valueType="num">
                                      <p:cBhvr additive="base">
                                        <p:cTn id="321" dur="3000"/>
                                        <p:tgtEl>
                                          <p:spTgt spid="11"/>
                                        </p:tgtEl>
                                        <p:attrNameLst>
                                          <p:attrName>ppt_x</p:attrName>
                                        </p:attrNameLst>
                                      </p:cBhvr>
                                      <p:tavLst>
                                        <p:tav tm="0">
                                          <p:val>
                                            <p:strVal val="ppt_x"/>
                                          </p:val>
                                        </p:tav>
                                        <p:tav tm="100000">
                                          <p:val>
                                            <p:strVal val="ppt_x"/>
                                          </p:val>
                                        </p:tav>
                                      </p:tavLst>
                                    </p:anim>
                                    <p:anim calcmode="lin" valueType="num">
                                      <p:cBhvr additive="base">
                                        <p:cTn id="322" dur="3000"/>
                                        <p:tgtEl>
                                          <p:spTgt spid="11"/>
                                        </p:tgtEl>
                                        <p:attrNameLst>
                                          <p:attrName>ppt_y</p:attrName>
                                        </p:attrNameLst>
                                      </p:cBhvr>
                                      <p:tavLst>
                                        <p:tav tm="0">
                                          <p:val>
                                            <p:strVal val="ppt_y"/>
                                          </p:val>
                                        </p:tav>
                                        <p:tav tm="100000">
                                          <p:val>
                                            <p:strVal val="0-ppt_h/2"/>
                                          </p:val>
                                        </p:tav>
                                      </p:tavLst>
                                    </p:anim>
                                    <p:set>
                                      <p:cBhvr>
                                        <p:cTn id="323" dur="1" fill="hold">
                                          <p:stCondLst>
                                            <p:cond delay="2999"/>
                                          </p:stCondLst>
                                        </p:cTn>
                                        <p:tgtEl>
                                          <p:spTgt spid="11"/>
                                        </p:tgtEl>
                                        <p:attrNameLst>
                                          <p:attrName>style.visibility</p:attrName>
                                        </p:attrNameLst>
                                      </p:cBhvr>
                                      <p:to>
                                        <p:strVal val="hidden"/>
                                      </p:to>
                                    </p:set>
                                  </p:childTnLst>
                                </p:cTn>
                              </p:par>
                              <p:par>
                                <p:cTn id="324" presetID="2" presetClass="exit" presetSubtype="1" fill="hold" grpId="3" nodeType="withEffect">
                                  <p:stCondLst>
                                    <p:cond delay="0"/>
                                  </p:stCondLst>
                                  <p:childTnLst>
                                    <p:anim calcmode="lin" valueType="num">
                                      <p:cBhvr additive="base">
                                        <p:cTn id="325" dur="3000"/>
                                        <p:tgtEl>
                                          <p:spTgt spid="12"/>
                                        </p:tgtEl>
                                        <p:attrNameLst>
                                          <p:attrName>ppt_x</p:attrName>
                                        </p:attrNameLst>
                                      </p:cBhvr>
                                      <p:tavLst>
                                        <p:tav tm="0">
                                          <p:val>
                                            <p:strVal val="ppt_x"/>
                                          </p:val>
                                        </p:tav>
                                        <p:tav tm="100000">
                                          <p:val>
                                            <p:strVal val="ppt_x"/>
                                          </p:val>
                                        </p:tav>
                                      </p:tavLst>
                                    </p:anim>
                                    <p:anim calcmode="lin" valueType="num">
                                      <p:cBhvr additive="base">
                                        <p:cTn id="326" dur="3000"/>
                                        <p:tgtEl>
                                          <p:spTgt spid="12"/>
                                        </p:tgtEl>
                                        <p:attrNameLst>
                                          <p:attrName>ppt_y</p:attrName>
                                        </p:attrNameLst>
                                      </p:cBhvr>
                                      <p:tavLst>
                                        <p:tav tm="0">
                                          <p:val>
                                            <p:strVal val="ppt_y"/>
                                          </p:val>
                                        </p:tav>
                                        <p:tav tm="100000">
                                          <p:val>
                                            <p:strVal val="0-ppt_h/2"/>
                                          </p:val>
                                        </p:tav>
                                      </p:tavLst>
                                    </p:anim>
                                    <p:set>
                                      <p:cBhvr>
                                        <p:cTn id="327" dur="1" fill="hold">
                                          <p:stCondLst>
                                            <p:cond delay="2999"/>
                                          </p:stCondLst>
                                        </p:cTn>
                                        <p:tgtEl>
                                          <p:spTgt spid="12"/>
                                        </p:tgtEl>
                                        <p:attrNameLst>
                                          <p:attrName>style.visibility</p:attrName>
                                        </p:attrNameLst>
                                      </p:cBhvr>
                                      <p:to>
                                        <p:strVal val="hidden"/>
                                      </p:to>
                                    </p:set>
                                  </p:childTnLst>
                                </p:cTn>
                              </p:par>
                              <p:par>
                                <p:cTn id="328" presetID="19" presetClass="exit" presetSubtype="5" fill="hold" grpId="4" nodeType="withEffect">
                                  <p:stCondLst>
                                    <p:cond delay="0"/>
                                  </p:stCondLst>
                                  <p:childTnLst>
                                    <p:anim calcmode="lin" valueType="num">
                                      <p:cBhvr>
                                        <p:cTn id="329" dur="3000"/>
                                        <p:tgtEl>
                                          <p:spTgt spid="3"/>
                                        </p:tgtEl>
                                        <p:attrNameLst>
                                          <p:attrName>ppt_w</p:attrName>
                                        </p:attrNameLst>
                                      </p:cBhvr>
                                      <p:tavLst>
                                        <p:tav tm="0">
                                          <p:val>
                                            <p:strVal val="ppt_w"/>
                                          </p:val>
                                        </p:tav>
                                        <p:tav tm="100000">
                                          <p:val>
                                            <p:strVal val="ppt_w"/>
                                          </p:val>
                                        </p:tav>
                                      </p:tavLst>
                                    </p:anim>
                                    <p:anim calcmode="lin" valueType="num">
                                      <p:cBhvr>
                                        <p:cTn id="33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3"/>
                                        </p:tgtEl>
                                        <p:attrNameLst>
                                          <p:attrName>style.visibility</p:attrName>
                                        </p:attrNameLst>
                                      </p:cBhvr>
                                      <p:to>
                                        <p:strVal val="hidden"/>
                                      </p:to>
                                    </p:set>
                                  </p:childTnLst>
                                </p:cTn>
                              </p:par>
                              <p:par>
                                <p:cTn id="332" presetID="19" presetClass="exit" presetSubtype="5" fill="hold" grpId="4" nodeType="withEffect">
                                  <p:stCondLst>
                                    <p:cond delay="0"/>
                                  </p:stCondLst>
                                  <p:childTnLst>
                                    <p:anim calcmode="lin" valueType="num">
                                      <p:cBhvr>
                                        <p:cTn id="333" dur="3000"/>
                                        <p:tgtEl>
                                          <p:spTgt spid="4"/>
                                        </p:tgtEl>
                                        <p:attrNameLst>
                                          <p:attrName>ppt_w</p:attrName>
                                        </p:attrNameLst>
                                      </p:cBhvr>
                                      <p:tavLst>
                                        <p:tav tm="0">
                                          <p:val>
                                            <p:strVal val="ppt_w"/>
                                          </p:val>
                                        </p:tav>
                                        <p:tav tm="100000">
                                          <p:val>
                                            <p:strVal val="ppt_w"/>
                                          </p:val>
                                        </p:tav>
                                      </p:tavLst>
                                    </p:anim>
                                    <p:anim calcmode="lin" valueType="num">
                                      <p:cBhvr>
                                        <p:cTn id="33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4"/>
                                        </p:tgtEl>
                                        <p:attrNameLst>
                                          <p:attrName>style.visibility</p:attrName>
                                        </p:attrNameLst>
                                      </p:cBhvr>
                                      <p:to>
                                        <p:strVal val="hidden"/>
                                      </p:to>
                                    </p:set>
                                  </p:childTnLst>
                                </p:cTn>
                              </p:par>
                              <p:par>
                                <p:cTn id="336" presetID="19" presetClass="exit" presetSubtype="5" fill="hold" grpId="4" nodeType="withEffect">
                                  <p:stCondLst>
                                    <p:cond delay="0"/>
                                  </p:stCondLst>
                                  <p:childTnLst>
                                    <p:anim calcmode="lin" valueType="num">
                                      <p:cBhvr>
                                        <p:cTn id="337" dur="3000"/>
                                        <p:tgtEl>
                                          <p:spTgt spid="5"/>
                                        </p:tgtEl>
                                        <p:attrNameLst>
                                          <p:attrName>ppt_w</p:attrName>
                                        </p:attrNameLst>
                                      </p:cBhvr>
                                      <p:tavLst>
                                        <p:tav tm="0">
                                          <p:val>
                                            <p:strVal val="ppt_w"/>
                                          </p:val>
                                        </p:tav>
                                        <p:tav tm="100000">
                                          <p:val>
                                            <p:strVal val="ppt_w"/>
                                          </p:val>
                                        </p:tav>
                                      </p:tavLst>
                                    </p:anim>
                                    <p:anim calcmode="lin" valueType="num">
                                      <p:cBhvr>
                                        <p:cTn id="33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5"/>
                                        </p:tgtEl>
                                        <p:attrNameLst>
                                          <p:attrName>style.visibility</p:attrName>
                                        </p:attrNameLst>
                                      </p:cBhvr>
                                      <p:to>
                                        <p:strVal val="hidden"/>
                                      </p:to>
                                    </p:set>
                                  </p:childTnLst>
                                </p:cTn>
                              </p:par>
                              <p:par>
                                <p:cTn id="340" presetID="19" presetClass="exit" presetSubtype="5" fill="hold" grpId="4" nodeType="withEffect">
                                  <p:stCondLst>
                                    <p:cond delay="0"/>
                                  </p:stCondLst>
                                  <p:childTnLst>
                                    <p:anim calcmode="lin" valueType="num">
                                      <p:cBhvr>
                                        <p:cTn id="341" dur="3000"/>
                                        <p:tgtEl>
                                          <p:spTgt spid="6"/>
                                        </p:tgtEl>
                                        <p:attrNameLst>
                                          <p:attrName>ppt_w</p:attrName>
                                        </p:attrNameLst>
                                      </p:cBhvr>
                                      <p:tavLst>
                                        <p:tav tm="0">
                                          <p:val>
                                            <p:strVal val="ppt_w"/>
                                          </p:val>
                                        </p:tav>
                                        <p:tav tm="100000">
                                          <p:val>
                                            <p:strVal val="ppt_w"/>
                                          </p:val>
                                        </p:tav>
                                      </p:tavLst>
                                    </p:anim>
                                    <p:anim calcmode="lin" valueType="num">
                                      <p:cBhvr>
                                        <p:cTn id="34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6"/>
                                        </p:tgtEl>
                                        <p:attrNameLst>
                                          <p:attrName>style.visibility</p:attrName>
                                        </p:attrNameLst>
                                      </p:cBhvr>
                                      <p:to>
                                        <p:strVal val="hidden"/>
                                      </p:to>
                                    </p:set>
                                  </p:childTnLst>
                                </p:cTn>
                              </p:par>
                              <p:par>
                                <p:cTn id="344" presetID="19" presetClass="exit" presetSubtype="5" fill="hold" grpId="4" nodeType="withEffect">
                                  <p:stCondLst>
                                    <p:cond delay="0"/>
                                  </p:stCondLst>
                                  <p:childTnLst>
                                    <p:anim calcmode="lin" valueType="num">
                                      <p:cBhvr>
                                        <p:cTn id="345" dur="3000"/>
                                        <p:tgtEl>
                                          <p:spTgt spid="7"/>
                                        </p:tgtEl>
                                        <p:attrNameLst>
                                          <p:attrName>ppt_w</p:attrName>
                                        </p:attrNameLst>
                                      </p:cBhvr>
                                      <p:tavLst>
                                        <p:tav tm="0">
                                          <p:val>
                                            <p:strVal val="ppt_w"/>
                                          </p:val>
                                        </p:tav>
                                        <p:tav tm="100000">
                                          <p:val>
                                            <p:strVal val="ppt_w"/>
                                          </p:val>
                                        </p:tav>
                                      </p:tavLst>
                                    </p:anim>
                                    <p:anim calcmode="lin" valueType="num">
                                      <p:cBhvr>
                                        <p:cTn id="34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7"/>
                                        </p:tgtEl>
                                        <p:attrNameLst>
                                          <p:attrName>style.visibility</p:attrName>
                                        </p:attrNameLst>
                                      </p:cBhvr>
                                      <p:to>
                                        <p:strVal val="hidden"/>
                                      </p:to>
                                    </p:set>
                                  </p:childTnLst>
                                </p:cTn>
                              </p:par>
                              <p:par>
                                <p:cTn id="348" presetID="19" presetClass="exit" presetSubtype="5" fill="hold" grpId="4" nodeType="withEffect">
                                  <p:stCondLst>
                                    <p:cond delay="0"/>
                                  </p:stCondLst>
                                  <p:childTnLst>
                                    <p:anim calcmode="lin" valueType="num">
                                      <p:cBhvr>
                                        <p:cTn id="349" dur="3000"/>
                                        <p:tgtEl>
                                          <p:spTgt spid="8"/>
                                        </p:tgtEl>
                                        <p:attrNameLst>
                                          <p:attrName>ppt_w</p:attrName>
                                        </p:attrNameLst>
                                      </p:cBhvr>
                                      <p:tavLst>
                                        <p:tav tm="0">
                                          <p:val>
                                            <p:strVal val="ppt_w"/>
                                          </p:val>
                                        </p:tav>
                                        <p:tav tm="100000">
                                          <p:val>
                                            <p:strVal val="ppt_w"/>
                                          </p:val>
                                        </p:tav>
                                      </p:tavLst>
                                    </p:anim>
                                    <p:anim calcmode="lin" valueType="num">
                                      <p:cBhvr>
                                        <p:cTn id="35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8"/>
                                        </p:tgtEl>
                                        <p:attrNameLst>
                                          <p:attrName>style.visibility</p:attrName>
                                        </p:attrNameLst>
                                      </p:cBhvr>
                                      <p:to>
                                        <p:strVal val="hidden"/>
                                      </p:to>
                                    </p:set>
                                  </p:childTnLst>
                                </p:cTn>
                              </p:par>
                              <p:par>
                                <p:cTn id="352" presetID="19" presetClass="exit" presetSubtype="5" fill="hold" grpId="4" nodeType="withEffect">
                                  <p:stCondLst>
                                    <p:cond delay="0"/>
                                  </p:stCondLst>
                                  <p:childTnLst>
                                    <p:anim calcmode="lin" valueType="num">
                                      <p:cBhvr>
                                        <p:cTn id="353" dur="3000"/>
                                        <p:tgtEl>
                                          <p:spTgt spid="9"/>
                                        </p:tgtEl>
                                        <p:attrNameLst>
                                          <p:attrName>ppt_w</p:attrName>
                                        </p:attrNameLst>
                                      </p:cBhvr>
                                      <p:tavLst>
                                        <p:tav tm="0">
                                          <p:val>
                                            <p:strVal val="ppt_w"/>
                                          </p:val>
                                        </p:tav>
                                        <p:tav tm="100000">
                                          <p:val>
                                            <p:strVal val="ppt_w"/>
                                          </p:val>
                                        </p:tav>
                                      </p:tavLst>
                                    </p:anim>
                                    <p:anim calcmode="lin" valueType="num">
                                      <p:cBhvr>
                                        <p:cTn id="35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9"/>
                                        </p:tgtEl>
                                        <p:attrNameLst>
                                          <p:attrName>style.visibility</p:attrName>
                                        </p:attrNameLst>
                                      </p:cBhvr>
                                      <p:to>
                                        <p:strVal val="hidden"/>
                                      </p:to>
                                    </p:set>
                                  </p:childTnLst>
                                </p:cTn>
                              </p:par>
                              <p:par>
                                <p:cTn id="356" presetID="19" presetClass="exit" presetSubtype="5" fill="hold" grpId="4" nodeType="withEffect">
                                  <p:stCondLst>
                                    <p:cond delay="0"/>
                                  </p:stCondLst>
                                  <p:childTnLst>
                                    <p:anim calcmode="lin" valueType="num">
                                      <p:cBhvr>
                                        <p:cTn id="357" dur="3000"/>
                                        <p:tgtEl>
                                          <p:spTgt spid="10"/>
                                        </p:tgtEl>
                                        <p:attrNameLst>
                                          <p:attrName>ppt_w</p:attrName>
                                        </p:attrNameLst>
                                      </p:cBhvr>
                                      <p:tavLst>
                                        <p:tav tm="0">
                                          <p:val>
                                            <p:strVal val="ppt_w"/>
                                          </p:val>
                                        </p:tav>
                                        <p:tav tm="100000">
                                          <p:val>
                                            <p:strVal val="ppt_w"/>
                                          </p:val>
                                        </p:tav>
                                      </p:tavLst>
                                    </p:anim>
                                    <p:anim calcmode="lin" valueType="num">
                                      <p:cBhvr>
                                        <p:cTn id="35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10"/>
                                        </p:tgtEl>
                                        <p:attrNameLst>
                                          <p:attrName>style.visibility</p:attrName>
                                        </p:attrNameLst>
                                      </p:cBhvr>
                                      <p:to>
                                        <p:strVal val="hidden"/>
                                      </p:to>
                                    </p:set>
                                  </p:childTnLst>
                                </p:cTn>
                              </p:par>
                              <p:par>
                                <p:cTn id="360" presetID="19" presetClass="exit" presetSubtype="5" fill="hold" grpId="4" nodeType="withEffect">
                                  <p:stCondLst>
                                    <p:cond delay="0"/>
                                  </p:stCondLst>
                                  <p:childTnLst>
                                    <p:anim calcmode="lin" valueType="num">
                                      <p:cBhvr>
                                        <p:cTn id="361" dur="3000"/>
                                        <p:tgtEl>
                                          <p:spTgt spid="11"/>
                                        </p:tgtEl>
                                        <p:attrNameLst>
                                          <p:attrName>ppt_w</p:attrName>
                                        </p:attrNameLst>
                                      </p:cBhvr>
                                      <p:tavLst>
                                        <p:tav tm="0">
                                          <p:val>
                                            <p:strVal val="ppt_w"/>
                                          </p:val>
                                        </p:tav>
                                        <p:tav tm="100000">
                                          <p:val>
                                            <p:strVal val="ppt_w"/>
                                          </p:val>
                                        </p:tav>
                                      </p:tavLst>
                                    </p:anim>
                                    <p:anim calcmode="lin" valueType="num">
                                      <p:cBhvr>
                                        <p:cTn id="36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11"/>
                                        </p:tgtEl>
                                        <p:attrNameLst>
                                          <p:attrName>style.visibility</p:attrName>
                                        </p:attrNameLst>
                                      </p:cBhvr>
                                      <p:to>
                                        <p:strVal val="hidden"/>
                                      </p:to>
                                    </p:set>
                                  </p:childTnLst>
                                </p:cTn>
                              </p:par>
                              <p:par>
                                <p:cTn id="364" presetID="19" presetClass="exit" presetSubtype="5" fill="hold" grpId="4" nodeType="withEffect">
                                  <p:stCondLst>
                                    <p:cond delay="0"/>
                                  </p:stCondLst>
                                  <p:childTnLst>
                                    <p:anim calcmode="lin" valueType="num">
                                      <p:cBhvr>
                                        <p:cTn id="365" dur="3000"/>
                                        <p:tgtEl>
                                          <p:spTgt spid="12"/>
                                        </p:tgtEl>
                                        <p:attrNameLst>
                                          <p:attrName>ppt_w</p:attrName>
                                        </p:attrNameLst>
                                      </p:cBhvr>
                                      <p:tavLst>
                                        <p:tav tm="0">
                                          <p:val>
                                            <p:strVal val="ppt_w"/>
                                          </p:val>
                                        </p:tav>
                                        <p:tav tm="100000">
                                          <p:val>
                                            <p:strVal val="ppt_w"/>
                                          </p:val>
                                        </p:tav>
                                      </p:tavLst>
                                    </p:anim>
                                    <p:anim calcmode="lin" valueType="num">
                                      <p:cBhvr>
                                        <p:cTn id="36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12"/>
                                        </p:tgtEl>
                                        <p:attrNameLst>
                                          <p:attrName>style.visibility</p:attrName>
                                        </p:attrNameLst>
                                      </p:cBhvr>
                                      <p:to>
                                        <p:strVal val="hidden"/>
                                      </p:to>
                                    </p:set>
                                  </p:childTnLst>
                                </p:cTn>
                              </p:par>
                              <p:par>
                                <p:cTn id="368" presetID="8" presetClass="emph" presetSubtype="0" fill="hold" grpId="5" nodeType="withEffect">
                                  <p:stCondLst>
                                    <p:cond delay="0"/>
                                  </p:stCondLst>
                                  <p:childTnLst>
                                    <p:animRot by="-21600000">
                                      <p:cBhvr>
                                        <p:cTn id="369" dur="3000" fill="hold"/>
                                        <p:tgtEl>
                                          <p:spTgt spid="3"/>
                                        </p:tgtEl>
                                        <p:attrNameLst>
                                          <p:attrName>r</p:attrName>
                                        </p:attrNameLst>
                                      </p:cBhvr>
                                    </p:animRot>
                                  </p:childTnLst>
                                </p:cTn>
                              </p:par>
                              <p:par>
                                <p:cTn id="370" presetID="8" presetClass="emph" presetSubtype="0" fill="hold" grpId="5" nodeType="withEffect">
                                  <p:stCondLst>
                                    <p:cond delay="0"/>
                                  </p:stCondLst>
                                  <p:childTnLst>
                                    <p:animRot by="-21600000">
                                      <p:cBhvr>
                                        <p:cTn id="371" dur="3000" fill="hold"/>
                                        <p:tgtEl>
                                          <p:spTgt spid="4"/>
                                        </p:tgtEl>
                                        <p:attrNameLst>
                                          <p:attrName>r</p:attrName>
                                        </p:attrNameLst>
                                      </p:cBhvr>
                                    </p:animRot>
                                  </p:childTnLst>
                                </p:cTn>
                              </p:par>
                              <p:par>
                                <p:cTn id="372" presetID="8" presetClass="emph" presetSubtype="0" fill="hold" grpId="5" nodeType="withEffect">
                                  <p:stCondLst>
                                    <p:cond delay="0"/>
                                  </p:stCondLst>
                                  <p:childTnLst>
                                    <p:animRot by="-21600000">
                                      <p:cBhvr>
                                        <p:cTn id="373" dur="3000" fill="hold"/>
                                        <p:tgtEl>
                                          <p:spTgt spid="5"/>
                                        </p:tgtEl>
                                        <p:attrNameLst>
                                          <p:attrName>r</p:attrName>
                                        </p:attrNameLst>
                                      </p:cBhvr>
                                    </p:animRot>
                                  </p:childTnLst>
                                </p:cTn>
                              </p:par>
                              <p:par>
                                <p:cTn id="374" presetID="8" presetClass="emph" presetSubtype="0" fill="hold" grpId="5" nodeType="withEffect">
                                  <p:stCondLst>
                                    <p:cond delay="0"/>
                                  </p:stCondLst>
                                  <p:childTnLst>
                                    <p:animRot by="-21600000">
                                      <p:cBhvr>
                                        <p:cTn id="375" dur="3000" fill="hold"/>
                                        <p:tgtEl>
                                          <p:spTgt spid="6"/>
                                        </p:tgtEl>
                                        <p:attrNameLst>
                                          <p:attrName>r</p:attrName>
                                        </p:attrNameLst>
                                      </p:cBhvr>
                                    </p:animRot>
                                  </p:childTnLst>
                                </p:cTn>
                              </p:par>
                              <p:par>
                                <p:cTn id="376" presetID="8" presetClass="emph" presetSubtype="0" fill="hold" grpId="5" nodeType="withEffect">
                                  <p:stCondLst>
                                    <p:cond delay="0"/>
                                  </p:stCondLst>
                                  <p:childTnLst>
                                    <p:animRot by="-21600000">
                                      <p:cBhvr>
                                        <p:cTn id="377" dur="3000" fill="hold"/>
                                        <p:tgtEl>
                                          <p:spTgt spid="7"/>
                                        </p:tgtEl>
                                        <p:attrNameLst>
                                          <p:attrName>r</p:attrName>
                                        </p:attrNameLst>
                                      </p:cBhvr>
                                    </p:animRot>
                                  </p:childTnLst>
                                </p:cTn>
                              </p:par>
                              <p:par>
                                <p:cTn id="378" presetID="8" presetClass="emph" presetSubtype="0" fill="hold" grpId="5" nodeType="withEffect">
                                  <p:stCondLst>
                                    <p:cond delay="0"/>
                                  </p:stCondLst>
                                  <p:childTnLst>
                                    <p:animRot by="-21600000">
                                      <p:cBhvr>
                                        <p:cTn id="379" dur="3000" fill="hold"/>
                                        <p:tgtEl>
                                          <p:spTgt spid="8"/>
                                        </p:tgtEl>
                                        <p:attrNameLst>
                                          <p:attrName>r</p:attrName>
                                        </p:attrNameLst>
                                      </p:cBhvr>
                                    </p:animRot>
                                  </p:childTnLst>
                                </p:cTn>
                              </p:par>
                              <p:par>
                                <p:cTn id="380" presetID="8" presetClass="emph" presetSubtype="0" fill="hold" grpId="5" nodeType="withEffect">
                                  <p:stCondLst>
                                    <p:cond delay="0"/>
                                  </p:stCondLst>
                                  <p:childTnLst>
                                    <p:animRot by="-21600000">
                                      <p:cBhvr>
                                        <p:cTn id="381" dur="3000" fill="hold"/>
                                        <p:tgtEl>
                                          <p:spTgt spid="9"/>
                                        </p:tgtEl>
                                        <p:attrNameLst>
                                          <p:attrName>r</p:attrName>
                                        </p:attrNameLst>
                                      </p:cBhvr>
                                    </p:animRot>
                                  </p:childTnLst>
                                </p:cTn>
                              </p:par>
                              <p:par>
                                <p:cTn id="382" presetID="8" presetClass="emph" presetSubtype="0" fill="hold" grpId="5" nodeType="withEffect">
                                  <p:stCondLst>
                                    <p:cond delay="0"/>
                                  </p:stCondLst>
                                  <p:childTnLst>
                                    <p:animRot by="-21600000">
                                      <p:cBhvr>
                                        <p:cTn id="383" dur="3000" fill="hold"/>
                                        <p:tgtEl>
                                          <p:spTgt spid="10"/>
                                        </p:tgtEl>
                                        <p:attrNameLst>
                                          <p:attrName>r</p:attrName>
                                        </p:attrNameLst>
                                      </p:cBhvr>
                                    </p:animRot>
                                  </p:childTnLst>
                                </p:cTn>
                              </p:par>
                              <p:par>
                                <p:cTn id="384" presetID="8" presetClass="emph" presetSubtype="0" fill="hold" grpId="5" nodeType="withEffect">
                                  <p:stCondLst>
                                    <p:cond delay="0"/>
                                  </p:stCondLst>
                                  <p:childTnLst>
                                    <p:animRot by="-21600000">
                                      <p:cBhvr>
                                        <p:cTn id="385" dur="3000" fill="hold"/>
                                        <p:tgtEl>
                                          <p:spTgt spid="11"/>
                                        </p:tgtEl>
                                        <p:attrNameLst>
                                          <p:attrName>r</p:attrName>
                                        </p:attrNameLst>
                                      </p:cBhvr>
                                    </p:animRot>
                                  </p:childTnLst>
                                </p:cTn>
                              </p:par>
                              <p:par>
                                <p:cTn id="386" presetID="8" presetClass="emph" presetSubtype="0" fill="hold" grpId="5" nodeType="withEffect">
                                  <p:stCondLst>
                                    <p:cond delay="0"/>
                                  </p:stCondLst>
                                  <p:childTnLst>
                                    <p:animRot by="-21600000">
                                      <p:cBhvr>
                                        <p:cTn id="387" dur="3000" fill="hold"/>
                                        <p:tgtEl>
                                          <p:spTgt spid="12"/>
                                        </p:tgtEl>
                                        <p:attrNameLst>
                                          <p:attrName>r</p:attrName>
                                        </p:attrNameLst>
                                      </p:cBhvr>
                                    </p:animRot>
                                  </p:childTnLst>
                                </p:cTn>
                              </p:par>
                              <p:par>
                                <p:cTn id="388" presetID="8" presetClass="emph" presetSubtype="0" fill="hold" grpId="5" nodeType="withEffect">
                                  <p:stCondLst>
                                    <p:cond delay="0"/>
                                  </p:stCondLst>
                                  <p:childTnLst>
                                    <p:animRot by="-21600000">
                                      <p:cBhvr>
                                        <p:cTn id="389" dur="3000" fill="hold"/>
                                        <p:tgtEl>
                                          <p:spTgt spid="13"/>
                                        </p:tgtEl>
                                        <p:attrNameLst>
                                          <p:attrName>r</p:attrName>
                                        </p:attrNameLst>
                                      </p:cBhvr>
                                    </p:animRot>
                                  </p:childTnLst>
                                </p:cTn>
                              </p:par>
                              <p:par>
                                <p:cTn id="390" presetID="8" presetClass="emph" presetSubtype="0" fill="hold" grpId="5" nodeType="withEffect">
                                  <p:stCondLst>
                                    <p:cond delay="0"/>
                                  </p:stCondLst>
                                  <p:childTnLst>
                                    <p:animRot by="-21600000">
                                      <p:cBhvr>
                                        <p:cTn id="391" dur="3000" fill="hold"/>
                                        <p:tgtEl>
                                          <p:spTgt spid="14"/>
                                        </p:tgtEl>
                                        <p:attrNameLst>
                                          <p:attrName>r</p:attrName>
                                        </p:attrNameLst>
                                      </p:cBhvr>
                                    </p:animRot>
                                  </p:childTnLst>
                                </p:cTn>
                              </p:par>
                              <p:par>
                                <p:cTn id="392" presetID="8" presetClass="emph" presetSubtype="0" fill="hold" grpId="5" nodeType="withEffect">
                                  <p:stCondLst>
                                    <p:cond delay="0"/>
                                  </p:stCondLst>
                                  <p:childTnLst>
                                    <p:animRot by="-21600000">
                                      <p:cBhvr>
                                        <p:cTn id="393" dur="3000" fill="hold"/>
                                        <p:tgtEl>
                                          <p:spTgt spid="15"/>
                                        </p:tgtEl>
                                        <p:attrNameLst>
                                          <p:attrName>r</p:attrName>
                                        </p:attrNameLst>
                                      </p:cBhvr>
                                    </p:animRot>
                                  </p:childTnLst>
                                </p:cTn>
                              </p:par>
                              <p:par>
                                <p:cTn id="394" presetID="8" presetClass="emph" presetSubtype="0" fill="hold" grpId="5" nodeType="withEffect">
                                  <p:stCondLst>
                                    <p:cond delay="0"/>
                                  </p:stCondLst>
                                  <p:childTnLst>
                                    <p:animRot by="-21600000">
                                      <p:cBhvr>
                                        <p:cTn id="395" dur="3000" fill="hold"/>
                                        <p:tgtEl>
                                          <p:spTgt spid="16"/>
                                        </p:tgtEl>
                                        <p:attrNameLst>
                                          <p:attrName>r</p:attrName>
                                        </p:attrNameLst>
                                      </p:cBhvr>
                                    </p:animRot>
                                  </p:childTnLst>
                                </p:cTn>
                              </p:par>
                              <p:par>
                                <p:cTn id="396" presetID="8" presetClass="emph" presetSubtype="0" fill="hold" grpId="5" nodeType="withEffect">
                                  <p:stCondLst>
                                    <p:cond delay="0"/>
                                  </p:stCondLst>
                                  <p:childTnLst>
                                    <p:animRot by="-21600000">
                                      <p:cBhvr>
                                        <p:cTn id="397" dur="3000" fill="hold"/>
                                        <p:tgtEl>
                                          <p:spTgt spid="17"/>
                                        </p:tgtEl>
                                        <p:attrNameLst>
                                          <p:attrName>r</p:attrName>
                                        </p:attrNameLst>
                                      </p:cBhvr>
                                    </p:animRot>
                                  </p:childTnLst>
                                </p:cTn>
                              </p:par>
                              <p:par>
                                <p:cTn id="398" presetID="8" presetClass="emph" presetSubtype="0" fill="hold" grpId="5" nodeType="withEffect">
                                  <p:stCondLst>
                                    <p:cond delay="0"/>
                                  </p:stCondLst>
                                  <p:childTnLst>
                                    <p:animRot by="-21600000">
                                      <p:cBhvr>
                                        <p:cTn id="399" dur="3000" fill="hold"/>
                                        <p:tgtEl>
                                          <p:spTgt spid="18"/>
                                        </p:tgtEl>
                                        <p:attrNameLst>
                                          <p:attrName>r</p:attrName>
                                        </p:attrNameLst>
                                      </p:cBhvr>
                                    </p:animRot>
                                  </p:childTnLst>
                                </p:cTn>
                              </p:par>
                              <p:par>
                                <p:cTn id="400" presetID="8" presetClass="emph" presetSubtype="0" fill="hold" grpId="5" nodeType="withEffect">
                                  <p:stCondLst>
                                    <p:cond delay="0"/>
                                  </p:stCondLst>
                                  <p:childTnLst>
                                    <p:animRot by="-21600000">
                                      <p:cBhvr>
                                        <p:cTn id="401" dur="3000" fill="hold"/>
                                        <p:tgtEl>
                                          <p:spTgt spid="19"/>
                                        </p:tgtEl>
                                        <p:attrNameLst>
                                          <p:attrName>r</p:attrName>
                                        </p:attrNameLst>
                                      </p:cBhvr>
                                    </p:animRot>
                                  </p:childTnLst>
                                </p:cTn>
                              </p:par>
                              <p:par>
                                <p:cTn id="402" presetID="8" presetClass="emph" presetSubtype="0" fill="hold" grpId="5" nodeType="withEffect">
                                  <p:stCondLst>
                                    <p:cond delay="0"/>
                                  </p:stCondLst>
                                  <p:childTnLst>
                                    <p:animRot by="-21600000">
                                      <p:cBhvr>
                                        <p:cTn id="403" dur="3000" fill="hold"/>
                                        <p:tgtEl>
                                          <p:spTgt spid="20"/>
                                        </p:tgtEl>
                                        <p:attrNameLst>
                                          <p:attrName>r</p:attrName>
                                        </p:attrNameLst>
                                      </p:cBhvr>
                                    </p:animRot>
                                  </p:childTnLst>
                                </p:cTn>
                              </p:par>
                              <p:par>
                                <p:cTn id="404" presetID="8" presetClass="emph" presetSubtype="0" fill="hold" grpId="5" nodeType="withEffect">
                                  <p:stCondLst>
                                    <p:cond delay="0"/>
                                  </p:stCondLst>
                                  <p:childTnLst>
                                    <p:animRot by="-21600000">
                                      <p:cBhvr>
                                        <p:cTn id="405" dur="3000" fill="hold"/>
                                        <p:tgtEl>
                                          <p:spTgt spid="21"/>
                                        </p:tgtEl>
                                        <p:attrNameLst>
                                          <p:attrName>r</p:attrName>
                                        </p:attrNameLst>
                                      </p:cBhvr>
                                    </p:animRot>
                                  </p:childTnLst>
                                </p:cTn>
                              </p:par>
                              <p:par>
                                <p:cTn id="406" presetID="8" presetClass="emph" presetSubtype="0" fill="hold" grpId="5" nodeType="withEffect">
                                  <p:stCondLst>
                                    <p:cond delay="0"/>
                                  </p:stCondLst>
                                  <p:childTnLst>
                                    <p:animRot by="-21600000">
                                      <p:cBhvr>
                                        <p:cTn id="407" dur="3000" fill="hold"/>
                                        <p:tgtEl>
                                          <p:spTgt spid="22"/>
                                        </p:tgtEl>
                                        <p:attrNameLst>
                                          <p:attrName>r</p:attrName>
                                        </p:attrNameLst>
                                      </p:cBhvr>
                                    </p:animRot>
                                  </p:childTnLst>
                                </p:cTn>
                              </p:par>
                              <p:par>
                                <p:cTn id="408" presetID="23" presetClass="entr" presetSubtype="288" fill="hold" nodeType="withEffect">
                                  <p:stCondLst>
                                    <p:cond delay="0"/>
                                  </p:stCondLst>
                                  <p:childTnLst>
                                    <p:set>
                                      <p:cBhvr>
                                        <p:cTn id="409" dur="1" fill="hold">
                                          <p:stCondLst>
                                            <p:cond delay="0"/>
                                          </p:stCondLst>
                                        </p:cTn>
                                        <p:tgtEl>
                                          <p:spTgt spid="2"/>
                                        </p:tgtEl>
                                        <p:attrNameLst>
                                          <p:attrName>style.visibility</p:attrName>
                                        </p:attrNameLst>
                                      </p:cBhvr>
                                      <p:to>
                                        <p:strVal val="visible"/>
                                      </p:to>
                                    </p:set>
                                    <p:anim calcmode="lin" valueType="num">
                                      <p:cBhvr>
                                        <p:cTn id="410" dur="3000" fill="hold"/>
                                        <p:tgtEl>
                                          <p:spTgt spid="2"/>
                                        </p:tgtEl>
                                        <p:attrNameLst>
                                          <p:attrName>ppt_w</p:attrName>
                                        </p:attrNameLst>
                                      </p:cBhvr>
                                      <p:tavLst>
                                        <p:tav tm="0">
                                          <p:val>
                                            <p:strVal val="4/3*#ppt_w"/>
                                          </p:val>
                                        </p:tav>
                                        <p:tav tm="100000">
                                          <p:val>
                                            <p:strVal val="#ppt_w"/>
                                          </p:val>
                                        </p:tav>
                                      </p:tavLst>
                                    </p:anim>
                                    <p:anim calcmode="lin" valueType="num">
                                      <p:cBhvr>
                                        <p:cTn id="411" dur="3000" fill="hold"/>
                                        <p:tgtEl>
                                          <p:spTgt spid="2"/>
                                        </p:tgtEl>
                                        <p:attrNameLst>
                                          <p:attrName>ppt_h</p:attrName>
                                        </p:attrNameLst>
                                      </p:cBhvr>
                                      <p:tavLst>
                                        <p:tav tm="0">
                                          <p:val>
                                            <p:strVal val="4/3*#ppt_h"/>
                                          </p:val>
                                        </p:tav>
                                        <p:tav tm="100000">
                                          <p:val>
                                            <p:strVal val="#ppt_h"/>
                                          </p:val>
                                        </p:tav>
                                      </p:tavLst>
                                    </p:anim>
                                  </p:childTnLst>
                                </p:cTn>
                              </p:par>
                              <p:par>
                                <p:cTn id="412" presetID="16" presetClass="entr" presetSubtype="42" fill="hold" nodeType="withEffect">
                                  <p:stCondLst>
                                    <p:cond delay="0"/>
                                  </p:stCondLst>
                                  <p:childTnLst>
                                    <p:set>
                                      <p:cBhvr>
                                        <p:cTn id="413" dur="1" fill="hold">
                                          <p:stCondLst>
                                            <p:cond delay="0"/>
                                          </p:stCondLst>
                                        </p:cTn>
                                        <p:tgtEl>
                                          <p:spTgt spid="2"/>
                                        </p:tgtEl>
                                        <p:attrNameLst>
                                          <p:attrName>style.visibility</p:attrName>
                                        </p:attrNameLst>
                                      </p:cBhvr>
                                      <p:to>
                                        <p:strVal val="visible"/>
                                      </p:to>
                                    </p:set>
                                    <p:animEffect transition="in" filter="barn(outHorizontal)">
                                      <p:cBhvr>
                                        <p:cTn id="4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FF79BC">
                <a:shade val="67500"/>
                <a:satMod val="115000"/>
              </a:srgbClr>
            </a:gs>
            <a:gs pos="100000">
              <a:srgbClr val="FF79BC">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019810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verde_by_lizjblovato-d4xqmes.png"/>
          <p:cNvPicPr>
            <a:picLocks noChangeAspect="1"/>
          </p:cNvPicPr>
          <p:nvPr/>
        </p:nvPicPr>
        <p:blipFill>
          <a:blip r:embed="rId3">
            <a:duotone>
              <a:prstClr val="black"/>
              <a:srgbClr val="FF3399">
                <a:tint val="45000"/>
                <a:satMod val="400000"/>
              </a:srgbClr>
            </a:duotone>
          </a:blip>
          <a:stretch>
            <a:fillRect/>
          </a:stretch>
        </p:blipFill>
        <p:spPr>
          <a:xfrm>
            <a:off x="2214546" y="-21860"/>
            <a:ext cx="4921702" cy="5154429"/>
          </a:xfrm>
          <a:prstGeom prst="rect">
            <a:avLst/>
          </a:prstGeom>
          <a:effectLst>
            <a:reflection blurRad="6350" stA="50000" endA="300" endPos="90000" dir="5400000" sy="-100000" algn="bl" rotWithShape="0"/>
          </a:effectLst>
        </p:spPr>
      </p:pic>
      <p:pic>
        <p:nvPicPr>
          <p:cNvPr id="5" name="4 Imagen" descr="espiral_verde_by_lizjblovato-d4xqmes.png"/>
          <p:cNvPicPr>
            <a:picLocks noChangeAspect="1"/>
          </p:cNvPicPr>
          <p:nvPr/>
        </p:nvPicPr>
        <p:blipFill>
          <a:blip r:embed="rId3">
            <a:duotone>
              <a:schemeClr val="bg2">
                <a:shade val="45000"/>
                <a:satMod val="135000"/>
              </a:schemeClr>
              <a:prstClr val="white"/>
            </a:duotone>
          </a:blip>
          <a:stretch>
            <a:fillRect/>
          </a:stretch>
        </p:blipFill>
        <p:spPr>
          <a:xfrm>
            <a:off x="2285984" y="0"/>
            <a:ext cx="4857784" cy="5154430"/>
          </a:xfrm>
          <a:prstGeom prst="rect">
            <a:avLst/>
          </a:prstGeom>
          <a:effectLst>
            <a:reflection blurRad="6350" stA="50000" endA="300" endPos="90000" dir="5400000" sy="-100000" algn="bl" rotWithShape="0"/>
          </a:effectLst>
        </p:spPr>
      </p:pic>
      <p:sp>
        <p:nvSpPr>
          <p:cNvPr id="6" name="5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2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par>
                                <p:cTn id="17" presetID="8" presetClass="emph" presetSubtype="0" fill="hold" nodeType="withEffect">
                                  <p:stCondLst>
                                    <p:cond delay="0"/>
                                  </p:stCondLst>
                                  <p:childTnLst>
                                    <p:animRot by="-21600000">
                                      <p:cBhvr>
                                        <p:cTn id="18" dur="3000" fill="hold"/>
                                        <p:tgtEl>
                                          <p:spTgt spid="5"/>
                                        </p:tgtEl>
                                        <p:attrNameLst>
                                          <p:attrName>r</p:attrName>
                                        </p:attrNameLst>
                                      </p:cBhvr>
                                    </p:animRot>
                                  </p:childTnLst>
                                </p:cTn>
                              </p:par>
                            </p:childTnLst>
                          </p:cTn>
                        </p:par>
                        <p:par>
                          <p:cTn id="19" fill="hold">
                            <p:stCondLst>
                              <p:cond delay="3000"/>
                            </p:stCondLst>
                            <p:childTnLst>
                              <p:par>
                                <p:cTn id="20" presetID="23" presetClass="exit" presetSubtype="32" fill="hold" nodeType="afterEffect">
                                  <p:stCondLst>
                                    <p:cond delay="0"/>
                                  </p:stCondLst>
                                  <p:childTnLst>
                                    <p:anim calcmode="lin" valueType="num">
                                      <p:cBhvr>
                                        <p:cTn id="21" dur="3000"/>
                                        <p:tgtEl>
                                          <p:spTgt spid="4"/>
                                        </p:tgtEl>
                                        <p:attrNameLst>
                                          <p:attrName>ppt_w</p:attrName>
                                        </p:attrNameLst>
                                      </p:cBhvr>
                                      <p:tavLst>
                                        <p:tav tm="0">
                                          <p:val>
                                            <p:strVal val="ppt_w"/>
                                          </p:val>
                                        </p:tav>
                                        <p:tav tm="100000">
                                          <p:val>
                                            <p:fltVal val="0"/>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23" presetClass="exit" presetSubtype="32" fill="hold" nodeType="withEffect">
                                  <p:stCondLst>
                                    <p:cond delay="0"/>
                                  </p:stCondLst>
                                  <p:childTnLst>
                                    <p:anim calcmode="lin" valueType="num">
                                      <p:cBhvr>
                                        <p:cTn id="25" dur="3000"/>
                                        <p:tgtEl>
                                          <p:spTgt spid="5"/>
                                        </p:tgtEl>
                                        <p:attrNameLst>
                                          <p:attrName>ppt_w</p:attrName>
                                        </p:attrNameLst>
                                      </p:cBhvr>
                                      <p:tavLst>
                                        <p:tav tm="0">
                                          <p:val>
                                            <p:strVal val="ppt_w"/>
                                          </p:val>
                                        </p:tav>
                                        <p:tav tm="100000">
                                          <p:val>
                                            <p:fltVal val="0"/>
                                          </p:val>
                                        </p:tav>
                                      </p:tavLst>
                                    </p:anim>
                                    <p:anim calcmode="lin" valueType="num">
                                      <p:cBhvr>
                                        <p:cTn id="26" dur="3000"/>
                                        <p:tgtEl>
                                          <p:spTgt spid="5"/>
                                        </p:tgtEl>
                                        <p:attrNameLst>
                                          <p:attrName>ppt_h</p:attrName>
                                        </p:attrNameLst>
                                      </p:cBhvr>
                                      <p:tavLst>
                                        <p:tav tm="0">
                                          <p:val>
                                            <p:strVal val="ppt_h"/>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8" presetClass="emph" presetSubtype="0" fill="hold" nodeType="withEffect">
                                  <p:stCondLst>
                                    <p:cond delay="0"/>
                                  </p:stCondLst>
                                  <p:childTnLst>
                                    <p:animRot by="-21600000">
                                      <p:cBhvr>
                                        <p:cTn id="29" dur="3000" fill="hold"/>
                                        <p:tgtEl>
                                          <p:spTgt spid="4"/>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17" presetClass="entr" presetSubtype="1"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ppt_x</p:attrName>
                                        </p:attrNameLst>
                                      </p:cBhvr>
                                      <p:tavLst>
                                        <p:tav tm="0">
                                          <p:val>
                                            <p:strVal val="#ppt_x"/>
                                          </p:val>
                                        </p:tav>
                                        <p:tav tm="100000">
                                          <p:val>
                                            <p:strVal val="#ppt_x"/>
                                          </p:val>
                                        </p:tav>
                                      </p:tavLst>
                                    </p:anim>
                                    <p:anim calcmode="lin" valueType="num">
                                      <p:cBhvr>
                                        <p:cTn id="35" dur="3000" fill="hold"/>
                                        <p:tgtEl>
                                          <p:spTgt spid="2"/>
                                        </p:tgtEl>
                                        <p:attrNameLst>
                                          <p:attrName>ppt_y</p:attrName>
                                        </p:attrNameLst>
                                      </p:cBhvr>
                                      <p:tavLst>
                                        <p:tav tm="0">
                                          <p:val>
                                            <p:strVal val="#ppt_y-#ppt_h/2"/>
                                          </p:val>
                                        </p:tav>
                                        <p:tav tm="100000">
                                          <p:val>
                                            <p:strVal val="#ppt_y"/>
                                          </p:val>
                                        </p:tav>
                                      </p:tavLst>
                                    </p:anim>
                                    <p:anim calcmode="lin" valueType="num">
                                      <p:cBhvr>
                                        <p:cTn id="36" dur="3000" fill="hold"/>
                                        <p:tgtEl>
                                          <p:spTgt spid="2"/>
                                        </p:tgtEl>
                                        <p:attrNameLst>
                                          <p:attrName>ppt_w</p:attrName>
                                        </p:attrNameLst>
                                      </p:cBhvr>
                                      <p:tavLst>
                                        <p:tav tm="0">
                                          <p:val>
                                            <p:strVal val="#ppt_w"/>
                                          </p:val>
                                        </p:tav>
                                        <p:tav tm="100000">
                                          <p:val>
                                            <p:strVal val="#ppt_w"/>
                                          </p:val>
                                        </p:tav>
                                      </p:tavLst>
                                    </p:anim>
                                    <p:anim calcmode="lin" valueType="num">
                                      <p:cBhvr>
                                        <p:cTn id="37" dur="3000" fill="hold"/>
                                        <p:tgtEl>
                                          <p:spTgt spid="2"/>
                                        </p:tgtEl>
                                        <p:attrNameLst>
                                          <p:attrName>ppt_h</p:attrName>
                                        </p:attrNameLst>
                                      </p:cBhvr>
                                      <p:tavLst>
                                        <p:tav tm="0">
                                          <p:val>
                                            <p:fltVal val="0"/>
                                          </p:val>
                                        </p:tav>
                                        <p:tav tm="100000">
                                          <p:val>
                                            <p:strVal val="#ppt_h"/>
                                          </p:val>
                                        </p:tav>
                                      </p:tavLst>
                                    </p:anim>
                                  </p:childTnLst>
                                </p:cTn>
                              </p:par>
                              <p:par>
                                <p:cTn id="38" presetID="5" presetClass="entr" presetSubtype="5"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checkerboard(down)">
                                      <p:cBhvr>
                                        <p:cTn id="4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466484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4" name="3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7858148" y="0"/>
            <a:ext cx="1428760" cy="1357322"/>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5786446" y="1357304"/>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2214546" y="4214824"/>
            <a:ext cx="496306" cy="471492"/>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schemeClr val="bg2">
                <a:shade val="45000"/>
                <a:satMod val="135000"/>
              </a:schemeClr>
              <a:prstClr val="white"/>
            </a:duotone>
            <a:lum contrast="20000"/>
          </a:blip>
          <a:srcRect l="16667" t="16667" r="16667" b="20000"/>
          <a:stretch>
            <a:fillRect/>
          </a:stretch>
        </p:blipFill>
        <p:spPr>
          <a:xfrm>
            <a:off x="6429388" y="4143386"/>
            <a:ext cx="571504" cy="542930"/>
          </a:xfrm>
          <a:prstGeom prst="rect">
            <a:avLst/>
          </a:prstGeom>
          <a:effectLst>
            <a:reflection blurRad="6350" stA="50000" endA="300" endPos="90000" dir="5400000" sy="-100000" algn="bl" rotWithShape="0"/>
          </a:effectLst>
        </p:spPr>
      </p:pic>
      <p:sp>
        <p:nvSpPr>
          <p:cNvPr id="21" name="20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17" presetClass="entr" presetSubtype="1"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ppt_x</p:attrName>
                                        </p:attrNameLst>
                                      </p:cBhvr>
                                      <p:tavLst>
                                        <p:tav tm="0">
                                          <p:val>
                                            <p:strVal val="#ppt_x"/>
                                          </p:val>
                                        </p:tav>
                                        <p:tav tm="100000">
                                          <p:val>
                                            <p:strVal val="#ppt_x"/>
                                          </p:val>
                                        </p:tav>
                                      </p:tavLst>
                                    </p:anim>
                                    <p:anim calcmode="lin" valueType="num">
                                      <p:cBhvr>
                                        <p:cTn id="10" dur="3000" fill="hold"/>
                                        <p:tgtEl>
                                          <p:spTgt spid="2"/>
                                        </p:tgtEl>
                                        <p:attrNameLst>
                                          <p:attrName>ppt_y</p:attrName>
                                        </p:attrNameLst>
                                      </p:cBhvr>
                                      <p:tavLst>
                                        <p:tav tm="0">
                                          <p:val>
                                            <p:strVal val="#ppt_y-#ppt_h/2"/>
                                          </p:val>
                                        </p:tav>
                                        <p:tav tm="100000">
                                          <p:val>
                                            <p:strVal val="#ppt_y"/>
                                          </p:val>
                                        </p:tav>
                                      </p:tavLst>
                                    </p:anim>
                                    <p:anim calcmode="lin" valueType="num">
                                      <p:cBhvr>
                                        <p:cTn id="11" dur="3000" fill="hold"/>
                                        <p:tgtEl>
                                          <p:spTgt spid="2"/>
                                        </p:tgtEl>
                                        <p:attrNameLst>
                                          <p:attrName>ppt_w</p:attrName>
                                        </p:attrNameLst>
                                      </p:cBhvr>
                                      <p:tavLst>
                                        <p:tav tm="0">
                                          <p:val>
                                            <p:strVal val="#ppt_w"/>
                                          </p:val>
                                        </p:tav>
                                        <p:tav tm="100000">
                                          <p:val>
                                            <p:strVal val="#ppt_w"/>
                                          </p:val>
                                        </p:tav>
                                      </p:tavLst>
                                    </p:anim>
                                    <p:anim calcmode="lin" valueType="num">
                                      <p:cBhvr>
                                        <p:cTn id="12" dur="3000" fill="hold"/>
                                        <p:tgtEl>
                                          <p:spTgt spid="2"/>
                                        </p:tgtEl>
                                        <p:attrNameLst>
                                          <p:attrName>ppt_h</p:attrName>
                                        </p:attrNameLst>
                                      </p:cBhvr>
                                      <p:tavLst>
                                        <p:tav tm="0">
                                          <p:val>
                                            <p:fltVal val="0"/>
                                          </p:val>
                                        </p:tav>
                                        <p:tav tm="100000">
                                          <p:val>
                                            <p:strVal val="#ppt_h"/>
                                          </p:val>
                                        </p:tav>
                                      </p:tavLst>
                                    </p:anim>
                                  </p:childTnLst>
                                </p:cTn>
                              </p:par>
                              <p:par>
                                <p:cTn id="13" presetID="2" presetClass="entr" presetSubtype="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3000" fill="hold"/>
                                        <p:tgtEl>
                                          <p:spTgt spid="3"/>
                                        </p:tgtEl>
                                        <p:attrNameLst>
                                          <p:attrName>ppt_x</p:attrName>
                                        </p:attrNameLst>
                                      </p:cBhvr>
                                      <p:tavLst>
                                        <p:tav tm="0">
                                          <p:val>
                                            <p:strVal val="1+#ppt_w/2"/>
                                          </p:val>
                                        </p:tav>
                                        <p:tav tm="100000">
                                          <p:val>
                                            <p:strVal val="#ppt_x"/>
                                          </p:val>
                                        </p:tav>
                                      </p:tavLst>
                                    </p:anim>
                                    <p:anim calcmode="lin" valueType="num">
                                      <p:cBhvr additive="base">
                                        <p:cTn id="16" dur="300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1+#ppt_w/2"/>
                                          </p:val>
                                        </p:tav>
                                        <p:tav tm="100000">
                                          <p:val>
                                            <p:strVal val="#ppt_x"/>
                                          </p:val>
                                        </p:tav>
                                      </p:tavLst>
                                    </p:anim>
                                    <p:anim calcmode="lin" valueType="num">
                                      <p:cBhvr additive="base">
                                        <p:cTn id="20" dur="3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3000" fill="hold"/>
                                        <p:tgtEl>
                                          <p:spTgt spid="19"/>
                                        </p:tgtEl>
                                        <p:attrNameLst>
                                          <p:attrName>ppt_x</p:attrName>
                                        </p:attrNameLst>
                                      </p:cBhvr>
                                      <p:tavLst>
                                        <p:tav tm="0">
                                          <p:val>
                                            <p:strVal val="1+#ppt_w/2"/>
                                          </p:val>
                                        </p:tav>
                                        <p:tav tm="100000">
                                          <p:val>
                                            <p:strVal val="#ppt_x"/>
                                          </p:val>
                                        </p:tav>
                                      </p:tavLst>
                                    </p:anim>
                                    <p:anim calcmode="lin" valueType="num">
                                      <p:cBhvr additive="base">
                                        <p:cTn id="32" dur="3000" fill="hold"/>
                                        <p:tgtEl>
                                          <p:spTgt spid="19"/>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3000" fill="hold"/>
                                        <p:tgtEl>
                                          <p:spTgt spid="5"/>
                                        </p:tgtEl>
                                        <p:attrNameLst>
                                          <p:attrName>ppt_x</p:attrName>
                                        </p:attrNameLst>
                                      </p:cBhvr>
                                      <p:tavLst>
                                        <p:tav tm="0">
                                          <p:val>
                                            <p:strVal val="1+#ppt_w/2"/>
                                          </p:val>
                                        </p:tav>
                                        <p:tav tm="100000">
                                          <p:val>
                                            <p:strVal val="#ppt_x"/>
                                          </p:val>
                                        </p:tav>
                                      </p:tavLst>
                                    </p:anim>
                                    <p:anim calcmode="lin" valueType="num">
                                      <p:cBhvr additive="base">
                                        <p:cTn id="36" dur="3000" fill="hold"/>
                                        <p:tgtEl>
                                          <p:spTgt spid="5"/>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1+#ppt_w/2"/>
                                          </p:val>
                                        </p:tav>
                                        <p:tav tm="100000">
                                          <p:val>
                                            <p:strVal val="#ppt_x"/>
                                          </p:val>
                                        </p:tav>
                                      </p:tavLst>
                                    </p:anim>
                                    <p:anim calcmode="lin" valueType="num">
                                      <p:cBhvr additive="base">
                                        <p:cTn id="40" dur="30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3000" fill="hold"/>
                                        <p:tgtEl>
                                          <p:spTgt spid="4"/>
                                        </p:tgtEl>
                                        <p:attrNameLst>
                                          <p:attrName>ppt_x</p:attrName>
                                        </p:attrNameLst>
                                      </p:cBhvr>
                                      <p:tavLst>
                                        <p:tav tm="0">
                                          <p:val>
                                            <p:strVal val="0-#ppt_w/2"/>
                                          </p:val>
                                        </p:tav>
                                        <p:tav tm="100000">
                                          <p:val>
                                            <p:strVal val="#ppt_x"/>
                                          </p:val>
                                        </p:tav>
                                      </p:tavLst>
                                    </p:anim>
                                    <p:anim calcmode="lin" valueType="num">
                                      <p:cBhvr additive="base">
                                        <p:cTn id="52" dur="3000" fill="hold"/>
                                        <p:tgtEl>
                                          <p:spTgt spid="4"/>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0-#ppt_w/2"/>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0-#ppt_w/2"/>
                                          </p:val>
                                        </p:tav>
                                        <p:tav tm="100000">
                                          <p:val>
                                            <p:strVal val="#ppt_x"/>
                                          </p:val>
                                        </p:tav>
                                      </p:tavLst>
                                    </p:anim>
                                    <p:anim calcmode="lin" valueType="num">
                                      <p:cBhvr additive="base">
                                        <p:cTn id="68" dur="3000" fill="hold"/>
                                        <p:tgtEl>
                                          <p:spTgt spid="12"/>
                                        </p:tgtEl>
                                        <p:attrNameLst>
                                          <p:attrName>ppt_y</p:attrName>
                                        </p:attrNameLst>
                                      </p:cBhvr>
                                      <p:tavLst>
                                        <p:tav tm="0">
                                          <p:val>
                                            <p:strVal val="1+#ppt_h/2"/>
                                          </p:val>
                                        </p:tav>
                                        <p:tav tm="100000">
                                          <p:val>
                                            <p:strVal val="#ppt_y"/>
                                          </p:val>
                                        </p:tav>
                                      </p:tavLst>
                                    </p:anim>
                                  </p:childTnLst>
                                </p:cTn>
                              </p:par>
                              <p:par>
                                <p:cTn id="69" presetID="2" presetClass="entr" presetSubtype="12"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3000" fill="hold"/>
                                        <p:tgtEl>
                                          <p:spTgt spid="14"/>
                                        </p:tgtEl>
                                        <p:attrNameLst>
                                          <p:attrName>ppt_x</p:attrName>
                                        </p:attrNameLst>
                                      </p:cBhvr>
                                      <p:tavLst>
                                        <p:tav tm="0">
                                          <p:val>
                                            <p:strVal val="0-#ppt_w/2"/>
                                          </p:val>
                                        </p:tav>
                                        <p:tav tm="100000">
                                          <p:val>
                                            <p:strVal val="#ppt_x"/>
                                          </p:val>
                                        </p:tav>
                                      </p:tavLst>
                                    </p:anim>
                                    <p:anim calcmode="lin" valueType="num">
                                      <p:cBhvr additive="base">
                                        <p:cTn id="72" dur="3000" fill="hold"/>
                                        <p:tgtEl>
                                          <p:spTgt spid="14"/>
                                        </p:tgtEl>
                                        <p:attrNameLst>
                                          <p:attrName>ppt_y</p:attrName>
                                        </p:attrNameLst>
                                      </p:cBhvr>
                                      <p:tavLst>
                                        <p:tav tm="0">
                                          <p:val>
                                            <p:strVal val="1+#ppt_h/2"/>
                                          </p:val>
                                        </p:tav>
                                        <p:tav tm="100000">
                                          <p:val>
                                            <p:strVal val="#ppt_y"/>
                                          </p:val>
                                        </p:tav>
                                      </p:tavLst>
                                    </p:anim>
                                  </p:childTnLst>
                                </p:cTn>
                              </p:par>
                              <p:par>
                                <p:cTn id="73" presetID="2" presetClass="entr" presetSubtype="12"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0-#ppt_w/2"/>
                                          </p:val>
                                        </p:tav>
                                        <p:tav tm="100000">
                                          <p:val>
                                            <p:strVal val="#ppt_x"/>
                                          </p:val>
                                        </p:tav>
                                      </p:tavLst>
                                    </p:anim>
                                    <p:anim calcmode="lin" valueType="num">
                                      <p:cBhvr additive="base">
                                        <p:cTn id="76" dur="3000" fill="hold"/>
                                        <p:tgtEl>
                                          <p:spTgt spid="17"/>
                                        </p:tgtEl>
                                        <p:attrNameLst>
                                          <p:attrName>ppt_y</p:attrName>
                                        </p:attrNameLst>
                                      </p:cBhvr>
                                      <p:tavLst>
                                        <p:tav tm="0">
                                          <p:val>
                                            <p:strVal val="1+#ppt_h/2"/>
                                          </p:val>
                                        </p:tav>
                                        <p:tav tm="100000">
                                          <p:val>
                                            <p:strVal val="#ppt_y"/>
                                          </p:val>
                                        </p:tav>
                                      </p:tavLst>
                                    </p:anim>
                                  </p:childTnLst>
                                </p:cTn>
                              </p:par>
                              <p:par>
                                <p:cTn id="77" presetID="2" presetClass="entr" presetSubtype="12"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0-#ppt_w/2"/>
                                          </p:val>
                                        </p:tav>
                                        <p:tav tm="100000">
                                          <p:val>
                                            <p:strVal val="#ppt_x"/>
                                          </p:val>
                                        </p:tav>
                                      </p:tavLst>
                                    </p:anim>
                                    <p:anim calcmode="lin" valueType="num">
                                      <p:cBhvr additive="base">
                                        <p:cTn id="80" dur="3000" fill="hold"/>
                                        <p:tgtEl>
                                          <p:spTgt spid="18"/>
                                        </p:tgtEl>
                                        <p:attrNameLst>
                                          <p:attrName>ppt_y</p:attrName>
                                        </p:attrNameLst>
                                      </p:cBhvr>
                                      <p:tavLst>
                                        <p:tav tm="0">
                                          <p:val>
                                            <p:strVal val="1+#ppt_h/2"/>
                                          </p:val>
                                        </p:tav>
                                        <p:tav tm="100000">
                                          <p:val>
                                            <p:strVal val="#ppt_y"/>
                                          </p:val>
                                        </p:tav>
                                      </p:tavLst>
                                    </p:anim>
                                  </p:childTnLst>
                                </p:cTn>
                              </p:par>
                              <p:par>
                                <p:cTn id="81" presetID="2" presetClass="entr" presetSubtype="12"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3000" fill="hold"/>
                                        <p:tgtEl>
                                          <p:spTgt spid="20"/>
                                        </p:tgtEl>
                                        <p:attrNameLst>
                                          <p:attrName>ppt_x</p:attrName>
                                        </p:attrNameLst>
                                      </p:cBhvr>
                                      <p:tavLst>
                                        <p:tav tm="0">
                                          <p:val>
                                            <p:strVal val="0-#ppt_w/2"/>
                                          </p:val>
                                        </p:tav>
                                        <p:tav tm="100000">
                                          <p:val>
                                            <p:strVal val="#ppt_x"/>
                                          </p:val>
                                        </p:tav>
                                      </p:tavLst>
                                    </p:anim>
                                    <p:anim calcmode="lin" valueType="num">
                                      <p:cBhvr additive="base">
                                        <p:cTn id="84" dur="3000" fill="hold"/>
                                        <p:tgtEl>
                                          <p:spTgt spid="20"/>
                                        </p:tgtEl>
                                        <p:attrNameLst>
                                          <p:attrName>ppt_y</p:attrName>
                                        </p:attrNameLst>
                                      </p:cBhvr>
                                      <p:tavLst>
                                        <p:tav tm="0">
                                          <p:val>
                                            <p:strVal val="1+#ppt_h/2"/>
                                          </p:val>
                                        </p:tav>
                                        <p:tav tm="100000">
                                          <p:val>
                                            <p:strVal val="#ppt_y"/>
                                          </p:val>
                                        </p:tav>
                                      </p:tavLst>
                                    </p:anim>
                                  </p:childTnLst>
                                </p:cTn>
                              </p:par>
                              <p:par>
                                <p:cTn id="85" presetID="8" presetClass="emph" presetSubtype="0" fill="hold" nodeType="withEffect">
                                  <p:stCondLst>
                                    <p:cond delay="0"/>
                                  </p:stCondLst>
                                  <p:childTnLst>
                                    <p:animRot by="21600000">
                                      <p:cBhvr>
                                        <p:cTn id="86" dur="3000" fill="hold"/>
                                        <p:tgtEl>
                                          <p:spTgt spid="3"/>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5"/>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7"/>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8"/>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9"/>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20"/>
                                        </p:tgtEl>
                                        <p:attrNameLst>
                                          <p:attrName>r</p:attrName>
                                        </p:attrNameLst>
                                      </p:cBhvr>
                                    </p:animRot>
                                  </p:childTnLst>
                                </p:cTn>
                              </p:par>
                            </p:childTnLst>
                          </p:cTn>
                        </p:par>
                        <p:par>
                          <p:cTn id="121" fill="hold">
                            <p:stCondLst>
                              <p:cond delay="3000"/>
                            </p:stCondLst>
                            <p:childTnLst>
                              <p:par>
                                <p:cTn id="122" presetID="2" presetClass="exit" presetSubtype="6" fill="hold" nodeType="afterEffect">
                                  <p:stCondLst>
                                    <p:cond delay="0"/>
                                  </p:stCondLst>
                                  <p:childTnLst>
                                    <p:anim calcmode="lin" valueType="num">
                                      <p:cBhvr additive="base">
                                        <p:cTn id="123" dur="3000"/>
                                        <p:tgtEl>
                                          <p:spTgt spid="3"/>
                                        </p:tgtEl>
                                        <p:attrNameLst>
                                          <p:attrName>ppt_x</p:attrName>
                                        </p:attrNameLst>
                                      </p:cBhvr>
                                      <p:tavLst>
                                        <p:tav tm="0">
                                          <p:val>
                                            <p:strVal val="ppt_x"/>
                                          </p:val>
                                        </p:tav>
                                        <p:tav tm="100000">
                                          <p:val>
                                            <p:strVal val="1+ppt_w/2"/>
                                          </p:val>
                                        </p:tav>
                                      </p:tavLst>
                                    </p:anim>
                                    <p:anim calcmode="lin" valueType="num">
                                      <p:cBhvr additive="base">
                                        <p:cTn id="124" dur="3000"/>
                                        <p:tgtEl>
                                          <p:spTgt spid="3"/>
                                        </p:tgtEl>
                                        <p:attrNameLst>
                                          <p:attrName>ppt_y</p:attrName>
                                        </p:attrNameLst>
                                      </p:cBhvr>
                                      <p:tavLst>
                                        <p:tav tm="0">
                                          <p:val>
                                            <p:strVal val="ppt_y"/>
                                          </p:val>
                                        </p:tav>
                                        <p:tav tm="100000">
                                          <p:val>
                                            <p:strVal val="1+ppt_h/2"/>
                                          </p:val>
                                        </p:tav>
                                      </p:tavLst>
                                    </p:anim>
                                    <p:set>
                                      <p:cBhvr>
                                        <p:cTn id="125" dur="1" fill="hold">
                                          <p:stCondLst>
                                            <p:cond delay="2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1+ppt_w/2"/>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1+ppt_w/2"/>
                                          </p:val>
                                        </p:tav>
                                      </p:tavLst>
                                    </p:anim>
                                    <p:anim calcmode="lin" valueType="num">
                                      <p:cBhvr additive="base">
                                        <p:cTn id="132" dur="3000"/>
                                        <p:tgtEl>
                                          <p:spTgt spid="7"/>
                                        </p:tgtEl>
                                        <p:attrNameLst>
                                          <p:attrName>ppt_y</p:attrName>
                                        </p:attrNameLst>
                                      </p:cBhvr>
                                      <p:tavLst>
                                        <p:tav tm="0">
                                          <p:val>
                                            <p:strVal val="ppt_y"/>
                                          </p:val>
                                        </p:tav>
                                        <p:tav tm="100000">
                                          <p:val>
                                            <p:strVal val="1+ppt_h/2"/>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3000"/>
                                        <p:tgtEl>
                                          <p:spTgt spid="8"/>
                                        </p:tgtEl>
                                        <p:attrNameLst>
                                          <p:attrName>ppt_x</p:attrName>
                                        </p:attrNameLst>
                                      </p:cBhvr>
                                      <p:tavLst>
                                        <p:tav tm="0">
                                          <p:val>
                                            <p:strVal val="ppt_x"/>
                                          </p:val>
                                        </p:tav>
                                        <p:tav tm="100000">
                                          <p:val>
                                            <p:strVal val="1+ppt_w/2"/>
                                          </p:val>
                                        </p:tav>
                                      </p:tavLst>
                                    </p:anim>
                                    <p:anim calcmode="lin" valueType="num">
                                      <p:cBhvr additive="base">
                                        <p:cTn id="136" dur="3000"/>
                                        <p:tgtEl>
                                          <p:spTgt spid="8"/>
                                        </p:tgtEl>
                                        <p:attrNameLst>
                                          <p:attrName>ppt_y</p:attrName>
                                        </p:attrNameLst>
                                      </p:cBhvr>
                                      <p:tavLst>
                                        <p:tav tm="0">
                                          <p:val>
                                            <p:strVal val="ppt_y"/>
                                          </p:val>
                                        </p:tav>
                                        <p:tav tm="100000">
                                          <p:val>
                                            <p:strVal val="1+ppt_h/2"/>
                                          </p:val>
                                        </p:tav>
                                      </p:tavLst>
                                    </p:anim>
                                    <p:set>
                                      <p:cBhvr>
                                        <p:cTn id="137" dur="1" fill="hold">
                                          <p:stCondLst>
                                            <p:cond delay="2999"/>
                                          </p:stCondLst>
                                        </p:cTn>
                                        <p:tgtEl>
                                          <p:spTgt spid="8"/>
                                        </p:tgtEl>
                                        <p:attrNameLst>
                                          <p:attrName>style.visibility</p:attrName>
                                        </p:attrNameLst>
                                      </p:cBhvr>
                                      <p:to>
                                        <p:strVal val="hidden"/>
                                      </p:to>
                                    </p:set>
                                  </p:childTnLst>
                                </p:cTn>
                              </p:par>
                              <p:par>
                                <p:cTn id="138" presetID="2" presetClass="exit" presetSubtype="6" fill="hold"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1+ppt_w/2"/>
                                          </p:val>
                                        </p:tav>
                                      </p:tavLst>
                                    </p:anim>
                                    <p:anim calcmode="lin" valueType="num">
                                      <p:cBhvr additive="base">
                                        <p:cTn id="140" dur="3000"/>
                                        <p:tgtEl>
                                          <p:spTgt spid="11"/>
                                        </p:tgtEl>
                                        <p:attrNameLst>
                                          <p:attrName>ppt_y</p:attrName>
                                        </p:attrNameLst>
                                      </p:cBhvr>
                                      <p:tavLst>
                                        <p:tav tm="0">
                                          <p:val>
                                            <p:strVal val="ppt_y"/>
                                          </p:val>
                                        </p:tav>
                                        <p:tav tm="100000">
                                          <p:val>
                                            <p:strVal val="1+ppt_h/2"/>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6"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1+ppt_w/2"/>
                                          </p:val>
                                        </p:tav>
                                      </p:tavLst>
                                    </p:anim>
                                    <p:anim calcmode="lin" valueType="num">
                                      <p:cBhvr additive="base">
                                        <p:cTn id="144" dur="3000"/>
                                        <p:tgtEl>
                                          <p:spTgt spid="13"/>
                                        </p:tgtEl>
                                        <p:attrNameLst>
                                          <p:attrName>ppt_y</p:attrName>
                                        </p:attrNameLst>
                                      </p:cBhvr>
                                      <p:tavLst>
                                        <p:tav tm="0">
                                          <p:val>
                                            <p:strVal val="ppt_y"/>
                                          </p:val>
                                        </p:tav>
                                        <p:tav tm="100000">
                                          <p:val>
                                            <p:strVal val="1+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6" fill="hold"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1+ppt_w/2"/>
                                          </p:val>
                                        </p:tav>
                                      </p:tavLst>
                                    </p:anim>
                                    <p:anim calcmode="lin" valueType="num">
                                      <p:cBhvr additive="base">
                                        <p:cTn id="148" dur="3000"/>
                                        <p:tgtEl>
                                          <p:spTgt spid="15"/>
                                        </p:tgtEl>
                                        <p:attrNameLst>
                                          <p:attrName>ppt_y</p:attrName>
                                        </p:attrNameLst>
                                      </p:cBhvr>
                                      <p:tavLst>
                                        <p:tav tm="0">
                                          <p:val>
                                            <p:strVal val="ppt_y"/>
                                          </p:val>
                                        </p:tav>
                                        <p:tav tm="100000">
                                          <p:val>
                                            <p:strVal val="1+ppt_h/2"/>
                                          </p:val>
                                        </p:tav>
                                      </p:tavLst>
                                    </p:anim>
                                    <p:set>
                                      <p:cBhvr>
                                        <p:cTn id="149" dur="1" fill="hold">
                                          <p:stCondLst>
                                            <p:cond delay="2999"/>
                                          </p:stCondLst>
                                        </p:cTn>
                                        <p:tgtEl>
                                          <p:spTgt spid="15"/>
                                        </p:tgtEl>
                                        <p:attrNameLst>
                                          <p:attrName>style.visibility</p:attrName>
                                        </p:attrNameLst>
                                      </p:cBhvr>
                                      <p:to>
                                        <p:strVal val="hidden"/>
                                      </p:to>
                                    </p:set>
                                  </p:childTnLst>
                                </p:cTn>
                              </p:par>
                              <p:par>
                                <p:cTn id="150" presetID="2" presetClass="exit" presetSubtype="6"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1+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6" fill="hold" nodeType="withEffect">
                                  <p:stCondLst>
                                    <p:cond delay="0"/>
                                  </p:stCondLst>
                                  <p:childTnLst>
                                    <p:anim calcmode="lin" valueType="num">
                                      <p:cBhvr additive="base">
                                        <p:cTn id="155" dur="3000"/>
                                        <p:tgtEl>
                                          <p:spTgt spid="19"/>
                                        </p:tgtEl>
                                        <p:attrNameLst>
                                          <p:attrName>ppt_x</p:attrName>
                                        </p:attrNameLst>
                                      </p:cBhvr>
                                      <p:tavLst>
                                        <p:tav tm="0">
                                          <p:val>
                                            <p:strVal val="ppt_x"/>
                                          </p:val>
                                        </p:tav>
                                        <p:tav tm="100000">
                                          <p:val>
                                            <p:strVal val="1+ppt_w/2"/>
                                          </p:val>
                                        </p:tav>
                                      </p:tavLst>
                                    </p:anim>
                                    <p:anim calcmode="lin" valueType="num">
                                      <p:cBhvr additive="base">
                                        <p:cTn id="156" dur="3000"/>
                                        <p:tgtEl>
                                          <p:spTgt spid="19"/>
                                        </p:tgtEl>
                                        <p:attrNameLst>
                                          <p:attrName>ppt_y</p:attrName>
                                        </p:attrNameLst>
                                      </p:cBhvr>
                                      <p:tavLst>
                                        <p:tav tm="0">
                                          <p:val>
                                            <p:strVal val="ppt_y"/>
                                          </p:val>
                                        </p:tav>
                                        <p:tav tm="100000">
                                          <p:val>
                                            <p:strVal val="1+ppt_h/2"/>
                                          </p:val>
                                        </p:tav>
                                      </p:tavLst>
                                    </p:anim>
                                    <p:set>
                                      <p:cBhvr>
                                        <p:cTn id="157" dur="1" fill="hold">
                                          <p:stCondLst>
                                            <p:cond delay="2999"/>
                                          </p:stCondLst>
                                        </p:cTn>
                                        <p:tgtEl>
                                          <p:spTgt spid="19"/>
                                        </p:tgtEl>
                                        <p:attrNameLst>
                                          <p:attrName>style.visibility</p:attrName>
                                        </p:attrNameLst>
                                      </p:cBhvr>
                                      <p:to>
                                        <p:strVal val="hidden"/>
                                      </p:to>
                                    </p:set>
                                  </p:childTnLst>
                                </p:cTn>
                              </p:par>
                              <p:par>
                                <p:cTn id="158" presetID="2" presetClass="exit" presetSubtype="12" fill="hold" nodeType="withEffect">
                                  <p:stCondLst>
                                    <p:cond delay="0"/>
                                  </p:stCondLst>
                                  <p:childTnLst>
                                    <p:anim calcmode="lin" valueType="num">
                                      <p:cBhvr additive="base">
                                        <p:cTn id="159" dur="3000"/>
                                        <p:tgtEl>
                                          <p:spTgt spid="4"/>
                                        </p:tgtEl>
                                        <p:attrNameLst>
                                          <p:attrName>ppt_x</p:attrName>
                                        </p:attrNameLst>
                                      </p:cBhvr>
                                      <p:tavLst>
                                        <p:tav tm="0">
                                          <p:val>
                                            <p:strVal val="ppt_x"/>
                                          </p:val>
                                        </p:tav>
                                        <p:tav tm="100000">
                                          <p:val>
                                            <p:strVal val="0-ppt_w/2"/>
                                          </p:val>
                                        </p:tav>
                                      </p:tavLst>
                                    </p:anim>
                                    <p:anim calcmode="lin" valueType="num">
                                      <p:cBhvr additive="base">
                                        <p:cTn id="160" dur="3000"/>
                                        <p:tgtEl>
                                          <p:spTgt spid="4"/>
                                        </p:tgtEl>
                                        <p:attrNameLst>
                                          <p:attrName>ppt_y</p:attrName>
                                        </p:attrNameLst>
                                      </p:cBhvr>
                                      <p:tavLst>
                                        <p:tav tm="0">
                                          <p:val>
                                            <p:strVal val="ppt_y"/>
                                          </p:val>
                                        </p:tav>
                                        <p:tav tm="100000">
                                          <p:val>
                                            <p:strVal val="1+ppt_h/2"/>
                                          </p:val>
                                        </p:tav>
                                      </p:tavLst>
                                    </p:anim>
                                    <p:set>
                                      <p:cBhvr>
                                        <p:cTn id="161" dur="1" fill="hold">
                                          <p:stCondLst>
                                            <p:cond delay="2999"/>
                                          </p:stCondLst>
                                        </p:cTn>
                                        <p:tgtEl>
                                          <p:spTgt spid="4"/>
                                        </p:tgtEl>
                                        <p:attrNameLst>
                                          <p:attrName>style.visibility</p:attrName>
                                        </p:attrNameLst>
                                      </p:cBhvr>
                                      <p:to>
                                        <p:strVal val="hidden"/>
                                      </p:to>
                                    </p:set>
                                  </p:childTnLst>
                                </p:cTn>
                              </p:par>
                              <p:par>
                                <p:cTn id="162" presetID="2" presetClass="exit" presetSubtype="12" fill="hold" nodeType="withEffect">
                                  <p:stCondLst>
                                    <p:cond delay="0"/>
                                  </p:stCondLst>
                                  <p:childTnLst>
                                    <p:anim calcmode="lin" valueType="num">
                                      <p:cBhvr additive="base">
                                        <p:cTn id="163" dur="3000"/>
                                        <p:tgtEl>
                                          <p:spTgt spid="6"/>
                                        </p:tgtEl>
                                        <p:attrNameLst>
                                          <p:attrName>ppt_x</p:attrName>
                                        </p:attrNameLst>
                                      </p:cBhvr>
                                      <p:tavLst>
                                        <p:tav tm="0">
                                          <p:val>
                                            <p:strVal val="ppt_x"/>
                                          </p:val>
                                        </p:tav>
                                        <p:tav tm="100000">
                                          <p:val>
                                            <p:strVal val="0-ppt_w/2"/>
                                          </p:val>
                                        </p:tav>
                                      </p:tavLst>
                                    </p:anim>
                                    <p:anim calcmode="lin" valueType="num">
                                      <p:cBhvr additive="base">
                                        <p:cTn id="164" dur="3000"/>
                                        <p:tgtEl>
                                          <p:spTgt spid="6"/>
                                        </p:tgtEl>
                                        <p:attrNameLst>
                                          <p:attrName>ppt_y</p:attrName>
                                        </p:attrNameLst>
                                      </p:cBhvr>
                                      <p:tavLst>
                                        <p:tav tm="0">
                                          <p:val>
                                            <p:strVal val="ppt_y"/>
                                          </p:val>
                                        </p:tav>
                                        <p:tav tm="100000">
                                          <p:val>
                                            <p:strVal val="1+ppt_h/2"/>
                                          </p:val>
                                        </p:tav>
                                      </p:tavLst>
                                    </p:anim>
                                    <p:set>
                                      <p:cBhvr>
                                        <p:cTn id="165" dur="1" fill="hold">
                                          <p:stCondLst>
                                            <p:cond delay="2999"/>
                                          </p:stCondLst>
                                        </p:cTn>
                                        <p:tgtEl>
                                          <p:spTgt spid="6"/>
                                        </p:tgtEl>
                                        <p:attrNameLst>
                                          <p:attrName>style.visibility</p:attrName>
                                        </p:attrNameLst>
                                      </p:cBhvr>
                                      <p:to>
                                        <p:strVal val="hidden"/>
                                      </p:to>
                                    </p:set>
                                  </p:childTnLst>
                                </p:cTn>
                              </p:par>
                              <p:par>
                                <p:cTn id="166" presetID="2" presetClass="exit" presetSubtype="12" fill="hold" nodeType="withEffect">
                                  <p:stCondLst>
                                    <p:cond delay="0"/>
                                  </p:stCondLst>
                                  <p:childTnLst>
                                    <p:anim calcmode="lin" valueType="num">
                                      <p:cBhvr additive="base">
                                        <p:cTn id="167" dur="3000"/>
                                        <p:tgtEl>
                                          <p:spTgt spid="9"/>
                                        </p:tgtEl>
                                        <p:attrNameLst>
                                          <p:attrName>ppt_x</p:attrName>
                                        </p:attrNameLst>
                                      </p:cBhvr>
                                      <p:tavLst>
                                        <p:tav tm="0">
                                          <p:val>
                                            <p:strVal val="ppt_x"/>
                                          </p:val>
                                        </p:tav>
                                        <p:tav tm="100000">
                                          <p:val>
                                            <p:strVal val="0-ppt_w/2"/>
                                          </p:val>
                                        </p:tav>
                                      </p:tavLst>
                                    </p:anim>
                                    <p:anim calcmode="lin" valueType="num">
                                      <p:cBhvr additive="base">
                                        <p:cTn id="168" dur="3000"/>
                                        <p:tgtEl>
                                          <p:spTgt spid="9"/>
                                        </p:tgtEl>
                                        <p:attrNameLst>
                                          <p:attrName>ppt_y</p:attrName>
                                        </p:attrNameLst>
                                      </p:cBhvr>
                                      <p:tavLst>
                                        <p:tav tm="0">
                                          <p:val>
                                            <p:strVal val="ppt_y"/>
                                          </p:val>
                                        </p:tav>
                                        <p:tav tm="100000">
                                          <p:val>
                                            <p:strVal val="1+ppt_h/2"/>
                                          </p:val>
                                        </p:tav>
                                      </p:tavLst>
                                    </p:anim>
                                    <p:set>
                                      <p:cBhvr>
                                        <p:cTn id="169" dur="1" fill="hold">
                                          <p:stCondLst>
                                            <p:cond delay="2999"/>
                                          </p:stCondLst>
                                        </p:cTn>
                                        <p:tgtEl>
                                          <p:spTgt spid="9"/>
                                        </p:tgtEl>
                                        <p:attrNameLst>
                                          <p:attrName>style.visibility</p:attrName>
                                        </p:attrNameLst>
                                      </p:cBhvr>
                                      <p:to>
                                        <p:strVal val="hidden"/>
                                      </p:to>
                                    </p:set>
                                  </p:childTnLst>
                                </p:cTn>
                              </p:par>
                              <p:par>
                                <p:cTn id="170" presetID="2" presetClass="exit" presetSubtype="12" fill="hold" nodeType="withEffect">
                                  <p:stCondLst>
                                    <p:cond delay="0"/>
                                  </p:stCondLst>
                                  <p:childTnLst>
                                    <p:anim calcmode="lin" valueType="num">
                                      <p:cBhvr additive="base">
                                        <p:cTn id="171" dur="3000"/>
                                        <p:tgtEl>
                                          <p:spTgt spid="10"/>
                                        </p:tgtEl>
                                        <p:attrNameLst>
                                          <p:attrName>ppt_x</p:attrName>
                                        </p:attrNameLst>
                                      </p:cBhvr>
                                      <p:tavLst>
                                        <p:tav tm="0">
                                          <p:val>
                                            <p:strVal val="ppt_x"/>
                                          </p:val>
                                        </p:tav>
                                        <p:tav tm="100000">
                                          <p:val>
                                            <p:strVal val="0-ppt_w/2"/>
                                          </p:val>
                                        </p:tav>
                                      </p:tavLst>
                                    </p:anim>
                                    <p:anim calcmode="lin" valueType="num">
                                      <p:cBhvr additive="base">
                                        <p:cTn id="172" dur="3000"/>
                                        <p:tgtEl>
                                          <p:spTgt spid="10"/>
                                        </p:tgtEl>
                                        <p:attrNameLst>
                                          <p:attrName>ppt_y</p:attrName>
                                        </p:attrNameLst>
                                      </p:cBhvr>
                                      <p:tavLst>
                                        <p:tav tm="0">
                                          <p:val>
                                            <p:strVal val="ppt_y"/>
                                          </p:val>
                                        </p:tav>
                                        <p:tav tm="100000">
                                          <p:val>
                                            <p:strVal val="1+ppt_h/2"/>
                                          </p:val>
                                        </p:tav>
                                      </p:tavLst>
                                    </p:anim>
                                    <p:set>
                                      <p:cBhvr>
                                        <p:cTn id="173" dur="1" fill="hold">
                                          <p:stCondLst>
                                            <p:cond delay="2999"/>
                                          </p:stCondLst>
                                        </p:cTn>
                                        <p:tgtEl>
                                          <p:spTgt spid="10"/>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3000"/>
                                        <p:tgtEl>
                                          <p:spTgt spid="12"/>
                                        </p:tgtEl>
                                        <p:attrNameLst>
                                          <p:attrName>ppt_x</p:attrName>
                                        </p:attrNameLst>
                                      </p:cBhvr>
                                      <p:tavLst>
                                        <p:tav tm="0">
                                          <p:val>
                                            <p:strVal val="ppt_x"/>
                                          </p:val>
                                        </p:tav>
                                        <p:tav tm="100000">
                                          <p:val>
                                            <p:strVal val="0-ppt_w/2"/>
                                          </p:val>
                                        </p:tav>
                                      </p:tavLst>
                                    </p:anim>
                                    <p:anim calcmode="lin" valueType="num">
                                      <p:cBhvr additive="base">
                                        <p:cTn id="176" dur="3000"/>
                                        <p:tgtEl>
                                          <p:spTgt spid="12"/>
                                        </p:tgtEl>
                                        <p:attrNameLst>
                                          <p:attrName>ppt_y</p:attrName>
                                        </p:attrNameLst>
                                      </p:cBhvr>
                                      <p:tavLst>
                                        <p:tav tm="0">
                                          <p:val>
                                            <p:strVal val="ppt_y"/>
                                          </p:val>
                                        </p:tav>
                                        <p:tav tm="100000">
                                          <p:val>
                                            <p:strVal val="1+ppt_h/2"/>
                                          </p:val>
                                        </p:tav>
                                      </p:tavLst>
                                    </p:anim>
                                    <p:set>
                                      <p:cBhvr>
                                        <p:cTn id="177" dur="1" fill="hold">
                                          <p:stCondLst>
                                            <p:cond delay="2999"/>
                                          </p:stCondLst>
                                        </p:cTn>
                                        <p:tgtEl>
                                          <p:spTgt spid="12"/>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3000"/>
                                        <p:tgtEl>
                                          <p:spTgt spid="14"/>
                                        </p:tgtEl>
                                        <p:attrNameLst>
                                          <p:attrName>ppt_x</p:attrName>
                                        </p:attrNameLst>
                                      </p:cBhvr>
                                      <p:tavLst>
                                        <p:tav tm="0">
                                          <p:val>
                                            <p:strVal val="ppt_x"/>
                                          </p:val>
                                        </p:tav>
                                        <p:tav tm="100000">
                                          <p:val>
                                            <p:strVal val="0-ppt_w/2"/>
                                          </p:val>
                                        </p:tav>
                                      </p:tavLst>
                                    </p:anim>
                                    <p:anim calcmode="lin" valueType="num">
                                      <p:cBhvr additive="base">
                                        <p:cTn id="180" dur="3000"/>
                                        <p:tgtEl>
                                          <p:spTgt spid="14"/>
                                        </p:tgtEl>
                                        <p:attrNameLst>
                                          <p:attrName>ppt_y</p:attrName>
                                        </p:attrNameLst>
                                      </p:cBhvr>
                                      <p:tavLst>
                                        <p:tav tm="0">
                                          <p:val>
                                            <p:strVal val="ppt_y"/>
                                          </p:val>
                                        </p:tav>
                                        <p:tav tm="100000">
                                          <p:val>
                                            <p:strVal val="1+ppt_h/2"/>
                                          </p:val>
                                        </p:tav>
                                      </p:tavLst>
                                    </p:anim>
                                    <p:set>
                                      <p:cBhvr>
                                        <p:cTn id="181" dur="1" fill="hold">
                                          <p:stCondLst>
                                            <p:cond delay="2999"/>
                                          </p:stCondLst>
                                        </p:cTn>
                                        <p:tgtEl>
                                          <p:spTgt spid="14"/>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3000"/>
                                        <p:tgtEl>
                                          <p:spTgt spid="17"/>
                                        </p:tgtEl>
                                        <p:attrNameLst>
                                          <p:attrName>ppt_x</p:attrName>
                                        </p:attrNameLst>
                                      </p:cBhvr>
                                      <p:tavLst>
                                        <p:tav tm="0">
                                          <p:val>
                                            <p:strVal val="ppt_x"/>
                                          </p:val>
                                        </p:tav>
                                        <p:tav tm="100000">
                                          <p:val>
                                            <p:strVal val="0-ppt_w/2"/>
                                          </p:val>
                                        </p:tav>
                                      </p:tavLst>
                                    </p:anim>
                                    <p:anim calcmode="lin" valueType="num">
                                      <p:cBhvr additive="base">
                                        <p:cTn id="184" dur="3000"/>
                                        <p:tgtEl>
                                          <p:spTgt spid="17"/>
                                        </p:tgtEl>
                                        <p:attrNameLst>
                                          <p:attrName>ppt_y</p:attrName>
                                        </p:attrNameLst>
                                      </p:cBhvr>
                                      <p:tavLst>
                                        <p:tav tm="0">
                                          <p:val>
                                            <p:strVal val="ppt_y"/>
                                          </p:val>
                                        </p:tav>
                                        <p:tav tm="100000">
                                          <p:val>
                                            <p:strVal val="1+ppt_h/2"/>
                                          </p:val>
                                        </p:tav>
                                      </p:tavLst>
                                    </p:anim>
                                    <p:set>
                                      <p:cBhvr>
                                        <p:cTn id="185" dur="1" fill="hold">
                                          <p:stCondLst>
                                            <p:cond delay="2999"/>
                                          </p:stCondLst>
                                        </p:cTn>
                                        <p:tgtEl>
                                          <p:spTgt spid="17"/>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3000"/>
                                        <p:tgtEl>
                                          <p:spTgt spid="18"/>
                                        </p:tgtEl>
                                        <p:attrNameLst>
                                          <p:attrName>ppt_x</p:attrName>
                                        </p:attrNameLst>
                                      </p:cBhvr>
                                      <p:tavLst>
                                        <p:tav tm="0">
                                          <p:val>
                                            <p:strVal val="ppt_x"/>
                                          </p:val>
                                        </p:tav>
                                        <p:tav tm="100000">
                                          <p:val>
                                            <p:strVal val="0-ppt_w/2"/>
                                          </p:val>
                                        </p:tav>
                                      </p:tavLst>
                                    </p:anim>
                                    <p:anim calcmode="lin" valueType="num">
                                      <p:cBhvr additive="base">
                                        <p:cTn id="188" dur="3000"/>
                                        <p:tgtEl>
                                          <p:spTgt spid="18"/>
                                        </p:tgtEl>
                                        <p:attrNameLst>
                                          <p:attrName>ppt_y</p:attrName>
                                        </p:attrNameLst>
                                      </p:cBhvr>
                                      <p:tavLst>
                                        <p:tav tm="0">
                                          <p:val>
                                            <p:strVal val="ppt_y"/>
                                          </p:val>
                                        </p:tav>
                                        <p:tav tm="100000">
                                          <p:val>
                                            <p:strVal val="1+ppt_h/2"/>
                                          </p:val>
                                        </p:tav>
                                      </p:tavLst>
                                    </p:anim>
                                    <p:set>
                                      <p:cBhvr>
                                        <p:cTn id="189" dur="1" fill="hold">
                                          <p:stCondLst>
                                            <p:cond delay="2999"/>
                                          </p:stCondLst>
                                        </p:cTn>
                                        <p:tgtEl>
                                          <p:spTgt spid="18"/>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3000"/>
                                        <p:tgtEl>
                                          <p:spTgt spid="20"/>
                                        </p:tgtEl>
                                        <p:attrNameLst>
                                          <p:attrName>ppt_x</p:attrName>
                                        </p:attrNameLst>
                                      </p:cBhvr>
                                      <p:tavLst>
                                        <p:tav tm="0">
                                          <p:val>
                                            <p:strVal val="ppt_x"/>
                                          </p:val>
                                        </p:tav>
                                        <p:tav tm="100000">
                                          <p:val>
                                            <p:strVal val="0-ppt_w/2"/>
                                          </p:val>
                                        </p:tav>
                                      </p:tavLst>
                                    </p:anim>
                                    <p:anim calcmode="lin" valueType="num">
                                      <p:cBhvr additive="base">
                                        <p:cTn id="192" dur="3000"/>
                                        <p:tgtEl>
                                          <p:spTgt spid="20"/>
                                        </p:tgtEl>
                                        <p:attrNameLst>
                                          <p:attrName>ppt_y</p:attrName>
                                        </p:attrNameLst>
                                      </p:cBhvr>
                                      <p:tavLst>
                                        <p:tav tm="0">
                                          <p:val>
                                            <p:strVal val="ppt_y"/>
                                          </p:val>
                                        </p:tav>
                                        <p:tav tm="100000">
                                          <p:val>
                                            <p:strVal val="1+ppt_h/2"/>
                                          </p:val>
                                        </p:tav>
                                      </p:tavLst>
                                    </p:anim>
                                    <p:set>
                                      <p:cBhvr>
                                        <p:cTn id="193" dur="1" fill="hold">
                                          <p:stCondLst>
                                            <p:cond delay="2999"/>
                                          </p:stCondLst>
                                        </p:cTn>
                                        <p:tgtEl>
                                          <p:spTgt spid="20"/>
                                        </p:tgtEl>
                                        <p:attrNameLst>
                                          <p:attrName>style.visibility</p:attrName>
                                        </p:attrNameLst>
                                      </p:cBhvr>
                                      <p:to>
                                        <p:strVal val="hidden"/>
                                      </p:to>
                                    </p:set>
                                  </p:childTnLst>
                                </p:cTn>
                              </p:par>
                              <p:par>
                                <p:cTn id="194" presetID="8" presetClass="emph" presetSubtype="0" fill="hold" nodeType="withEffect">
                                  <p:stCondLst>
                                    <p:cond delay="0"/>
                                  </p:stCondLst>
                                  <p:childTnLst>
                                    <p:animRot by="-21600000">
                                      <p:cBhvr>
                                        <p:cTn id="195" dur="3000" fill="hold"/>
                                        <p:tgtEl>
                                          <p:spTgt spid="4"/>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6"/>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9"/>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10"/>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12"/>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14"/>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17"/>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8"/>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20"/>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3"/>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7"/>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8"/>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1"/>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13"/>
                                        </p:tgtEl>
                                        <p:attrNameLst>
                                          <p:attrName>r</p:attrName>
                                        </p:attrNameLst>
                                      </p:cBhvr>
                                    </p:animRot>
                                  </p:childTnLst>
                                </p:cTn>
                              </p:par>
                              <p:par>
                                <p:cTn id="224" presetID="8" presetClass="emph" presetSubtype="0" fill="hold" nodeType="withEffect">
                                  <p:stCondLst>
                                    <p:cond delay="0"/>
                                  </p:stCondLst>
                                  <p:childTnLst>
                                    <p:animRot by="21600000">
                                      <p:cBhvr>
                                        <p:cTn id="225" dur="3000" fill="hold"/>
                                        <p:tgtEl>
                                          <p:spTgt spid="15"/>
                                        </p:tgtEl>
                                        <p:attrNameLst>
                                          <p:attrName>r</p:attrName>
                                        </p:attrNameLst>
                                      </p:cBhvr>
                                    </p:animRot>
                                  </p:childTnLst>
                                </p:cTn>
                              </p:par>
                              <p:par>
                                <p:cTn id="226" presetID="8" presetClass="emph" presetSubtype="0" fill="hold" nodeType="withEffect">
                                  <p:stCondLst>
                                    <p:cond delay="0"/>
                                  </p:stCondLst>
                                  <p:childTnLst>
                                    <p:animRot by="21600000">
                                      <p:cBhvr>
                                        <p:cTn id="227" dur="3000" fill="hold"/>
                                        <p:tgtEl>
                                          <p:spTgt spid="16"/>
                                        </p:tgtEl>
                                        <p:attrNameLst>
                                          <p:attrName>r</p:attrName>
                                        </p:attrNameLst>
                                      </p:cBhvr>
                                    </p:animRot>
                                  </p:childTnLst>
                                </p:cTn>
                              </p:par>
                              <p:par>
                                <p:cTn id="228" presetID="8" presetClass="emph" presetSubtype="0" fill="hold" nodeType="withEffect">
                                  <p:stCondLst>
                                    <p:cond delay="0"/>
                                  </p:stCondLst>
                                  <p:childTnLst>
                                    <p:animRot by="21600000">
                                      <p:cBhvr>
                                        <p:cTn id="229" dur="3000" fill="hold"/>
                                        <p:tgtEl>
                                          <p:spTgt spid="19"/>
                                        </p:tgtEl>
                                        <p:attrNameLst>
                                          <p:attrName>r</p:attrName>
                                        </p:attrNameLst>
                                      </p:cBhvr>
                                    </p:animRot>
                                  </p:childTnLst>
                                </p:cTn>
                              </p:par>
                              <p:par>
                                <p:cTn id="230" presetID="5" presetClass="entr" presetSubtype="5"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down)">
                                      <p:cBhvr>
                                        <p:cTn id="2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14348" y="0"/>
            <a:ext cx="7676865" cy="5143500"/>
          </a:xfrm>
          <a:prstGeom prst="rect">
            <a:avLst/>
          </a:prstGeom>
        </p:spPr>
      </p:pic>
      <p:sp>
        <p:nvSpPr>
          <p:cNvPr id="4" name="3 CuadroTexto"/>
          <p:cNvSpPr txBox="1"/>
          <p:nvPr/>
        </p:nvSpPr>
        <p:spPr>
          <a:xfrm>
            <a:off x="2428860" y="1785932"/>
            <a:ext cx="5072098" cy="1200329"/>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El rocío de la mañana sobre las plantas es pura poesía visual.</a:t>
            </a: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60000"/>
                <a:lumOff val="40000"/>
              </a:schemeClr>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453886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678654" y="1678800"/>
            <a:ext cx="3357604" cy="1571604"/>
          </a:xfrm>
          <a:prstGeom prst="wave">
            <a:avLst>
              <a:gd name="adj1" fmla="val 20000"/>
              <a:gd name="adj2" fmla="val -10000"/>
            </a:avLst>
          </a:prstGeom>
          <a:blipFill dpi="0" rotWithShape="1">
            <a:blip r:embed="rId3">
              <a:duotone>
                <a:prstClr val="black"/>
                <a:schemeClr val="accent5">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321446" y="1678800"/>
            <a:ext cx="3357604" cy="1571604"/>
          </a:xfrm>
          <a:prstGeom prst="wave">
            <a:avLst>
              <a:gd name="adj1" fmla="val 20000"/>
              <a:gd name="adj2" fmla="val -10000"/>
            </a:avLst>
          </a:prstGeom>
          <a:blipFill dpi="0" rotWithShape="1">
            <a:blip r:embed="rId3">
              <a:duotone>
                <a:prstClr val="black"/>
                <a:schemeClr val="accent5">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1321610" y="1678800"/>
            <a:ext cx="3357604" cy="1571604"/>
          </a:xfrm>
          <a:prstGeom prst="wave">
            <a:avLst>
              <a:gd name="adj1" fmla="val 20000"/>
              <a:gd name="adj2" fmla="val -10000"/>
            </a:avLst>
          </a:prstGeom>
          <a:blipFill dpi="0" rotWithShape="1">
            <a:blip r:embed="rId3">
              <a:duotone>
                <a:prstClr val="black"/>
                <a:schemeClr val="accent5">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2321710" y="1678800"/>
            <a:ext cx="3357604" cy="1571604"/>
          </a:xfrm>
          <a:prstGeom prst="wave">
            <a:avLst>
              <a:gd name="adj1" fmla="val 20000"/>
              <a:gd name="adj2" fmla="val -10000"/>
            </a:avLst>
          </a:prstGeom>
          <a:blipFill dpi="0" rotWithShape="1">
            <a:blip r:embed="rId3">
              <a:duotone>
                <a:prstClr val="black"/>
                <a:schemeClr val="accent5">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464718" y="1678800"/>
            <a:ext cx="3357604" cy="1571604"/>
          </a:xfrm>
          <a:prstGeom prst="wave">
            <a:avLst>
              <a:gd name="adj1" fmla="val 20000"/>
              <a:gd name="adj2" fmla="val -10000"/>
            </a:avLst>
          </a:prstGeom>
          <a:blipFill dpi="0" rotWithShape="1">
            <a:blip r:embed="rId3">
              <a:duotone>
                <a:prstClr val="black"/>
                <a:schemeClr val="accent5">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464818" y="1678800"/>
            <a:ext cx="3357604" cy="1571604"/>
          </a:xfrm>
          <a:prstGeom prst="wave">
            <a:avLst>
              <a:gd name="adj1" fmla="val 20000"/>
              <a:gd name="adj2" fmla="val -10000"/>
            </a:avLst>
          </a:prstGeom>
          <a:blipFill dpi="0" rotWithShape="1">
            <a:blip r:embed="rId3">
              <a:duotone>
                <a:prstClr val="black"/>
                <a:schemeClr val="accent5">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5464982" y="1678800"/>
            <a:ext cx="3357604" cy="1571604"/>
          </a:xfrm>
          <a:prstGeom prst="wave">
            <a:avLst>
              <a:gd name="adj1" fmla="val 20000"/>
              <a:gd name="adj2" fmla="val -10000"/>
            </a:avLst>
          </a:prstGeom>
          <a:blipFill dpi="0" rotWithShape="1">
            <a:blip r:embed="rId3">
              <a:duotone>
                <a:prstClr val="black"/>
                <a:schemeClr val="accent5">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6465082" y="1678800"/>
            <a:ext cx="3357604" cy="1571604"/>
          </a:xfrm>
          <a:prstGeom prst="wave">
            <a:avLst>
              <a:gd name="adj1" fmla="val 20000"/>
              <a:gd name="adj2" fmla="val -10000"/>
            </a:avLst>
          </a:prstGeom>
          <a:blipFill dpi="0" rotWithShape="1">
            <a:blip r:embed="rId3">
              <a:duotone>
                <a:prstClr val="black"/>
                <a:schemeClr val="accent5">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fmla="#ppt_w*sin(2.5*pi*$)">
                                          <p:val>
                                            <p:fltVal val="0"/>
                                          </p:val>
                                        </p:tav>
                                        <p:tav tm="100000">
                                          <p:val>
                                            <p:fltVal val="1"/>
                                          </p:val>
                                        </p:tav>
                                      </p:tavLst>
                                    </p:anim>
                                    <p:anim calcmode="lin" valueType="num">
                                      <p:cBhvr>
                                        <p:cTn id="42" dur="2000" fill="hold"/>
                                        <p:tgtEl>
                                          <p:spTgt spid="4"/>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2000" fill="hold"/>
                                        <p:tgtEl>
                                          <p:spTgt spid="5"/>
                                        </p:tgtEl>
                                        <p:attrNameLst>
                                          <p:attrName>ppt_w</p:attrName>
                                        </p:attrNameLst>
                                      </p:cBhvr>
                                      <p:tavLst>
                                        <p:tav tm="0" fmla="#ppt_w*sin(2.5*pi*$)">
                                          <p:val>
                                            <p:fltVal val="0"/>
                                          </p:val>
                                        </p:tav>
                                        <p:tav tm="100000">
                                          <p:val>
                                            <p:fltVal val="1"/>
                                          </p:val>
                                        </p:tav>
                                      </p:tavLst>
                                    </p:anim>
                                    <p:anim calcmode="lin" valueType="num">
                                      <p:cBhvr>
                                        <p:cTn id="46" dur="2000" fill="hold"/>
                                        <p:tgtEl>
                                          <p:spTgt spid="5"/>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2000" fill="hold"/>
                                        <p:tgtEl>
                                          <p:spTgt spid="6"/>
                                        </p:tgtEl>
                                        <p:attrNameLst>
                                          <p:attrName>ppt_w</p:attrName>
                                        </p:attrNameLst>
                                      </p:cBhvr>
                                      <p:tavLst>
                                        <p:tav tm="0" fmla="#ppt_w*sin(2.5*pi*$)">
                                          <p:val>
                                            <p:fltVal val="0"/>
                                          </p:val>
                                        </p:tav>
                                        <p:tav tm="100000">
                                          <p:val>
                                            <p:fltVal val="1"/>
                                          </p:val>
                                        </p:tav>
                                      </p:tavLst>
                                    </p:anim>
                                    <p:anim calcmode="lin" valueType="num">
                                      <p:cBhvr>
                                        <p:cTn id="50" dur="2000" fill="hold"/>
                                        <p:tgtEl>
                                          <p:spTgt spid="6"/>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2000" fill="hold"/>
                                        <p:tgtEl>
                                          <p:spTgt spid="7"/>
                                        </p:tgtEl>
                                        <p:attrNameLst>
                                          <p:attrName>ppt_w</p:attrName>
                                        </p:attrNameLst>
                                      </p:cBhvr>
                                      <p:tavLst>
                                        <p:tav tm="0" fmla="#ppt_w*sin(2.5*pi*$)">
                                          <p:val>
                                            <p:fltVal val="0"/>
                                          </p:val>
                                        </p:tav>
                                        <p:tav tm="100000">
                                          <p:val>
                                            <p:fltVal val="1"/>
                                          </p:val>
                                        </p:tav>
                                      </p:tavLst>
                                    </p:anim>
                                    <p:anim calcmode="lin" valueType="num">
                                      <p:cBhvr>
                                        <p:cTn id="54" dur="2000" fill="hold"/>
                                        <p:tgtEl>
                                          <p:spTgt spid="7"/>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2000" fill="hold"/>
                                        <p:tgtEl>
                                          <p:spTgt spid="8"/>
                                        </p:tgtEl>
                                        <p:attrNameLst>
                                          <p:attrName>ppt_w</p:attrName>
                                        </p:attrNameLst>
                                      </p:cBhvr>
                                      <p:tavLst>
                                        <p:tav tm="0" fmla="#ppt_w*sin(2.5*pi*$)">
                                          <p:val>
                                            <p:fltVal val="0"/>
                                          </p:val>
                                        </p:tav>
                                        <p:tav tm="100000">
                                          <p:val>
                                            <p:fltVal val="1"/>
                                          </p:val>
                                        </p:tav>
                                      </p:tavLst>
                                    </p:anim>
                                    <p:anim calcmode="lin" valueType="num">
                                      <p:cBhvr>
                                        <p:cTn id="58" dur="2000" fill="hold"/>
                                        <p:tgtEl>
                                          <p:spTgt spid="8"/>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2000" fill="hold"/>
                                        <p:tgtEl>
                                          <p:spTgt spid="9"/>
                                        </p:tgtEl>
                                        <p:attrNameLst>
                                          <p:attrName>ppt_w</p:attrName>
                                        </p:attrNameLst>
                                      </p:cBhvr>
                                      <p:tavLst>
                                        <p:tav tm="0" fmla="#ppt_w*sin(2.5*pi*$)">
                                          <p:val>
                                            <p:fltVal val="0"/>
                                          </p:val>
                                        </p:tav>
                                        <p:tav tm="100000">
                                          <p:val>
                                            <p:fltVal val="1"/>
                                          </p:val>
                                        </p:tav>
                                      </p:tavLst>
                                    </p:anim>
                                    <p:anim calcmode="lin" valueType="num">
                                      <p:cBhvr>
                                        <p:cTn id="62" dur="2000" fill="hold"/>
                                        <p:tgtEl>
                                          <p:spTgt spid="9"/>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fmla="#ppt_w*sin(2.5*pi*$)">
                                          <p:val>
                                            <p:fltVal val="0"/>
                                          </p:val>
                                        </p:tav>
                                        <p:tav tm="100000">
                                          <p:val>
                                            <p:fltVal val="1"/>
                                          </p:val>
                                        </p:tav>
                                      </p:tavLst>
                                    </p:anim>
                                    <p:anim calcmode="lin" valueType="num">
                                      <p:cBhvr>
                                        <p:cTn id="66" dur="2000" fill="hold"/>
                                        <p:tgtEl>
                                          <p:spTgt spid="10"/>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fmla="#ppt_w*sin(2.5*pi*$)">
                                          <p:val>
                                            <p:fltVal val="0"/>
                                          </p:val>
                                        </p:tav>
                                        <p:tav tm="100000">
                                          <p:val>
                                            <p:fltVal val="1"/>
                                          </p:val>
                                        </p:tav>
                                      </p:tavLst>
                                    </p:anim>
                                    <p:anim calcmode="lin" valueType="num">
                                      <p:cBhvr>
                                        <p:cTn id="70" dur="2000" fill="hold"/>
                                        <p:tgtEl>
                                          <p:spTgt spid="11"/>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4"/>
                                        </p:tgtEl>
                                        <p:attrNameLst>
                                          <p:attrName>ppt_h</p:attrName>
                                        </p:attrNameLst>
                                      </p:cBhvr>
                                      <p:tavLst>
                                        <p:tav tm="0">
                                          <p:val>
                                            <p:strVal val="ppt_h"/>
                                          </p:val>
                                        </p:tav>
                                        <p:tav tm="100000">
                                          <p:val>
                                            <p:strVal val="ppt_h"/>
                                          </p:val>
                                        </p:tav>
                                      </p:tavLst>
                                    </p:anim>
                                    <p:anim calcmode="lin" valueType="num">
                                      <p:cBhvr>
                                        <p:cTn id="10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4"/>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5"/>
                                        </p:tgtEl>
                                        <p:attrNameLst>
                                          <p:attrName>ppt_h</p:attrName>
                                        </p:attrNameLst>
                                      </p:cBhvr>
                                      <p:tavLst>
                                        <p:tav tm="0">
                                          <p:val>
                                            <p:strVal val="ppt_h"/>
                                          </p:val>
                                        </p:tav>
                                        <p:tav tm="100000">
                                          <p:val>
                                            <p:strVal val="ppt_h"/>
                                          </p:val>
                                        </p:tav>
                                      </p:tavLst>
                                    </p:anim>
                                    <p:anim calcmode="lin" valueType="num">
                                      <p:cBhvr>
                                        <p:cTn id="11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5"/>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6"/>
                                        </p:tgtEl>
                                        <p:attrNameLst>
                                          <p:attrName>ppt_h</p:attrName>
                                        </p:attrNameLst>
                                      </p:cBhvr>
                                      <p:tavLst>
                                        <p:tav tm="0">
                                          <p:val>
                                            <p:strVal val="ppt_h"/>
                                          </p:val>
                                        </p:tav>
                                        <p:tav tm="100000">
                                          <p:val>
                                            <p:strVal val="ppt_h"/>
                                          </p:val>
                                        </p:tav>
                                      </p:tavLst>
                                    </p:anim>
                                    <p:anim calcmode="lin" valueType="num">
                                      <p:cBhvr>
                                        <p:cTn id="11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6"/>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7"/>
                                        </p:tgtEl>
                                        <p:attrNameLst>
                                          <p:attrName>ppt_h</p:attrName>
                                        </p:attrNameLst>
                                      </p:cBhvr>
                                      <p:tavLst>
                                        <p:tav tm="0">
                                          <p:val>
                                            <p:strVal val="ppt_h"/>
                                          </p:val>
                                        </p:tav>
                                        <p:tav tm="100000">
                                          <p:val>
                                            <p:strVal val="ppt_h"/>
                                          </p:val>
                                        </p:tav>
                                      </p:tavLst>
                                    </p:anim>
                                    <p:anim calcmode="lin" valueType="num">
                                      <p:cBhvr>
                                        <p:cTn id="11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7"/>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8"/>
                                        </p:tgtEl>
                                        <p:attrNameLst>
                                          <p:attrName>ppt_h</p:attrName>
                                        </p:attrNameLst>
                                      </p:cBhvr>
                                      <p:tavLst>
                                        <p:tav tm="0">
                                          <p:val>
                                            <p:strVal val="ppt_h"/>
                                          </p:val>
                                        </p:tav>
                                        <p:tav tm="100000">
                                          <p:val>
                                            <p:strVal val="ppt_h"/>
                                          </p:val>
                                        </p:tav>
                                      </p:tavLst>
                                    </p:anim>
                                    <p:anim calcmode="lin" valueType="num">
                                      <p:cBhvr>
                                        <p:cTn id="12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8"/>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9"/>
                                        </p:tgtEl>
                                        <p:attrNameLst>
                                          <p:attrName>ppt_h</p:attrName>
                                        </p:attrNameLst>
                                      </p:cBhvr>
                                      <p:tavLst>
                                        <p:tav tm="0">
                                          <p:val>
                                            <p:strVal val="ppt_h"/>
                                          </p:val>
                                        </p:tav>
                                        <p:tav tm="100000">
                                          <p:val>
                                            <p:strVal val="ppt_h"/>
                                          </p:val>
                                        </p:tav>
                                      </p:tavLst>
                                    </p:anim>
                                    <p:anim calcmode="lin" valueType="num">
                                      <p:cBhvr>
                                        <p:cTn id="12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9"/>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10"/>
                                        </p:tgtEl>
                                        <p:attrNameLst>
                                          <p:attrName>ppt_h</p:attrName>
                                        </p:attrNameLst>
                                      </p:cBhvr>
                                      <p:tavLst>
                                        <p:tav tm="0">
                                          <p:val>
                                            <p:strVal val="ppt_h"/>
                                          </p:val>
                                        </p:tav>
                                        <p:tav tm="100000">
                                          <p:val>
                                            <p:strVal val="ppt_h"/>
                                          </p:val>
                                        </p:tav>
                                      </p:tavLst>
                                    </p:anim>
                                    <p:anim calcmode="lin" valueType="num">
                                      <p:cBhvr>
                                        <p:cTn id="13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10"/>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1"/>
                                        </p:tgtEl>
                                        <p:attrNameLst>
                                          <p:attrName>ppt_h</p:attrName>
                                        </p:attrNameLst>
                                      </p:cBhvr>
                                      <p:tavLst>
                                        <p:tav tm="0">
                                          <p:val>
                                            <p:strVal val="ppt_h"/>
                                          </p:val>
                                        </p:tav>
                                        <p:tav tm="100000">
                                          <p:val>
                                            <p:strVal val="ppt_h"/>
                                          </p:val>
                                        </p:tav>
                                      </p:tavLst>
                                    </p:anim>
                                    <p:anim calcmode="lin" valueType="num">
                                      <p:cBhvr>
                                        <p:cTn id="13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1"/>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20207E"/>
            </a:gs>
            <a:gs pos="50000">
              <a:srgbClr val="6699FF">
                <a:shade val="67500"/>
                <a:satMod val="115000"/>
              </a:srgbClr>
            </a:gs>
            <a:gs pos="100000">
              <a:srgbClr val="66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72782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7358082" y="1125131"/>
            <a:ext cx="1785918" cy="1425554"/>
          </a:xfrm>
          <a:prstGeom prst="rect">
            <a:avLst/>
          </a:prstGeom>
          <a:effectLst>
            <a:reflection blurRad="6350" stA="50000" endA="300" endPos="90000" dir="5400000" sy="-100000" algn="bl" rotWithShape="0"/>
          </a:effectLst>
        </p:spPr>
      </p:pic>
      <p:pic>
        <p:nvPicPr>
          <p:cNvPr id="5" name="4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7358082" y="2625329"/>
            <a:ext cx="1785918" cy="1425554"/>
          </a:xfrm>
          <a:prstGeom prst="rect">
            <a:avLst/>
          </a:prstGeom>
          <a:effectLst>
            <a:reflection blurRad="6350" stA="50000" endA="300" endPos="90000" dir="5400000" sy="-100000" algn="bl" rotWithShape="0"/>
          </a:effectLst>
        </p:spPr>
      </p:pic>
      <p:pic>
        <p:nvPicPr>
          <p:cNvPr id="6" name="5 Imagen" descr="1194984816305628060card_figures_-_diamond_01.svg.hi.png"/>
          <p:cNvPicPr>
            <a:picLocks noChangeAspect="1"/>
          </p:cNvPicPr>
          <p:nvPr/>
        </p:nvPicPr>
        <p:blipFill>
          <a:blip r:embed="rId3">
            <a:duotone>
              <a:schemeClr val="bg2">
                <a:shade val="45000"/>
                <a:satMod val="135000"/>
              </a:schemeClr>
              <a:prstClr val="white"/>
            </a:duotone>
            <a:lum bright="20000"/>
          </a:blip>
          <a:stretch>
            <a:fillRect/>
          </a:stretch>
        </p:blipFill>
        <p:spPr>
          <a:xfrm>
            <a:off x="5500695" y="1125131"/>
            <a:ext cx="1830209" cy="1425554"/>
          </a:xfrm>
          <a:prstGeom prst="rect">
            <a:avLst/>
          </a:prstGeom>
          <a:effectLst>
            <a:reflection blurRad="6350" stA="50000" endA="300" endPos="90000" dir="5400000" sy="-100000" algn="bl" rotWithShape="0"/>
          </a:effectLst>
        </p:spPr>
      </p:pic>
      <p:pic>
        <p:nvPicPr>
          <p:cNvPr id="7" name="6 Imagen" descr="1194984816305628060card_figures_-_diamond_01.svg.hi.png"/>
          <p:cNvPicPr>
            <a:picLocks noChangeAspect="1"/>
          </p:cNvPicPr>
          <p:nvPr/>
        </p:nvPicPr>
        <p:blipFill>
          <a:blip r:embed="rId3">
            <a:duotone>
              <a:schemeClr val="bg2">
                <a:shade val="45000"/>
                <a:satMod val="135000"/>
              </a:schemeClr>
              <a:prstClr val="white"/>
            </a:duotone>
            <a:lum bright="20000"/>
          </a:blip>
          <a:stretch>
            <a:fillRect/>
          </a:stretch>
        </p:blipFill>
        <p:spPr>
          <a:xfrm>
            <a:off x="5500695" y="2625329"/>
            <a:ext cx="1830209" cy="1425554"/>
          </a:xfrm>
          <a:prstGeom prst="rect">
            <a:avLst/>
          </a:prstGeom>
          <a:effectLst>
            <a:reflection blurRad="6350" stA="50000" endA="300" endPos="90000" dir="5400000" sy="-100000" algn="bl" rotWithShape="0"/>
          </a:effectLst>
        </p:spPr>
      </p:pic>
      <p:pic>
        <p:nvPicPr>
          <p:cNvPr id="8" name="7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3571868" y="1125131"/>
            <a:ext cx="1928826" cy="1425554"/>
          </a:xfrm>
          <a:prstGeom prst="rect">
            <a:avLst/>
          </a:prstGeom>
          <a:effectLst>
            <a:reflection blurRad="6350" stA="50000" endA="300" endPos="90000" dir="5400000" sy="-100000" algn="bl" rotWithShape="0"/>
          </a:effectLst>
        </p:spPr>
      </p:pic>
      <p:pic>
        <p:nvPicPr>
          <p:cNvPr id="9" name="8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3643306" y="2625329"/>
            <a:ext cx="1857388" cy="1425554"/>
          </a:xfrm>
          <a:prstGeom prst="rect">
            <a:avLst/>
          </a:prstGeom>
          <a:effectLst>
            <a:reflection blurRad="6350" stA="50000" endA="300" endPos="90000" dir="5400000" sy="-100000" algn="bl" rotWithShape="0"/>
          </a:effectLst>
        </p:spPr>
      </p:pic>
      <p:pic>
        <p:nvPicPr>
          <p:cNvPr id="10" name="9 Imagen" descr="1194984816305628060card_figures_-_diamond_01.svg.hi.png"/>
          <p:cNvPicPr>
            <a:picLocks noChangeAspect="1"/>
          </p:cNvPicPr>
          <p:nvPr/>
        </p:nvPicPr>
        <p:blipFill>
          <a:blip r:embed="rId3">
            <a:duotone>
              <a:schemeClr val="bg2">
                <a:shade val="45000"/>
                <a:satMod val="135000"/>
              </a:schemeClr>
              <a:prstClr val="white"/>
            </a:duotone>
            <a:lum bright="20000"/>
          </a:blip>
          <a:stretch>
            <a:fillRect/>
          </a:stretch>
        </p:blipFill>
        <p:spPr>
          <a:xfrm>
            <a:off x="1643043" y="1125131"/>
            <a:ext cx="1901647" cy="1425554"/>
          </a:xfrm>
          <a:prstGeom prst="rect">
            <a:avLst/>
          </a:prstGeom>
          <a:effectLst>
            <a:reflection blurRad="6350" stA="50000" endA="300" endPos="90000" dir="5400000" sy="-100000" algn="bl" rotWithShape="0"/>
          </a:effectLst>
        </p:spPr>
      </p:pic>
      <p:pic>
        <p:nvPicPr>
          <p:cNvPr id="11" name="10 Imagen" descr="1194984816305628060card_figures_-_diamond_01.svg.hi.png"/>
          <p:cNvPicPr>
            <a:picLocks noChangeAspect="1"/>
          </p:cNvPicPr>
          <p:nvPr/>
        </p:nvPicPr>
        <p:blipFill>
          <a:blip r:embed="rId3">
            <a:duotone>
              <a:schemeClr val="bg2">
                <a:shade val="45000"/>
                <a:satMod val="135000"/>
              </a:schemeClr>
              <a:prstClr val="white"/>
            </a:duotone>
            <a:lum bright="20000"/>
          </a:blip>
          <a:stretch>
            <a:fillRect/>
          </a:stretch>
        </p:blipFill>
        <p:spPr>
          <a:xfrm>
            <a:off x="1643043" y="2625329"/>
            <a:ext cx="1901647" cy="1425554"/>
          </a:xfrm>
          <a:prstGeom prst="rect">
            <a:avLst/>
          </a:prstGeom>
          <a:effectLst>
            <a:reflection blurRad="6350" stA="50000" endA="300" endPos="90000" dir="5400000" sy="-100000" algn="bl" rotWithShape="0"/>
          </a:effectLst>
        </p:spPr>
      </p:pic>
      <p:pic>
        <p:nvPicPr>
          <p:cNvPr id="12" name="11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285784" y="1125131"/>
            <a:ext cx="1901647" cy="1425554"/>
          </a:xfrm>
          <a:prstGeom prst="rect">
            <a:avLst/>
          </a:prstGeom>
          <a:effectLst>
            <a:reflection blurRad="6350" stA="50000" endA="300" endPos="90000" dir="5400000" sy="-100000" algn="bl" rotWithShape="0"/>
          </a:effectLst>
        </p:spPr>
      </p:pic>
      <p:pic>
        <p:nvPicPr>
          <p:cNvPr id="13" name="12 Imagen" descr="1194984816305628060card_figures_-_diamond_01.svg.hi.png"/>
          <p:cNvPicPr>
            <a:picLocks noChangeAspect="1"/>
          </p:cNvPicPr>
          <p:nvPr/>
        </p:nvPicPr>
        <p:blipFill>
          <a:blip r:embed="rId3">
            <a:duotone>
              <a:schemeClr val="accent1">
                <a:shade val="45000"/>
                <a:satMod val="135000"/>
              </a:schemeClr>
              <a:prstClr val="white"/>
            </a:duotone>
            <a:lum contrast="40000"/>
          </a:blip>
          <a:stretch>
            <a:fillRect/>
          </a:stretch>
        </p:blipFill>
        <p:spPr>
          <a:xfrm>
            <a:off x="-285784" y="2625329"/>
            <a:ext cx="1901647" cy="1425554"/>
          </a:xfrm>
          <a:prstGeom prst="rect">
            <a:avLst/>
          </a:prstGeom>
          <a:effectLst>
            <a:reflection blurRad="6350" stA="50000" endA="300" endPos="90000" dir="5400000" sy="-100000" algn="bl" rotWithShape="0"/>
          </a:effectLst>
        </p:spPr>
      </p:pic>
      <p:sp>
        <p:nvSpPr>
          <p:cNvPr id="14" name="13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19"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fmla="#ppt_w*sin(2.5*pi*$)">
                                          <p:val>
                                            <p:fltVal val="0"/>
                                          </p:val>
                                        </p:tav>
                                        <p:tav tm="100000">
                                          <p:val>
                                            <p:fltVal val="1"/>
                                          </p:val>
                                        </p:tav>
                                      </p:tavLst>
                                    </p:anim>
                                    <p:anim calcmode="lin" valueType="num">
                                      <p:cBhvr>
                                        <p:cTn id="30" dur="2000" fill="hold"/>
                                        <p:tgtEl>
                                          <p:spTgt spid="4"/>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fmla="#ppt_w*sin(2.5*pi*$)">
                                          <p:val>
                                            <p:fltVal val="0"/>
                                          </p:val>
                                        </p:tav>
                                        <p:tav tm="100000">
                                          <p:val>
                                            <p:fltVal val="1"/>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fmla="#ppt_w*sin(2.5*pi*$)">
                                          <p:val>
                                            <p:fltVal val="0"/>
                                          </p:val>
                                        </p:tav>
                                        <p:tav tm="100000">
                                          <p:val>
                                            <p:fltVal val="1"/>
                                          </p:val>
                                        </p:tav>
                                      </p:tavLst>
                                    </p:anim>
                                    <p:anim calcmode="lin" valueType="num">
                                      <p:cBhvr>
                                        <p:cTn id="38" dur="2000" fill="hold"/>
                                        <p:tgtEl>
                                          <p:spTgt spid="8"/>
                                        </p:tgtEl>
                                        <p:attrNameLst>
                                          <p:attrName>ppt_h</p:attrName>
                                        </p:attrNameLst>
                                      </p:cBhvr>
                                      <p:tavLst>
                                        <p:tav tm="0">
                                          <p:val>
                                            <p:strVal val="#ppt_h"/>
                                          </p:val>
                                        </p:tav>
                                        <p:tav tm="100000">
                                          <p:val>
                                            <p:strVal val="#ppt_h"/>
                                          </p:val>
                                        </p:tav>
                                      </p:tavLst>
                                    </p:anim>
                                  </p:childTnLst>
                                </p:cTn>
                              </p:par>
                              <p:par>
                                <p:cTn id="39" presetID="19" presetClass="entr" presetSubtype="1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2000" fill="hold"/>
                                        <p:tgtEl>
                                          <p:spTgt spid="10"/>
                                        </p:tgtEl>
                                        <p:attrNameLst>
                                          <p:attrName>ppt_w</p:attrName>
                                        </p:attrNameLst>
                                      </p:cBhvr>
                                      <p:tavLst>
                                        <p:tav tm="0" fmla="#ppt_w*sin(2.5*pi*$)">
                                          <p:val>
                                            <p:fltVal val="0"/>
                                          </p:val>
                                        </p:tav>
                                        <p:tav tm="100000">
                                          <p:val>
                                            <p:fltVal val="1"/>
                                          </p:val>
                                        </p:tav>
                                      </p:tavLst>
                                    </p:anim>
                                    <p:anim calcmode="lin" valueType="num">
                                      <p:cBhvr>
                                        <p:cTn id="42" dur="2000" fill="hold"/>
                                        <p:tgtEl>
                                          <p:spTgt spid="10"/>
                                        </p:tgtEl>
                                        <p:attrNameLst>
                                          <p:attrName>ppt_h</p:attrName>
                                        </p:attrNameLst>
                                      </p:cBhvr>
                                      <p:tavLst>
                                        <p:tav tm="0">
                                          <p:val>
                                            <p:strVal val="#ppt_h"/>
                                          </p:val>
                                        </p:tav>
                                        <p:tav tm="100000">
                                          <p:val>
                                            <p:strVal val="#ppt_h"/>
                                          </p:val>
                                        </p:tav>
                                      </p:tavLst>
                                    </p:anim>
                                  </p:childTnLst>
                                </p:cTn>
                              </p:par>
                              <p:par>
                                <p:cTn id="43" presetID="19" presetClass="entr" presetSubtype="10"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fmla="#ppt_w*sin(2.5*pi*$)">
                                          <p:val>
                                            <p:fltVal val="0"/>
                                          </p:val>
                                        </p:tav>
                                        <p:tav tm="100000">
                                          <p:val>
                                            <p:fltVal val="1"/>
                                          </p:val>
                                        </p:tav>
                                      </p:tavLst>
                                    </p:anim>
                                    <p:anim calcmode="lin" valueType="num">
                                      <p:cBhvr>
                                        <p:cTn id="46" dur="2000" fill="hold"/>
                                        <p:tgtEl>
                                          <p:spTgt spid="12"/>
                                        </p:tgtEl>
                                        <p:attrNameLst>
                                          <p:attrName>ppt_h</p:attrName>
                                        </p:attrNameLst>
                                      </p:cBhvr>
                                      <p:tavLst>
                                        <p:tav tm="0">
                                          <p:val>
                                            <p:strVal val="#ppt_h"/>
                                          </p:val>
                                        </p:tav>
                                        <p:tav tm="100000">
                                          <p:val>
                                            <p:strVal val="#ppt_h"/>
                                          </p:val>
                                        </p:tav>
                                      </p:tavLst>
                                    </p:anim>
                                  </p:childTnLst>
                                </p:cTn>
                              </p:par>
                              <p:par>
                                <p:cTn id="47" presetID="2" presetClass="entr" presetSubtype="1"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ppt_x"/>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ppt_x"/>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ppt_x"/>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ppt_x"/>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ppt_x"/>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19" presetClass="entr" presetSubtype="10"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2000" fill="hold"/>
                                        <p:tgtEl>
                                          <p:spTgt spid="5"/>
                                        </p:tgtEl>
                                        <p:attrNameLst>
                                          <p:attrName>ppt_w</p:attrName>
                                        </p:attrNameLst>
                                      </p:cBhvr>
                                      <p:tavLst>
                                        <p:tav tm="0" fmla="#ppt_w*sin(2.5*pi*$)">
                                          <p:val>
                                            <p:fltVal val="0"/>
                                          </p:val>
                                        </p:tav>
                                        <p:tav tm="100000">
                                          <p:val>
                                            <p:fltVal val="1"/>
                                          </p:val>
                                        </p:tav>
                                      </p:tavLst>
                                    </p:anim>
                                    <p:anim calcmode="lin" valueType="num">
                                      <p:cBhvr>
                                        <p:cTn id="70" dur="2000" fill="hold"/>
                                        <p:tgtEl>
                                          <p:spTgt spid="5"/>
                                        </p:tgtEl>
                                        <p:attrNameLst>
                                          <p:attrName>ppt_h</p:attrName>
                                        </p:attrNameLst>
                                      </p:cBhvr>
                                      <p:tavLst>
                                        <p:tav tm="0">
                                          <p:val>
                                            <p:strVal val="#ppt_h"/>
                                          </p:val>
                                        </p:tav>
                                        <p:tav tm="100000">
                                          <p:val>
                                            <p:strVal val="#ppt_h"/>
                                          </p:val>
                                        </p:tav>
                                      </p:tavLst>
                                    </p:anim>
                                  </p:childTnLst>
                                </p:cTn>
                              </p:par>
                              <p:par>
                                <p:cTn id="71" presetID="19" presetClass="entr" presetSubtype="10"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2000" fill="hold"/>
                                        <p:tgtEl>
                                          <p:spTgt spid="11"/>
                                        </p:tgtEl>
                                        <p:attrNameLst>
                                          <p:attrName>ppt_w</p:attrName>
                                        </p:attrNameLst>
                                      </p:cBhvr>
                                      <p:tavLst>
                                        <p:tav tm="0" fmla="#ppt_w*sin(2.5*pi*$)">
                                          <p:val>
                                            <p:fltVal val="0"/>
                                          </p:val>
                                        </p:tav>
                                        <p:tav tm="100000">
                                          <p:val>
                                            <p:fltVal val="1"/>
                                          </p:val>
                                        </p:tav>
                                      </p:tavLst>
                                    </p:anim>
                                    <p:anim calcmode="lin" valueType="num">
                                      <p:cBhvr>
                                        <p:cTn id="82" dur="2000" fill="hold"/>
                                        <p:tgtEl>
                                          <p:spTgt spid="11"/>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2000" fill="hold"/>
                                        <p:tgtEl>
                                          <p:spTgt spid="13"/>
                                        </p:tgtEl>
                                        <p:attrNameLst>
                                          <p:attrName>ppt_w</p:attrName>
                                        </p:attrNameLst>
                                      </p:cBhvr>
                                      <p:tavLst>
                                        <p:tav tm="0" fmla="#ppt_w*sin(2.5*pi*$)">
                                          <p:val>
                                            <p:fltVal val="0"/>
                                          </p:val>
                                        </p:tav>
                                        <p:tav tm="100000">
                                          <p:val>
                                            <p:fltVal val="1"/>
                                          </p:val>
                                        </p:tav>
                                      </p:tavLst>
                                    </p:anim>
                                    <p:anim calcmode="lin" valueType="num">
                                      <p:cBhvr>
                                        <p:cTn id="86" dur="2000" fill="hold"/>
                                        <p:tgtEl>
                                          <p:spTgt spid="13"/>
                                        </p:tgtEl>
                                        <p:attrNameLst>
                                          <p:attrName>ppt_h</p:attrName>
                                        </p:attrNameLst>
                                      </p:cBhvr>
                                      <p:tavLst>
                                        <p:tav tm="0">
                                          <p:val>
                                            <p:strVal val="#ppt_h"/>
                                          </p:val>
                                        </p:tav>
                                        <p:tav tm="100000">
                                          <p:val>
                                            <p:strVal val="#ppt_h"/>
                                          </p:val>
                                        </p:tav>
                                      </p:tavLst>
                                    </p:anim>
                                  </p:childTnLst>
                                </p:cTn>
                              </p:par>
                            </p:childTnLst>
                          </p:cTn>
                        </p:par>
                        <p:par>
                          <p:cTn id="87" fill="hold">
                            <p:stCondLst>
                              <p:cond delay="2000"/>
                            </p:stCondLst>
                            <p:childTnLst>
                              <p:par>
                                <p:cTn id="88" presetID="2" presetClass="exit" presetSubtype="8" fill="hold" nodeType="after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ppt_y"/>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ppt_y"/>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ppt_y"/>
                                          </p:val>
                                        </p:tav>
                                      </p:tavLst>
                                    </p:anim>
                                    <p:set>
                                      <p:cBhvr>
                                        <p:cTn id="127" dur="1" fill="hold">
                                          <p:stCondLst>
                                            <p:cond delay="1999"/>
                                          </p:stCondLst>
                                        </p:cTn>
                                        <p:tgtEl>
                                          <p:spTgt spid="13"/>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324519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iral-149349_640.png"/>
          <p:cNvPicPr>
            <a:picLocks noChangeAspect="1"/>
          </p:cNvPicPr>
          <p:nvPr/>
        </p:nvPicPr>
        <p:blipFill>
          <a:blip r:embed="rId3">
            <a:duotone>
              <a:prstClr val="black"/>
              <a:srgbClr val="FF0000">
                <a:tint val="45000"/>
                <a:satMod val="400000"/>
              </a:srgbClr>
            </a:duotone>
            <a:lum contrast="40000"/>
          </a:blip>
          <a:stretch>
            <a:fillRect/>
          </a:stretch>
        </p:blipFill>
        <p:spPr>
          <a:xfrm>
            <a:off x="2571735" y="214296"/>
            <a:ext cx="4257667" cy="4572000"/>
          </a:xfrm>
          <a:prstGeom prst="rect">
            <a:avLst/>
          </a:prstGeom>
        </p:spPr>
      </p:pic>
      <p:pic>
        <p:nvPicPr>
          <p:cNvPr id="4" name="3 Imagen" descr="spiral-149349_640.png"/>
          <p:cNvPicPr>
            <a:picLocks noChangeAspect="1"/>
          </p:cNvPicPr>
          <p:nvPr/>
        </p:nvPicPr>
        <p:blipFill>
          <a:blip r:embed="rId3">
            <a:duotone>
              <a:prstClr val="black"/>
              <a:srgbClr val="FFFF00">
                <a:tint val="45000"/>
                <a:satMod val="400000"/>
              </a:srgbClr>
            </a:duotone>
            <a:lum contrast="40000"/>
          </a:blip>
          <a:stretch>
            <a:fillRect/>
          </a:stretch>
        </p:blipFill>
        <p:spPr>
          <a:xfrm>
            <a:off x="2643174" y="285734"/>
            <a:ext cx="4143404" cy="4429156"/>
          </a:xfrm>
          <a:prstGeom prst="rect">
            <a:avLst/>
          </a:prstGeom>
        </p:spPr>
      </p:pic>
      <p:sp>
        <p:nvSpPr>
          <p:cNvPr id="5" name="4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14348" y="0"/>
            <a:ext cx="7676865" cy="5143500"/>
          </a:xfrm>
          <a:prstGeom prst="rect">
            <a:avLst/>
          </a:prstGeom>
        </p:spPr>
      </p:pic>
      <p:sp>
        <p:nvSpPr>
          <p:cNvPr id="4" name="3 CuadroTexto"/>
          <p:cNvSpPr txBox="1"/>
          <p:nvPr/>
        </p:nvSpPr>
        <p:spPr>
          <a:xfrm>
            <a:off x="3929058" y="1071552"/>
            <a:ext cx="2643206" cy="3046988"/>
          </a:xfrm>
          <a:prstGeom prst="rect">
            <a:avLst/>
          </a:prstGeom>
          <a:noFill/>
        </p:spPr>
        <p:txBody>
          <a:bodyPr wrap="square" rtlCol="0">
            <a:spAutoFit/>
          </a:bodyPr>
          <a:lstStyle/>
          <a:p>
            <a:pPr algn="ctr"/>
            <a:r>
              <a:rPr lang="es-PE" sz="2400" dirty="0" smtClean="0">
                <a:solidFill>
                  <a:schemeClr val="bg1"/>
                </a:solidFill>
              </a:rPr>
              <a:t>Bella como el manto</a:t>
            </a:r>
            <a:br>
              <a:rPr lang="es-PE" sz="2400" dirty="0" smtClean="0">
                <a:solidFill>
                  <a:schemeClr val="bg1"/>
                </a:solidFill>
              </a:rPr>
            </a:br>
            <a:r>
              <a:rPr lang="es-PE" sz="2400" dirty="0" smtClean="0">
                <a:solidFill>
                  <a:schemeClr val="bg1"/>
                </a:solidFill>
              </a:rPr>
              <a:t>que protege del frío,</a:t>
            </a:r>
            <a:br>
              <a:rPr lang="es-PE" sz="2400" dirty="0" smtClean="0">
                <a:solidFill>
                  <a:schemeClr val="bg1"/>
                </a:solidFill>
              </a:rPr>
            </a:br>
            <a:r>
              <a:rPr lang="es-PE" sz="2400" dirty="0" smtClean="0">
                <a:solidFill>
                  <a:schemeClr val="bg1"/>
                </a:solidFill>
              </a:rPr>
              <a:t>fuerte como las olas</a:t>
            </a:r>
            <a:br>
              <a:rPr lang="es-PE" sz="2400" dirty="0" smtClean="0">
                <a:solidFill>
                  <a:schemeClr val="bg1"/>
                </a:solidFill>
              </a:rPr>
            </a:br>
            <a:r>
              <a:rPr lang="es-PE" sz="2400" dirty="0" smtClean="0">
                <a:solidFill>
                  <a:schemeClr val="bg1"/>
                </a:solidFill>
              </a:rPr>
              <a:t>en un mar bravío,</a:t>
            </a:r>
            <a:br>
              <a:rPr lang="es-PE" sz="2400" dirty="0" smtClean="0">
                <a:solidFill>
                  <a:schemeClr val="bg1"/>
                </a:solidFill>
              </a:rPr>
            </a:br>
            <a:r>
              <a:rPr lang="es-PE" sz="2400" dirty="0" smtClean="0">
                <a:solidFill>
                  <a:schemeClr val="bg1"/>
                </a:solidFill>
              </a:rPr>
              <a:t>suave como una madre</a:t>
            </a:r>
            <a:br>
              <a:rPr lang="es-PE" sz="2400" dirty="0" smtClean="0">
                <a:solidFill>
                  <a:schemeClr val="bg1"/>
                </a:solidFill>
              </a:rPr>
            </a:br>
            <a:r>
              <a:rPr lang="es-PE" sz="2400" dirty="0" smtClean="0">
                <a:solidFill>
                  <a:schemeClr val="bg1"/>
                </a:solidFill>
              </a:rPr>
              <a:t>al acariciar al crío…</a:t>
            </a:r>
            <a:br>
              <a:rPr lang="es-PE" sz="2400" dirty="0" smtClean="0">
                <a:solidFill>
                  <a:schemeClr val="bg1"/>
                </a:solidFill>
              </a:rPr>
            </a:br>
            <a:r>
              <a:rPr lang="es-PE" sz="2400" dirty="0" smtClean="0">
                <a:solidFill>
                  <a:schemeClr val="bg1"/>
                </a:solidFill>
              </a:rPr>
              <a:t>Así como ellas</a:t>
            </a:r>
            <a:br>
              <a:rPr lang="es-PE" sz="2400" dirty="0" smtClean="0">
                <a:solidFill>
                  <a:schemeClr val="bg1"/>
                </a:solidFill>
              </a:rPr>
            </a:br>
            <a:r>
              <a:rPr lang="es-PE" sz="2400" dirty="0" smtClean="0">
                <a:solidFill>
                  <a:schemeClr val="bg1"/>
                </a:solidFill>
              </a:rPr>
              <a:t>es la gota de rocío!...</a:t>
            </a:r>
            <a:endParaRPr lang="es-PE" sz="2400" dirty="0">
              <a:solidFill>
                <a:schemeClr val="bg1"/>
              </a:solidFill>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66CC">
                <a:shade val="67500"/>
                <a:satMod val="115000"/>
              </a:srgbClr>
            </a:gs>
            <a:gs pos="100000">
              <a:srgbClr val="FF66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732517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xtracto"/>
          <p:cNvSpPr/>
          <p:nvPr/>
        </p:nvSpPr>
        <p:spPr>
          <a:xfrm>
            <a:off x="642910" y="-428670"/>
            <a:ext cx="7929618" cy="1357298"/>
          </a:xfrm>
          <a:prstGeom prst="flowChartExtract">
            <a:avLst/>
          </a:prstGeom>
          <a:blipFill>
            <a:blip r:embed="rId3">
              <a:duotone>
                <a:schemeClr val="bg2">
                  <a:shade val="45000"/>
                  <a:satMod val="135000"/>
                </a:schemeClr>
                <a:prstClr val="white"/>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flipV="1">
            <a:off x="642910" y="3857610"/>
            <a:ext cx="7929586" cy="1285890"/>
          </a:xfrm>
          <a:prstGeom prst="flowChartExtract">
            <a:avLst/>
          </a:prstGeom>
          <a:blipFill>
            <a:blip r:embed="rId3">
              <a:duotone>
                <a:schemeClr val="bg2">
                  <a:shade val="45000"/>
                  <a:satMod val="135000"/>
                </a:schemeClr>
                <a:prstClr val="white"/>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642910" y="-71480"/>
            <a:ext cx="7929618" cy="1357298"/>
          </a:xfrm>
          <a:prstGeom prst="flowChartExtract">
            <a:avLst/>
          </a:prstGeom>
          <a:blipFill>
            <a:blip r:embed="rId3">
              <a:duotone>
                <a:schemeClr val="bg2">
                  <a:shade val="45000"/>
                  <a:satMod val="135000"/>
                </a:schemeClr>
                <a:prstClr val="white"/>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flipV="1">
            <a:off x="642910" y="3500420"/>
            <a:ext cx="7929586" cy="1285890"/>
          </a:xfrm>
          <a:prstGeom prst="flowChartExtract">
            <a:avLst/>
          </a:prstGeom>
          <a:blipFill>
            <a:blip r:embed="rId3">
              <a:duotone>
                <a:schemeClr val="bg2">
                  <a:shade val="45000"/>
                  <a:satMod val="135000"/>
                </a:schemeClr>
                <a:prstClr val="white"/>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642910" y="285710"/>
            <a:ext cx="7929618" cy="1357298"/>
          </a:xfrm>
          <a:prstGeom prst="flowChartExtract">
            <a:avLst/>
          </a:prstGeom>
          <a:blipFill>
            <a:blip r:embed="rId3">
              <a:duotone>
                <a:schemeClr val="bg2">
                  <a:shade val="45000"/>
                  <a:satMod val="135000"/>
                </a:schemeClr>
                <a:prstClr val="white"/>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flipV="1">
            <a:off x="642910" y="3143230"/>
            <a:ext cx="7929586" cy="1285890"/>
          </a:xfrm>
          <a:prstGeom prst="flowChartExtract">
            <a:avLst/>
          </a:prstGeom>
          <a:blipFill>
            <a:blip r:embed="rId3">
              <a:duotone>
                <a:schemeClr val="bg2">
                  <a:shade val="45000"/>
                  <a:satMod val="135000"/>
                </a:schemeClr>
                <a:prstClr val="white"/>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642910" y="714338"/>
            <a:ext cx="7929618" cy="1357298"/>
          </a:xfrm>
          <a:prstGeom prst="flowChartExtract">
            <a:avLst/>
          </a:prstGeom>
          <a:blipFill>
            <a:blip r:embed="rId3">
              <a:duotone>
                <a:schemeClr val="bg2">
                  <a:shade val="45000"/>
                  <a:satMod val="135000"/>
                </a:schemeClr>
                <a:prstClr val="white"/>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flipV="1">
            <a:off x="642910" y="2786040"/>
            <a:ext cx="7929586" cy="1285890"/>
          </a:xfrm>
          <a:prstGeom prst="flowChartExtract">
            <a:avLst/>
          </a:prstGeom>
          <a:blipFill>
            <a:blip r:embed="rId3">
              <a:duotone>
                <a:schemeClr val="bg2">
                  <a:shade val="45000"/>
                  <a:satMod val="135000"/>
                </a:schemeClr>
                <a:prstClr val="white"/>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428596" y="1071528"/>
            <a:ext cx="8429652" cy="1357298"/>
          </a:xfrm>
          <a:prstGeom prst="flowChartExtract">
            <a:avLst/>
          </a:prstGeom>
          <a:blipFill>
            <a:blip r:embed="rId3">
              <a:duotone>
                <a:schemeClr val="bg2">
                  <a:shade val="45000"/>
                  <a:satMod val="135000"/>
                </a:schemeClr>
                <a:prstClr val="white"/>
              </a:duotone>
              <a:lum contrast="40000"/>
            </a:blip>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428646"/>
            <a:ext cx="10072726" cy="578646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6"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circle(in)">
                                      <p:cBhvr>
                                        <p:cTn id="9" dur="2000"/>
                                        <p:tgtEl>
                                          <p:spTgt spid="4"/>
                                        </p:tgtEl>
                                      </p:cBhvr>
                                    </p:animEffect>
                                  </p:childTnLst>
                                </p:cTn>
                              </p:par>
                              <p:par>
                                <p:cTn id="10" presetID="6"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ircle(in)">
                                      <p:cBhvr>
                                        <p:cTn id="15" dur="2000"/>
                                        <p:tgtEl>
                                          <p:spTgt spid="8"/>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ircle(in)">
                                      <p:cBhvr>
                                        <p:cTn id="18" dur="2000"/>
                                        <p:tgtEl>
                                          <p:spTgt spid="10"/>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circle(in)">
                                      <p:cBhvr>
                                        <p:cTn id="21" dur="2000"/>
                                        <p:tgtEl>
                                          <p:spTgt spid="12"/>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circle(in)">
                                      <p:cBhvr>
                                        <p:cTn id="24" dur="2000"/>
                                        <p:tgtEl>
                                          <p:spTgt spid="5"/>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ircle(in)">
                                      <p:cBhvr>
                                        <p:cTn id="27" dur="2000"/>
                                        <p:tgtEl>
                                          <p:spTgt spid="7"/>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ircle(in)">
                                      <p:cBhvr>
                                        <p:cTn id="30" dur="2000"/>
                                        <p:tgtEl>
                                          <p:spTgt spid="9"/>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ircle(in)">
                                      <p:cBhvr>
                                        <p:cTn id="33" dur="2000"/>
                                        <p:tgtEl>
                                          <p:spTgt spid="11"/>
                                        </p:tgtEl>
                                      </p:cBhvr>
                                    </p:animEffect>
                                  </p:childTnLst>
                                </p:cTn>
                              </p:par>
                              <p:par>
                                <p:cTn id="34" presetID="2" presetClass="entr" presetSubtype="4" fill="hold" grpId="1"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2000" fill="hold"/>
                                        <p:tgtEl>
                                          <p:spTgt spid="4"/>
                                        </p:tgtEl>
                                        <p:attrNameLst>
                                          <p:attrName>ppt_x</p:attrName>
                                        </p:attrNameLst>
                                      </p:cBhvr>
                                      <p:tavLst>
                                        <p:tav tm="0">
                                          <p:val>
                                            <p:strVal val="#ppt_x"/>
                                          </p:val>
                                        </p:tav>
                                        <p:tav tm="100000">
                                          <p:val>
                                            <p:strVal val="#ppt_x"/>
                                          </p:val>
                                        </p:tav>
                                      </p:tavLst>
                                    </p:anim>
                                    <p:anim calcmode="lin" valueType="num">
                                      <p:cBhvr additive="base">
                                        <p:cTn id="37" dur="2000" fill="hold"/>
                                        <p:tgtEl>
                                          <p:spTgt spid="4"/>
                                        </p:tgtEl>
                                        <p:attrNameLst>
                                          <p:attrName>ppt_y</p:attrName>
                                        </p:attrNameLst>
                                      </p:cBhvr>
                                      <p:tavLst>
                                        <p:tav tm="0">
                                          <p:val>
                                            <p:strVal val="1+#ppt_h/2"/>
                                          </p:val>
                                        </p:tav>
                                        <p:tav tm="100000">
                                          <p:val>
                                            <p:strVal val="#ppt_y"/>
                                          </p:val>
                                        </p:tav>
                                      </p:tavLst>
                                    </p:anim>
                                  </p:childTnLst>
                                </p:cTn>
                              </p:par>
                              <p:par>
                                <p:cTn id="38" presetID="2" presetClass="entr" presetSubtype="4"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2000" fill="hold"/>
                                        <p:tgtEl>
                                          <p:spTgt spid="6"/>
                                        </p:tgtEl>
                                        <p:attrNameLst>
                                          <p:attrName>ppt_x</p:attrName>
                                        </p:attrNameLst>
                                      </p:cBhvr>
                                      <p:tavLst>
                                        <p:tav tm="0">
                                          <p:val>
                                            <p:strVal val="#ppt_x"/>
                                          </p:val>
                                        </p:tav>
                                        <p:tav tm="100000">
                                          <p:val>
                                            <p:strVal val="#ppt_x"/>
                                          </p:val>
                                        </p:tav>
                                      </p:tavLst>
                                    </p:anim>
                                    <p:anim calcmode="lin" valueType="num">
                                      <p:cBhvr additive="base">
                                        <p:cTn id="41" dur="2000" fill="hold"/>
                                        <p:tgtEl>
                                          <p:spTgt spid="6"/>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0" fill="hold"/>
                                        <p:tgtEl>
                                          <p:spTgt spid="8"/>
                                        </p:tgtEl>
                                        <p:attrNameLst>
                                          <p:attrName>ppt_x</p:attrName>
                                        </p:attrNameLst>
                                      </p:cBhvr>
                                      <p:tavLst>
                                        <p:tav tm="0">
                                          <p:val>
                                            <p:strVal val="#ppt_x"/>
                                          </p:val>
                                        </p:tav>
                                        <p:tav tm="100000">
                                          <p:val>
                                            <p:strVal val="#ppt_x"/>
                                          </p:val>
                                        </p:tav>
                                      </p:tavLst>
                                    </p:anim>
                                    <p:anim calcmode="lin" valueType="num">
                                      <p:cBhvr additive="base">
                                        <p:cTn id="45" dur="2000" fill="hold"/>
                                        <p:tgtEl>
                                          <p:spTgt spid="8"/>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1"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ppt_x"/>
                                          </p:val>
                                        </p:tav>
                                        <p:tav tm="100000">
                                          <p:val>
                                            <p:strVal val="#ppt_x"/>
                                          </p:val>
                                        </p:tav>
                                      </p:tavLst>
                                    </p:anim>
                                    <p:anim calcmode="lin" valueType="num">
                                      <p:cBhvr additive="base">
                                        <p:cTn id="53" dur="2000" fill="hold"/>
                                        <p:tgtEl>
                                          <p:spTgt spid="12"/>
                                        </p:tgtEl>
                                        <p:attrNameLst>
                                          <p:attrName>ppt_y</p:attrName>
                                        </p:attrNameLst>
                                      </p:cBhvr>
                                      <p:tavLst>
                                        <p:tav tm="0">
                                          <p:val>
                                            <p:strVal val="1+#ppt_h/2"/>
                                          </p:val>
                                        </p:tav>
                                        <p:tav tm="100000">
                                          <p:val>
                                            <p:strVal val="#ppt_y"/>
                                          </p:val>
                                        </p:tav>
                                      </p:tavLst>
                                    </p:anim>
                                  </p:childTnLst>
                                </p:cTn>
                              </p:par>
                              <p:par>
                                <p:cTn id="54" presetID="2" presetClass="entr" presetSubtype="1"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2000" fill="hold"/>
                                        <p:tgtEl>
                                          <p:spTgt spid="5"/>
                                        </p:tgtEl>
                                        <p:attrNameLst>
                                          <p:attrName>ppt_x</p:attrName>
                                        </p:attrNameLst>
                                      </p:cBhvr>
                                      <p:tavLst>
                                        <p:tav tm="0">
                                          <p:val>
                                            <p:strVal val="#ppt_x"/>
                                          </p:val>
                                        </p:tav>
                                        <p:tav tm="100000">
                                          <p:val>
                                            <p:strVal val="#ppt_x"/>
                                          </p:val>
                                        </p:tav>
                                      </p:tavLst>
                                    </p:anim>
                                    <p:anim calcmode="lin" valueType="num">
                                      <p:cBhvr additive="base">
                                        <p:cTn id="57" dur="2000" fill="hold"/>
                                        <p:tgtEl>
                                          <p:spTgt spid="5"/>
                                        </p:tgtEl>
                                        <p:attrNameLst>
                                          <p:attrName>ppt_y</p:attrName>
                                        </p:attrNameLst>
                                      </p:cBhvr>
                                      <p:tavLst>
                                        <p:tav tm="0">
                                          <p:val>
                                            <p:strVal val="0-#ppt_h/2"/>
                                          </p:val>
                                        </p:tav>
                                        <p:tav tm="100000">
                                          <p:val>
                                            <p:strVal val="#ppt_y"/>
                                          </p:val>
                                        </p:tav>
                                      </p:tavLst>
                                    </p:anim>
                                  </p:childTnLst>
                                </p:cTn>
                              </p:par>
                              <p:par>
                                <p:cTn id="58" presetID="2" presetClass="entr" presetSubtype="1"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2000" fill="hold"/>
                                        <p:tgtEl>
                                          <p:spTgt spid="7"/>
                                        </p:tgtEl>
                                        <p:attrNameLst>
                                          <p:attrName>ppt_x</p:attrName>
                                        </p:attrNameLst>
                                      </p:cBhvr>
                                      <p:tavLst>
                                        <p:tav tm="0">
                                          <p:val>
                                            <p:strVal val="#ppt_x"/>
                                          </p:val>
                                        </p:tav>
                                        <p:tav tm="100000">
                                          <p:val>
                                            <p:strVal val="#ppt_x"/>
                                          </p:val>
                                        </p:tav>
                                      </p:tavLst>
                                    </p:anim>
                                    <p:anim calcmode="lin" valueType="num">
                                      <p:cBhvr additive="base">
                                        <p:cTn id="61" dur="2000" fill="hold"/>
                                        <p:tgtEl>
                                          <p:spTgt spid="7"/>
                                        </p:tgtEl>
                                        <p:attrNameLst>
                                          <p:attrName>ppt_y</p:attrName>
                                        </p:attrNameLst>
                                      </p:cBhvr>
                                      <p:tavLst>
                                        <p:tav tm="0">
                                          <p:val>
                                            <p:strVal val="0-#ppt_h/2"/>
                                          </p:val>
                                        </p:tav>
                                        <p:tav tm="100000">
                                          <p:val>
                                            <p:strVal val="#ppt_y"/>
                                          </p:val>
                                        </p:tav>
                                      </p:tavLst>
                                    </p:anim>
                                  </p:childTnLst>
                                </p:cTn>
                              </p:par>
                              <p:par>
                                <p:cTn id="62" presetID="2" presetClass="entr" presetSubtype="1"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additive="base">
                                        <p:cTn id="64" dur="2000" fill="hold"/>
                                        <p:tgtEl>
                                          <p:spTgt spid="9"/>
                                        </p:tgtEl>
                                        <p:attrNameLst>
                                          <p:attrName>ppt_x</p:attrName>
                                        </p:attrNameLst>
                                      </p:cBhvr>
                                      <p:tavLst>
                                        <p:tav tm="0">
                                          <p:val>
                                            <p:strVal val="#ppt_x"/>
                                          </p:val>
                                        </p:tav>
                                        <p:tav tm="100000">
                                          <p:val>
                                            <p:strVal val="#ppt_x"/>
                                          </p:val>
                                        </p:tav>
                                      </p:tavLst>
                                    </p:anim>
                                    <p:anim calcmode="lin" valueType="num">
                                      <p:cBhvr additive="base">
                                        <p:cTn id="65" dur="2000" fill="hold"/>
                                        <p:tgtEl>
                                          <p:spTgt spid="9"/>
                                        </p:tgtEl>
                                        <p:attrNameLst>
                                          <p:attrName>ppt_y</p:attrName>
                                        </p:attrNameLst>
                                      </p:cBhvr>
                                      <p:tavLst>
                                        <p:tav tm="0">
                                          <p:val>
                                            <p:strVal val="0-#ppt_h/2"/>
                                          </p:val>
                                        </p:tav>
                                        <p:tav tm="100000">
                                          <p:val>
                                            <p:strVal val="#ppt_y"/>
                                          </p:val>
                                        </p:tav>
                                      </p:tavLst>
                                    </p:anim>
                                  </p:childTnLst>
                                </p:cTn>
                              </p:par>
                              <p:par>
                                <p:cTn id="66" presetID="2" presetClass="entr" presetSubtype="1"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2000" fill="hold"/>
                                        <p:tgtEl>
                                          <p:spTgt spid="11"/>
                                        </p:tgtEl>
                                        <p:attrNameLst>
                                          <p:attrName>ppt_x</p:attrName>
                                        </p:attrNameLst>
                                      </p:cBhvr>
                                      <p:tavLst>
                                        <p:tav tm="0">
                                          <p:val>
                                            <p:strVal val="#ppt_x"/>
                                          </p:val>
                                        </p:tav>
                                        <p:tav tm="100000">
                                          <p:val>
                                            <p:strVal val="#ppt_x"/>
                                          </p:val>
                                        </p:tav>
                                      </p:tavLst>
                                    </p:anim>
                                    <p:anim calcmode="lin" valueType="num">
                                      <p:cBhvr additive="base">
                                        <p:cTn id="69" dur="2000" fill="hold"/>
                                        <p:tgtEl>
                                          <p:spTgt spid="11"/>
                                        </p:tgtEl>
                                        <p:attrNameLst>
                                          <p:attrName>ppt_y</p:attrName>
                                        </p:attrNameLst>
                                      </p:cBhvr>
                                      <p:tavLst>
                                        <p:tav tm="0">
                                          <p:val>
                                            <p:strVal val="0-#ppt_h/2"/>
                                          </p:val>
                                        </p:tav>
                                        <p:tav tm="100000">
                                          <p:val>
                                            <p:strVal val="#ppt_y"/>
                                          </p:val>
                                        </p:tav>
                                      </p:tavLst>
                                    </p:anim>
                                  </p:childTnLst>
                                </p:cTn>
                              </p:par>
                            </p:childTnLst>
                          </p:cTn>
                        </p:par>
                        <p:par>
                          <p:cTn id="70" fill="hold">
                            <p:stCondLst>
                              <p:cond delay="2000"/>
                            </p:stCondLst>
                            <p:childTnLst>
                              <p:par>
                                <p:cTn id="71" presetID="2" presetClass="exit" presetSubtype="4" fill="hold" grpId="2" nodeType="afterEffect">
                                  <p:stCondLst>
                                    <p:cond delay="0"/>
                                  </p:stCondLst>
                                  <p:childTnLst>
                                    <p:anim calcmode="lin" valueType="num">
                                      <p:cBhvr additive="base">
                                        <p:cTn id="72" dur="2000"/>
                                        <p:tgtEl>
                                          <p:spTgt spid="4"/>
                                        </p:tgtEl>
                                        <p:attrNameLst>
                                          <p:attrName>ppt_x</p:attrName>
                                        </p:attrNameLst>
                                      </p:cBhvr>
                                      <p:tavLst>
                                        <p:tav tm="0">
                                          <p:val>
                                            <p:strVal val="ppt_x"/>
                                          </p:val>
                                        </p:tav>
                                        <p:tav tm="100000">
                                          <p:val>
                                            <p:strVal val="ppt_x"/>
                                          </p:val>
                                        </p:tav>
                                      </p:tavLst>
                                    </p:anim>
                                    <p:anim calcmode="lin" valueType="num">
                                      <p:cBhvr additive="base">
                                        <p:cTn id="73" dur="2000"/>
                                        <p:tgtEl>
                                          <p:spTgt spid="4"/>
                                        </p:tgtEl>
                                        <p:attrNameLst>
                                          <p:attrName>ppt_y</p:attrName>
                                        </p:attrNameLst>
                                      </p:cBhvr>
                                      <p:tavLst>
                                        <p:tav tm="0">
                                          <p:val>
                                            <p:strVal val="ppt_y"/>
                                          </p:val>
                                        </p:tav>
                                        <p:tav tm="100000">
                                          <p:val>
                                            <p:strVal val="1+ppt_h/2"/>
                                          </p:val>
                                        </p:tav>
                                      </p:tavLst>
                                    </p:anim>
                                    <p:set>
                                      <p:cBhvr>
                                        <p:cTn id="74" dur="1" fill="hold">
                                          <p:stCondLst>
                                            <p:cond delay="1999"/>
                                          </p:stCondLst>
                                        </p:cTn>
                                        <p:tgtEl>
                                          <p:spTgt spid="4"/>
                                        </p:tgtEl>
                                        <p:attrNameLst>
                                          <p:attrName>style.visibility</p:attrName>
                                        </p:attrNameLst>
                                      </p:cBhvr>
                                      <p:to>
                                        <p:strVal val="hidden"/>
                                      </p:to>
                                    </p:set>
                                  </p:childTnLst>
                                </p:cTn>
                              </p:par>
                              <p:par>
                                <p:cTn id="75" presetID="2" presetClass="exit" presetSubtype="4" fill="hold" grpId="2"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ppt_x"/>
                                          </p:val>
                                        </p:tav>
                                      </p:tavLst>
                                    </p:anim>
                                    <p:anim calcmode="lin" valueType="num">
                                      <p:cBhvr additive="base">
                                        <p:cTn id="77" dur="2000"/>
                                        <p:tgtEl>
                                          <p:spTgt spid="6"/>
                                        </p:tgtEl>
                                        <p:attrNameLst>
                                          <p:attrName>ppt_y</p:attrName>
                                        </p:attrNameLst>
                                      </p:cBhvr>
                                      <p:tavLst>
                                        <p:tav tm="0">
                                          <p:val>
                                            <p:strVal val="ppt_y"/>
                                          </p:val>
                                        </p:tav>
                                        <p:tav tm="100000">
                                          <p:val>
                                            <p:strVal val="1+ppt_h/2"/>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4" fill="hold" grpId="2" nodeType="withEffect">
                                  <p:stCondLst>
                                    <p:cond delay="0"/>
                                  </p:stCondLst>
                                  <p:childTnLst>
                                    <p:anim calcmode="lin" valueType="num">
                                      <p:cBhvr additive="base">
                                        <p:cTn id="80" dur="2000"/>
                                        <p:tgtEl>
                                          <p:spTgt spid="8"/>
                                        </p:tgtEl>
                                        <p:attrNameLst>
                                          <p:attrName>ppt_x</p:attrName>
                                        </p:attrNameLst>
                                      </p:cBhvr>
                                      <p:tavLst>
                                        <p:tav tm="0">
                                          <p:val>
                                            <p:strVal val="ppt_x"/>
                                          </p:val>
                                        </p:tav>
                                        <p:tav tm="100000">
                                          <p:val>
                                            <p:strVal val="ppt_x"/>
                                          </p:val>
                                        </p:tav>
                                      </p:tavLst>
                                    </p:anim>
                                    <p:anim calcmode="lin" valueType="num">
                                      <p:cBhvr additive="base">
                                        <p:cTn id="81" dur="2000"/>
                                        <p:tgtEl>
                                          <p:spTgt spid="8"/>
                                        </p:tgtEl>
                                        <p:attrNameLst>
                                          <p:attrName>ppt_y</p:attrName>
                                        </p:attrNameLst>
                                      </p:cBhvr>
                                      <p:tavLst>
                                        <p:tav tm="0">
                                          <p:val>
                                            <p:strVal val="ppt_y"/>
                                          </p:val>
                                        </p:tav>
                                        <p:tav tm="100000">
                                          <p:val>
                                            <p:strVal val="1+ppt_h/2"/>
                                          </p:val>
                                        </p:tav>
                                      </p:tavLst>
                                    </p:anim>
                                    <p:set>
                                      <p:cBhvr>
                                        <p:cTn id="82" dur="1" fill="hold">
                                          <p:stCondLst>
                                            <p:cond delay="1999"/>
                                          </p:stCondLst>
                                        </p:cTn>
                                        <p:tgtEl>
                                          <p:spTgt spid="8"/>
                                        </p:tgtEl>
                                        <p:attrNameLst>
                                          <p:attrName>style.visibility</p:attrName>
                                        </p:attrNameLst>
                                      </p:cBhvr>
                                      <p:to>
                                        <p:strVal val="hidden"/>
                                      </p:to>
                                    </p:set>
                                  </p:childTnLst>
                                </p:cTn>
                              </p:par>
                              <p:par>
                                <p:cTn id="83" presetID="2" presetClass="exit" presetSubtype="4" fill="hold" grpId="2" nodeType="withEffect">
                                  <p:stCondLst>
                                    <p:cond delay="0"/>
                                  </p:stCondLst>
                                  <p:childTnLst>
                                    <p:anim calcmode="lin" valueType="num">
                                      <p:cBhvr additive="base">
                                        <p:cTn id="84" dur="2000"/>
                                        <p:tgtEl>
                                          <p:spTgt spid="10"/>
                                        </p:tgtEl>
                                        <p:attrNameLst>
                                          <p:attrName>ppt_x</p:attrName>
                                        </p:attrNameLst>
                                      </p:cBhvr>
                                      <p:tavLst>
                                        <p:tav tm="0">
                                          <p:val>
                                            <p:strVal val="ppt_x"/>
                                          </p:val>
                                        </p:tav>
                                        <p:tav tm="100000">
                                          <p:val>
                                            <p:strVal val="ppt_x"/>
                                          </p:val>
                                        </p:tav>
                                      </p:tavLst>
                                    </p:anim>
                                    <p:anim calcmode="lin" valueType="num">
                                      <p:cBhvr additive="base">
                                        <p:cTn id="85" dur="2000"/>
                                        <p:tgtEl>
                                          <p:spTgt spid="10"/>
                                        </p:tgtEl>
                                        <p:attrNameLst>
                                          <p:attrName>ppt_y</p:attrName>
                                        </p:attrNameLst>
                                      </p:cBhvr>
                                      <p:tavLst>
                                        <p:tav tm="0">
                                          <p:val>
                                            <p:strVal val="ppt_y"/>
                                          </p:val>
                                        </p:tav>
                                        <p:tav tm="100000">
                                          <p:val>
                                            <p:strVal val="1+ppt_h/2"/>
                                          </p:val>
                                        </p:tav>
                                      </p:tavLst>
                                    </p:anim>
                                    <p:set>
                                      <p:cBhvr>
                                        <p:cTn id="86" dur="1" fill="hold">
                                          <p:stCondLst>
                                            <p:cond delay="1999"/>
                                          </p:stCondLst>
                                        </p:cTn>
                                        <p:tgtEl>
                                          <p:spTgt spid="10"/>
                                        </p:tgtEl>
                                        <p:attrNameLst>
                                          <p:attrName>style.visibility</p:attrName>
                                        </p:attrNameLst>
                                      </p:cBhvr>
                                      <p:to>
                                        <p:strVal val="hidden"/>
                                      </p:to>
                                    </p:set>
                                  </p:childTnLst>
                                </p:cTn>
                              </p:par>
                              <p:par>
                                <p:cTn id="87" presetID="2" presetClass="exit" presetSubtype="4" fill="hold" grpId="2" nodeType="withEffect">
                                  <p:stCondLst>
                                    <p:cond delay="0"/>
                                  </p:stCondLst>
                                  <p:childTnLst>
                                    <p:anim calcmode="lin" valueType="num">
                                      <p:cBhvr additive="base">
                                        <p:cTn id="88" dur="2000"/>
                                        <p:tgtEl>
                                          <p:spTgt spid="12"/>
                                        </p:tgtEl>
                                        <p:attrNameLst>
                                          <p:attrName>ppt_x</p:attrName>
                                        </p:attrNameLst>
                                      </p:cBhvr>
                                      <p:tavLst>
                                        <p:tav tm="0">
                                          <p:val>
                                            <p:strVal val="ppt_x"/>
                                          </p:val>
                                        </p:tav>
                                        <p:tav tm="100000">
                                          <p:val>
                                            <p:strVal val="ppt_x"/>
                                          </p:val>
                                        </p:tav>
                                      </p:tavLst>
                                    </p:anim>
                                    <p:anim calcmode="lin" valueType="num">
                                      <p:cBhvr additive="base">
                                        <p:cTn id="89" dur="2000"/>
                                        <p:tgtEl>
                                          <p:spTgt spid="12"/>
                                        </p:tgtEl>
                                        <p:attrNameLst>
                                          <p:attrName>ppt_y</p:attrName>
                                        </p:attrNameLst>
                                      </p:cBhvr>
                                      <p:tavLst>
                                        <p:tav tm="0">
                                          <p:val>
                                            <p:strVal val="ppt_y"/>
                                          </p:val>
                                        </p:tav>
                                        <p:tav tm="100000">
                                          <p:val>
                                            <p:strVal val="1+ppt_h/2"/>
                                          </p:val>
                                        </p:tav>
                                      </p:tavLst>
                                    </p:anim>
                                    <p:set>
                                      <p:cBhvr>
                                        <p:cTn id="90" dur="1" fill="hold">
                                          <p:stCondLst>
                                            <p:cond delay="1999"/>
                                          </p:stCondLst>
                                        </p:cTn>
                                        <p:tgtEl>
                                          <p:spTgt spid="12"/>
                                        </p:tgtEl>
                                        <p:attrNameLst>
                                          <p:attrName>style.visibility</p:attrName>
                                        </p:attrNameLst>
                                      </p:cBhvr>
                                      <p:to>
                                        <p:strVal val="hidden"/>
                                      </p:to>
                                    </p:set>
                                  </p:childTnLst>
                                </p:cTn>
                              </p:par>
                              <p:par>
                                <p:cTn id="91" presetID="2" presetClass="exit" presetSubtype="1" fill="hold" grpId="2" nodeType="withEffect">
                                  <p:stCondLst>
                                    <p:cond delay="0"/>
                                  </p:stCondLst>
                                  <p:childTnLst>
                                    <p:anim calcmode="lin" valueType="num">
                                      <p:cBhvr additive="base">
                                        <p:cTn id="92" dur="2000"/>
                                        <p:tgtEl>
                                          <p:spTgt spid="5"/>
                                        </p:tgtEl>
                                        <p:attrNameLst>
                                          <p:attrName>ppt_x</p:attrName>
                                        </p:attrNameLst>
                                      </p:cBhvr>
                                      <p:tavLst>
                                        <p:tav tm="0">
                                          <p:val>
                                            <p:strVal val="ppt_x"/>
                                          </p:val>
                                        </p:tav>
                                        <p:tav tm="100000">
                                          <p:val>
                                            <p:strVal val="ppt_x"/>
                                          </p:val>
                                        </p:tav>
                                      </p:tavLst>
                                    </p:anim>
                                    <p:anim calcmode="lin" valueType="num">
                                      <p:cBhvr additive="base">
                                        <p:cTn id="93" dur="2000"/>
                                        <p:tgtEl>
                                          <p:spTgt spid="5"/>
                                        </p:tgtEl>
                                        <p:attrNameLst>
                                          <p:attrName>ppt_y</p:attrName>
                                        </p:attrNameLst>
                                      </p:cBhvr>
                                      <p:tavLst>
                                        <p:tav tm="0">
                                          <p:val>
                                            <p:strVal val="ppt_y"/>
                                          </p:val>
                                        </p:tav>
                                        <p:tav tm="100000">
                                          <p:val>
                                            <p:strVal val="0-ppt_h/2"/>
                                          </p:val>
                                        </p:tav>
                                      </p:tavLst>
                                    </p:anim>
                                    <p:set>
                                      <p:cBhvr>
                                        <p:cTn id="94" dur="1" fill="hold">
                                          <p:stCondLst>
                                            <p:cond delay="1999"/>
                                          </p:stCondLst>
                                        </p:cTn>
                                        <p:tgtEl>
                                          <p:spTgt spid="5"/>
                                        </p:tgtEl>
                                        <p:attrNameLst>
                                          <p:attrName>style.visibility</p:attrName>
                                        </p:attrNameLst>
                                      </p:cBhvr>
                                      <p:to>
                                        <p:strVal val="hidden"/>
                                      </p:to>
                                    </p:set>
                                  </p:childTnLst>
                                </p:cTn>
                              </p:par>
                              <p:par>
                                <p:cTn id="95" presetID="2" presetClass="exit" presetSubtype="1" fill="hold" grpId="2" nodeType="withEffect">
                                  <p:stCondLst>
                                    <p:cond delay="0"/>
                                  </p:stCondLst>
                                  <p:childTnLst>
                                    <p:anim calcmode="lin" valueType="num">
                                      <p:cBhvr additive="base">
                                        <p:cTn id="96" dur="2000"/>
                                        <p:tgtEl>
                                          <p:spTgt spid="7"/>
                                        </p:tgtEl>
                                        <p:attrNameLst>
                                          <p:attrName>ppt_x</p:attrName>
                                        </p:attrNameLst>
                                      </p:cBhvr>
                                      <p:tavLst>
                                        <p:tav tm="0">
                                          <p:val>
                                            <p:strVal val="ppt_x"/>
                                          </p:val>
                                        </p:tav>
                                        <p:tav tm="100000">
                                          <p:val>
                                            <p:strVal val="ppt_x"/>
                                          </p:val>
                                        </p:tav>
                                      </p:tavLst>
                                    </p:anim>
                                    <p:anim calcmode="lin" valueType="num">
                                      <p:cBhvr additive="base">
                                        <p:cTn id="97" dur="2000"/>
                                        <p:tgtEl>
                                          <p:spTgt spid="7"/>
                                        </p:tgtEl>
                                        <p:attrNameLst>
                                          <p:attrName>ppt_y</p:attrName>
                                        </p:attrNameLst>
                                      </p:cBhvr>
                                      <p:tavLst>
                                        <p:tav tm="0">
                                          <p:val>
                                            <p:strVal val="ppt_y"/>
                                          </p:val>
                                        </p:tav>
                                        <p:tav tm="100000">
                                          <p:val>
                                            <p:strVal val="0-ppt_h/2"/>
                                          </p:val>
                                        </p:tav>
                                      </p:tavLst>
                                    </p:anim>
                                    <p:set>
                                      <p:cBhvr>
                                        <p:cTn id="98" dur="1" fill="hold">
                                          <p:stCondLst>
                                            <p:cond delay="1999"/>
                                          </p:stCondLst>
                                        </p:cTn>
                                        <p:tgtEl>
                                          <p:spTgt spid="7"/>
                                        </p:tgtEl>
                                        <p:attrNameLst>
                                          <p:attrName>style.visibility</p:attrName>
                                        </p:attrNameLst>
                                      </p:cBhvr>
                                      <p:to>
                                        <p:strVal val="hidden"/>
                                      </p:to>
                                    </p:set>
                                  </p:childTnLst>
                                </p:cTn>
                              </p:par>
                              <p:par>
                                <p:cTn id="99" presetID="2" presetClass="exit" presetSubtype="1" fill="hold" grpId="2" nodeType="withEffect">
                                  <p:stCondLst>
                                    <p:cond delay="0"/>
                                  </p:stCondLst>
                                  <p:childTnLst>
                                    <p:anim calcmode="lin" valueType="num">
                                      <p:cBhvr additive="base">
                                        <p:cTn id="100" dur="2000"/>
                                        <p:tgtEl>
                                          <p:spTgt spid="9"/>
                                        </p:tgtEl>
                                        <p:attrNameLst>
                                          <p:attrName>ppt_x</p:attrName>
                                        </p:attrNameLst>
                                      </p:cBhvr>
                                      <p:tavLst>
                                        <p:tav tm="0">
                                          <p:val>
                                            <p:strVal val="ppt_x"/>
                                          </p:val>
                                        </p:tav>
                                        <p:tav tm="100000">
                                          <p:val>
                                            <p:strVal val="ppt_x"/>
                                          </p:val>
                                        </p:tav>
                                      </p:tavLst>
                                    </p:anim>
                                    <p:anim calcmode="lin" valueType="num">
                                      <p:cBhvr additive="base">
                                        <p:cTn id="101" dur="2000"/>
                                        <p:tgtEl>
                                          <p:spTgt spid="9"/>
                                        </p:tgtEl>
                                        <p:attrNameLst>
                                          <p:attrName>ppt_y</p:attrName>
                                        </p:attrNameLst>
                                      </p:cBhvr>
                                      <p:tavLst>
                                        <p:tav tm="0">
                                          <p:val>
                                            <p:strVal val="ppt_y"/>
                                          </p:val>
                                        </p:tav>
                                        <p:tav tm="100000">
                                          <p:val>
                                            <p:strVal val="0-ppt_h/2"/>
                                          </p:val>
                                        </p:tav>
                                      </p:tavLst>
                                    </p:anim>
                                    <p:set>
                                      <p:cBhvr>
                                        <p:cTn id="102" dur="1" fill="hold">
                                          <p:stCondLst>
                                            <p:cond delay="1999"/>
                                          </p:stCondLst>
                                        </p:cTn>
                                        <p:tgtEl>
                                          <p:spTgt spid="9"/>
                                        </p:tgtEl>
                                        <p:attrNameLst>
                                          <p:attrName>style.visibility</p:attrName>
                                        </p:attrNameLst>
                                      </p:cBhvr>
                                      <p:to>
                                        <p:strVal val="hidden"/>
                                      </p:to>
                                    </p:set>
                                  </p:childTnLst>
                                </p:cTn>
                              </p:par>
                              <p:par>
                                <p:cTn id="103" presetID="2" presetClass="exit" presetSubtype="1" fill="hold" grpId="2"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ppt_x"/>
                                          </p:val>
                                        </p:tav>
                                      </p:tavLst>
                                    </p:anim>
                                    <p:anim calcmode="lin" valueType="num">
                                      <p:cBhvr additive="base">
                                        <p:cTn id="105" dur="2000"/>
                                        <p:tgtEl>
                                          <p:spTgt spid="11"/>
                                        </p:tgtEl>
                                        <p:attrNameLst>
                                          <p:attrName>ppt_y</p:attrName>
                                        </p:attrNameLst>
                                      </p:cBhvr>
                                      <p:tavLst>
                                        <p:tav tm="0">
                                          <p:val>
                                            <p:strVal val="ppt_y"/>
                                          </p:val>
                                        </p:tav>
                                        <p:tav tm="100000">
                                          <p:val>
                                            <p:strVal val="0-ppt_h/2"/>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1" fill="hold" grpId="3" nodeType="with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ppt_x"/>
                                          </p:val>
                                        </p:tav>
                                      </p:tavLst>
                                    </p:anim>
                                    <p:anim calcmode="lin" valueType="num">
                                      <p:cBhvr additive="base">
                                        <p:cTn id="109" dur="2000"/>
                                        <p:tgtEl>
                                          <p:spTgt spid="5"/>
                                        </p:tgtEl>
                                        <p:attrNameLst>
                                          <p:attrName>ppt_y</p:attrName>
                                        </p:attrNameLst>
                                      </p:cBhvr>
                                      <p:tavLst>
                                        <p:tav tm="0">
                                          <p:val>
                                            <p:strVal val="ppt_y"/>
                                          </p:val>
                                        </p:tav>
                                        <p:tav tm="100000">
                                          <p:val>
                                            <p:strVal val="0-ppt_h/2"/>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1" fill="hold" grpId="3"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ppt_x"/>
                                          </p:val>
                                        </p:tav>
                                      </p:tavLst>
                                    </p:anim>
                                    <p:anim calcmode="lin" valueType="num">
                                      <p:cBhvr additive="base">
                                        <p:cTn id="113" dur="2000"/>
                                        <p:tgtEl>
                                          <p:spTgt spid="7"/>
                                        </p:tgtEl>
                                        <p:attrNameLst>
                                          <p:attrName>ppt_y</p:attrName>
                                        </p:attrNameLst>
                                      </p:cBhvr>
                                      <p:tavLst>
                                        <p:tav tm="0">
                                          <p:val>
                                            <p:strVal val="ppt_y"/>
                                          </p:val>
                                        </p:tav>
                                        <p:tav tm="100000">
                                          <p:val>
                                            <p:strVal val="0-ppt_h/2"/>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1" fill="hold" grpId="3"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ppt_x"/>
                                          </p:val>
                                        </p:tav>
                                      </p:tavLst>
                                    </p:anim>
                                    <p:anim calcmode="lin" valueType="num">
                                      <p:cBhvr additive="base">
                                        <p:cTn id="117" dur="2000"/>
                                        <p:tgtEl>
                                          <p:spTgt spid="9"/>
                                        </p:tgtEl>
                                        <p:attrNameLst>
                                          <p:attrName>ppt_y</p:attrName>
                                        </p:attrNameLst>
                                      </p:cBhvr>
                                      <p:tavLst>
                                        <p:tav tm="0">
                                          <p:val>
                                            <p:strVal val="ppt_y"/>
                                          </p:val>
                                        </p:tav>
                                        <p:tav tm="100000">
                                          <p:val>
                                            <p:strVal val="0-ppt_h/2"/>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1" fill="hold" grpId="3"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ppt_x"/>
                                          </p:val>
                                        </p:tav>
                                      </p:tavLst>
                                    </p:anim>
                                    <p:anim calcmode="lin" valueType="num">
                                      <p:cBhvr additive="base">
                                        <p:cTn id="121" dur="2000"/>
                                        <p:tgtEl>
                                          <p:spTgt spid="11"/>
                                        </p:tgtEl>
                                        <p:attrNameLst>
                                          <p:attrName>ppt_y</p:attrName>
                                        </p:attrNameLst>
                                      </p:cBhvr>
                                      <p:tavLst>
                                        <p:tav tm="0">
                                          <p:val>
                                            <p:strVal val="ppt_y"/>
                                          </p:val>
                                        </p:tav>
                                        <p:tav tm="100000">
                                          <p:val>
                                            <p:strVal val="0-ppt_h/2"/>
                                          </p:val>
                                        </p:tav>
                                      </p:tavLst>
                                    </p:anim>
                                    <p:set>
                                      <p:cBhvr>
                                        <p:cTn id="122" dur="1" fill="hold">
                                          <p:stCondLst>
                                            <p:cond delay="1999"/>
                                          </p:stCondLst>
                                        </p:cTn>
                                        <p:tgtEl>
                                          <p:spTgt spid="11"/>
                                        </p:tgtEl>
                                        <p:attrNameLst>
                                          <p:attrName>style.visibility</p:attrName>
                                        </p:attrNameLst>
                                      </p:cBhvr>
                                      <p:to>
                                        <p:strVal val="hidden"/>
                                      </p:to>
                                    </p:set>
                                  </p:childTnLst>
                                </p:cTn>
                              </p:par>
                              <p:par>
                                <p:cTn id="123" presetID="3" presetClass="exit" presetSubtype="10" fill="hold" grpId="3" nodeType="withEffect">
                                  <p:stCondLst>
                                    <p:cond delay="0"/>
                                  </p:stCondLst>
                                  <p:childTnLst>
                                    <p:animEffect transition="out" filter="blinds(horizontal)">
                                      <p:cBhvr>
                                        <p:cTn id="124" dur="2000"/>
                                        <p:tgtEl>
                                          <p:spTgt spid="4"/>
                                        </p:tgtEl>
                                      </p:cBhvr>
                                    </p:animEffect>
                                    <p:set>
                                      <p:cBhvr>
                                        <p:cTn id="125" dur="1" fill="hold">
                                          <p:stCondLst>
                                            <p:cond delay="1999"/>
                                          </p:stCondLst>
                                        </p:cTn>
                                        <p:tgtEl>
                                          <p:spTgt spid="4"/>
                                        </p:tgtEl>
                                        <p:attrNameLst>
                                          <p:attrName>style.visibility</p:attrName>
                                        </p:attrNameLst>
                                      </p:cBhvr>
                                      <p:to>
                                        <p:strVal val="hidden"/>
                                      </p:to>
                                    </p:set>
                                  </p:childTnLst>
                                </p:cTn>
                              </p:par>
                              <p:par>
                                <p:cTn id="126" presetID="3" presetClass="exit" presetSubtype="10" fill="hold" grpId="3" nodeType="withEffect">
                                  <p:stCondLst>
                                    <p:cond delay="0"/>
                                  </p:stCondLst>
                                  <p:childTnLst>
                                    <p:animEffect transition="out" filter="blinds(horizontal)">
                                      <p:cBhvr>
                                        <p:cTn id="127" dur="2000"/>
                                        <p:tgtEl>
                                          <p:spTgt spid="6"/>
                                        </p:tgtEl>
                                      </p:cBhvr>
                                    </p:animEffect>
                                    <p:set>
                                      <p:cBhvr>
                                        <p:cTn id="128" dur="1" fill="hold">
                                          <p:stCondLst>
                                            <p:cond delay="1999"/>
                                          </p:stCondLst>
                                        </p:cTn>
                                        <p:tgtEl>
                                          <p:spTgt spid="6"/>
                                        </p:tgtEl>
                                        <p:attrNameLst>
                                          <p:attrName>style.visibility</p:attrName>
                                        </p:attrNameLst>
                                      </p:cBhvr>
                                      <p:to>
                                        <p:strVal val="hidden"/>
                                      </p:to>
                                    </p:set>
                                  </p:childTnLst>
                                </p:cTn>
                              </p:par>
                              <p:par>
                                <p:cTn id="129" presetID="3" presetClass="exit" presetSubtype="10" fill="hold" grpId="3" nodeType="withEffect">
                                  <p:stCondLst>
                                    <p:cond delay="0"/>
                                  </p:stCondLst>
                                  <p:childTnLst>
                                    <p:animEffect transition="out" filter="blinds(horizontal)">
                                      <p:cBhvr>
                                        <p:cTn id="130" dur="2000"/>
                                        <p:tgtEl>
                                          <p:spTgt spid="8"/>
                                        </p:tgtEl>
                                      </p:cBhvr>
                                    </p:animEffect>
                                    <p:set>
                                      <p:cBhvr>
                                        <p:cTn id="131" dur="1" fill="hold">
                                          <p:stCondLst>
                                            <p:cond delay="1999"/>
                                          </p:stCondLst>
                                        </p:cTn>
                                        <p:tgtEl>
                                          <p:spTgt spid="8"/>
                                        </p:tgtEl>
                                        <p:attrNameLst>
                                          <p:attrName>style.visibility</p:attrName>
                                        </p:attrNameLst>
                                      </p:cBhvr>
                                      <p:to>
                                        <p:strVal val="hidden"/>
                                      </p:to>
                                    </p:set>
                                  </p:childTnLst>
                                </p:cTn>
                              </p:par>
                              <p:par>
                                <p:cTn id="132" presetID="3" presetClass="exit" presetSubtype="10" fill="hold" grpId="3" nodeType="withEffect">
                                  <p:stCondLst>
                                    <p:cond delay="0"/>
                                  </p:stCondLst>
                                  <p:childTnLst>
                                    <p:animEffect transition="out" filter="blinds(horizontal)">
                                      <p:cBhvr>
                                        <p:cTn id="133" dur="2000"/>
                                        <p:tgtEl>
                                          <p:spTgt spid="10"/>
                                        </p:tgtEl>
                                      </p:cBhvr>
                                    </p:animEffect>
                                    <p:set>
                                      <p:cBhvr>
                                        <p:cTn id="134" dur="1" fill="hold">
                                          <p:stCondLst>
                                            <p:cond delay="1999"/>
                                          </p:stCondLst>
                                        </p:cTn>
                                        <p:tgtEl>
                                          <p:spTgt spid="10"/>
                                        </p:tgtEl>
                                        <p:attrNameLst>
                                          <p:attrName>style.visibility</p:attrName>
                                        </p:attrNameLst>
                                      </p:cBhvr>
                                      <p:to>
                                        <p:strVal val="hidden"/>
                                      </p:to>
                                    </p:set>
                                  </p:childTnLst>
                                </p:cTn>
                              </p:par>
                              <p:par>
                                <p:cTn id="135" presetID="3" presetClass="exit" presetSubtype="10" fill="hold" grpId="3" nodeType="withEffect">
                                  <p:stCondLst>
                                    <p:cond delay="0"/>
                                  </p:stCondLst>
                                  <p:childTnLst>
                                    <p:animEffect transition="out" filter="blinds(horizontal)">
                                      <p:cBhvr>
                                        <p:cTn id="136" dur="2000"/>
                                        <p:tgtEl>
                                          <p:spTgt spid="12"/>
                                        </p:tgtEl>
                                      </p:cBhvr>
                                    </p:animEffect>
                                    <p:set>
                                      <p:cBhvr>
                                        <p:cTn id="137" dur="1" fill="hold">
                                          <p:stCondLst>
                                            <p:cond delay="1999"/>
                                          </p:stCondLst>
                                        </p:cTn>
                                        <p:tgtEl>
                                          <p:spTgt spid="12"/>
                                        </p:tgtEl>
                                        <p:attrNameLst>
                                          <p:attrName>style.visibility</p:attrName>
                                        </p:attrNameLst>
                                      </p:cBhvr>
                                      <p:to>
                                        <p:strVal val="hidden"/>
                                      </p:to>
                                    </p:set>
                                  </p:childTnLst>
                                </p:cTn>
                              </p:par>
                              <p:par>
                                <p:cTn id="138" presetID="3" presetClass="exit" presetSubtype="10" fill="hold" grpId="4" nodeType="withEffect">
                                  <p:stCondLst>
                                    <p:cond delay="0"/>
                                  </p:stCondLst>
                                  <p:childTnLst>
                                    <p:animEffect transition="out" filter="blinds(horizontal)">
                                      <p:cBhvr>
                                        <p:cTn id="139" dur="2000"/>
                                        <p:tgtEl>
                                          <p:spTgt spid="5"/>
                                        </p:tgtEl>
                                      </p:cBhvr>
                                    </p:animEffect>
                                    <p:set>
                                      <p:cBhvr>
                                        <p:cTn id="140" dur="1" fill="hold">
                                          <p:stCondLst>
                                            <p:cond delay="1999"/>
                                          </p:stCondLst>
                                        </p:cTn>
                                        <p:tgtEl>
                                          <p:spTgt spid="5"/>
                                        </p:tgtEl>
                                        <p:attrNameLst>
                                          <p:attrName>style.visibility</p:attrName>
                                        </p:attrNameLst>
                                      </p:cBhvr>
                                      <p:to>
                                        <p:strVal val="hidden"/>
                                      </p:to>
                                    </p:set>
                                  </p:childTnLst>
                                </p:cTn>
                              </p:par>
                              <p:par>
                                <p:cTn id="141" presetID="3" presetClass="exit" presetSubtype="10" fill="hold" grpId="4" nodeType="withEffect">
                                  <p:stCondLst>
                                    <p:cond delay="0"/>
                                  </p:stCondLst>
                                  <p:childTnLst>
                                    <p:animEffect transition="out" filter="blinds(horizontal)">
                                      <p:cBhvr>
                                        <p:cTn id="142" dur="2000"/>
                                        <p:tgtEl>
                                          <p:spTgt spid="7"/>
                                        </p:tgtEl>
                                      </p:cBhvr>
                                    </p:animEffect>
                                    <p:set>
                                      <p:cBhvr>
                                        <p:cTn id="143" dur="1" fill="hold">
                                          <p:stCondLst>
                                            <p:cond delay="1999"/>
                                          </p:stCondLst>
                                        </p:cTn>
                                        <p:tgtEl>
                                          <p:spTgt spid="7"/>
                                        </p:tgtEl>
                                        <p:attrNameLst>
                                          <p:attrName>style.visibility</p:attrName>
                                        </p:attrNameLst>
                                      </p:cBhvr>
                                      <p:to>
                                        <p:strVal val="hidden"/>
                                      </p:to>
                                    </p:set>
                                  </p:childTnLst>
                                </p:cTn>
                              </p:par>
                              <p:par>
                                <p:cTn id="144" presetID="3" presetClass="exit" presetSubtype="10" fill="hold" grpId="4"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3" presetClass="exit" presetSubtype="10" fill="hold" grpId="4" nodeType="withEffect">
                                  <p:stCondLst>
                                    <p:cond delay="0"/>
                                  </p:stCondLst>
                                  <p:childTnLst>
                                    <p:animEffect transition="out" filter="blinds(horizontal)">
                                      <p:cBhvr>
                                        <p:cTn id="148" dur="2000"/>
                                        <p:tgtEl>
                                          <p:spTgt spid="11"/>
                                        </p:tgtEl>
                                      </p:cBhvr>
                                    </p:animEffect>
                                    <p:set>
                                      <p:cBhvr>
                                        <p:cTn id="149" dur="1" fill="hold">
                                          <p:stCondLst>
                                            <p:cond delay="1999"/>
                                          </p:stCondLst>
                                        </p:cTn>
                                        <p:tgtEl>
                                          <p:spTgt spid="11"/>
                                        </p:tgtEl>
                                        <p:attrNameLst>
                                          <p:attrName>style.visibility</p:attrName>
                                        </p:attrNameLst>
                                      </p:cBhvr>
                                      <p:to>
                                        <p:strVal val="hidden"/>
                                      </p:to>
                                    </p:set>
                                  </p:childTnLst>
                                </p:cTn>
                              </p:par>
                              <p:par>
                                <p:cTn id="150" presetID="23" presetClass="entr" presetSubtype="288"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2000" fill="hold"/>
                                        <p:tgtEl>
                                          <p:spTgt spid="2"/>
                                        </p:tgtEl>
                                        <p:attrNameLst>
                                          <p:attrName>ppt_w</p:attrName>
                                        </p:attrNameLst>
                                      </p:cBhvr>
                                      <p:tavLst>
                                        <p:tav tm="0">
                                          <p:val>
                                            <p:strVal val="4/3*#ppt_w"/>
                                          </p:val>
                                        </p:tav>
                                        <p:tav tm="100000">
                                          <p:val>
                                            <p:strVal val="#ppt_w"/>
                                          </p:val>
                                        </p:tav>
                                      </p:tavLst>
                                    </p:anim>
                                    <p:anim calcmode="lin" valueType="num">
                                      <p:cBhvr>
                                        <p:cTn id="153" dur="2000" fill="hold"/>
                                        <p:tgtEl>
                                          <p:spTgt spid="2"/>
                                        </p:tgtEl>
                                        <p:attrNameLst>
                                          <p:attrName>ppt_h</p:attrName>
                                        </p:attrNameLst>
                                      </p:cBhvr>
                                      <p:tavLst>
                                        <p:tav tm="0">
                                          <p:val>
                                            <p:strVal val="4/3*#ppt_h"/>
                                          </p:val>
                                        </p:tav>
                                        <p:tav tm="100000">
                                          <p:val>
                                            <p:strVal val="#ppt_h"/>
                                          </p:val>
                                        </p:tav>
                                      </p:tavLst>
                                    </p:anim>
                                  </p:childTnLst>
                                </p:cTn>
                              </p:par>
                              <p:par>
                                <p:cTn id="154" presetID="16" presetClass="entr" presetSubtype="42" fill="hold" nodeType="withEffect">
                                  <p:stCondLst>
                                    <p:cond delay="0"/>
                                  </p:stCondLst>
                                  <p:childTnLst>
                                    <p:set>
                                      <p:cBhvr>
                                        <p:cTn id="155" dur="1" fill="hold">
                                          <p:stCondLst>
                                            <p:cond delay="0"/>
                                          </p:stCondLst>
                                        </p:cTn>
                                        <p:tgtEl>
                                          <p:spTgt spid="2"/>
                                        </p:tgtEl>
                                        <p:attrNameLst>
                                          <p:attrName>style.visibility</p:attrName>
                                        </p:attrNameLst>
                                      </p:cBhvr>
                                      <p:to>
                                        <p:strVal val="visible"/>
                                      </p:to>
                                    </p:set>
                                    <p:animEffect transition="in" filter="barn(outHorizontal)">
                                      <p:cBhvr>
                                        <p:cTn id="1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5" grpId="4" animBg="1"/>
      <p:bldP spid="6" grpId="0" animBg="1"/>
      <p:bldP spid="6" grpId="1" animBg="1"/>
      <p:bldP spid="6" grpId="2" animBg="1"/>
      <p:bldP spid="6" grpId="3" animBg="1"/>
      <p:bldP spid="7" grpId="0" animBg="1"/>
      <p:bldP spid="7" grpId="1" animBg="1"/>
      <p:bldP spid="7" grpId="2" animBg="1"/>
      <p:bldP spid="7" grpId="3" animBg="1"/>
      <p:bldP spid="7" grpId="4" animBg="1"/>
      <p:bldP spid="8" grpId="0" animBg="1"/>
      <p:bldP spid="8" grpId="1" animBg="1"/>
      <p:bldP spid="8" grpId="2" animBg="1"/>
      <p:bldP spid="8" grpId="3" animBg="1"/>
      <p:bldP spid="9" grpId="0" animBg="1"/>
      <p:bldP spid="9" grpId="1" animBg="1"/>
      <p:bldP spid="9" grpId="2" animBg="1"/>
      <p:bldP spid="9" grpId="3" animBg="1"/>
      <p:bldP spid="9" grpId="4" animBg="1"/>
      <p:bldP spid="10" grpId="0" animBg="1"/>
      <p:bldP spid="10" grpId="1" animBg="1"/>
      <p:bldP spid="10" grpId="2" animBg="1"/>
      <p:bldP spid="10" grpId="3" animBg="1"/>
      <p:bldP spid="11" grpId="0" animBg="1"/>
      <p:bldP spid="11" grpId="1" animBg="1"/>
      <p:bldP spid="11" grpId="2" animBg="1"/>
      <p:bldP spid="11" grpId="3" animBg="1"/>
      <p:bldP spid="11" grpId="4" animBg="1"/>
      <p:bldP spid="12" grpId="0" animBg="1"/>
      <p:bldP spid="12" grpId="1" animBg="1"/>
      <p:bldP spid="12" grpId="2" animBg="1"/>
      <p:bldP spid="12" grpId="3"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3000">
              <a:srgbClr val="002060"/>
            </a:gs>
            <a:gs pos="50000">
              <a:srgbClr val="6699FF">
                <a:shade val="67500"/>
                <a:satMod val="115000"/>
              </a:srgbClr>
            </a:gs>
            <a:gs pos="100000">
              <a:srgbClr val="66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50045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rey-spiral-md.png"/>
          <p:cNvPicPr>
            <a:picLocks noChangeAspect="1"/>
          </p:cNvPicPr>
          <p:nvPr/>
        </p:nvPicPr>
        <p:blipFill>
          <a:blip r:embed="rId3">
            <a:duotone>
              <a:schemeClr val="bg2">
                <a:shade val="45000"/>
                <a:satMod val="135000"/>
              </a:schemeClr>
              <a:prstClr val="white"/>
            </a:duotone>
            <a:lum bright="10000"/>
          </a:blip>
          <a:stretch>
            <a:fillRect/>
          </a:stretch>
        </p:blipFill>
        <p:spPr>
          <a:xfrm rot="5400000">
            <a:off x="175810" y="1681560"/>
            <a:ext cx="1500198" cy="1851817"/>
          </a:xfrm>
          <a:prstGeom prst="rect">
            <a:avLst/>
          </a:prstGeom>
        </p:spPr>
      </p:pic>
      <p:pic>
        <p:nvPicPr>
          <p:cNvPr id="5" name="4 Imagen" descr="grey-spiral-md.png"/>
          <p:cNvPicPr>
            <a:picLocks noChangeAspect="1"/>
          </p:cNvPicPr>
          <p:nvPr/>
        </p:nvPicPr>
        <p:blipFill>
          <a:blip r:embed="rId3">
            <a:clrChange>
              <a:clrFrom>
                <a:srgbClr val="000000">
                  <a:alpha val="0"/>
                </a:srgbClr>
              </a:clrFrom>
              <a:clrTo>
                <a:srgbClr val="000000">
                  <a:alpha val="0"/>
                </a:srgbClr>
              </a:clrTo>
            </a:clrChange>
            <a:duotone>
              <a:prstClr val="black"/>
              <a:srgbClr val="0066FF">
                <a:tint val="45000"/>
                <a:satMod val="400000"/>
              </a:srgbClr>
            </a:duotone>
            <a:lum bright="20000" contrast="40000"/>
          </a:blip>
          <a:stretch>
            <a:fillRect/>
          </a:stretch>
        </p:blipFill>
        <p:spPr>
          <a:xfrm rot="5400000">
            <a:off x="1247348" y="1681560"/>
            <a:ext cx="1500198" cy="1851817"/>
          </a:xfrm>
          <a:prstGeom prst="rect">
            <a:avLst/>
          </a:prstGeom>
        </p:spPr>
      </p:pic>
      <p:pic>
        <p:nvPicPr>
          <p:cNvPr id="6" name="5 Imagen" descr="grey-spiral-md.png"/>
          <p:cNvPicPr>
            <a:picLocks noChangeAspect="1"/>
          </p:cNvPicPr>
          <p:nvPr/>
        </p:nvPicPr>
        <p:blipFill>
          <a:blip r:embed="rId3">
            <a:duotone>
              <a:schemeClr val="bg2">
                <a:shade val="45000"/>
                <a:satMod val="135000"/>
              </a:schemeClr>
              <a:prstClr val="white"/>
            </a:duotone>
            <a:lum bright="10000"/>
          </a:blip>
          <a:stretch>
            <a:fillRect/>
          </a:stretch>
        </p:blipFill>
        <p:spPr>
          <a:xfrm rot="5400000">
            <a:off x="2390356" y="1681560"/>
            <a:ext cx="1500198" cy="1851817"/>
          </a:xfrm>
          <a:prstGeom prst="rect">
            <a:avLst/>
          </a:prstGeom>
        </p:spPr>
      </p:pic>
      <p:pic>
        <p:nvPicPr>
          <p:cNvPr id="7" name="6 Imagen" descr="grey-spiral-md.png"/>
          <p:cNvPicPr>
            <a:picLocks noChangeAspect="1"/>
          </p:cNvPicPr>
          <p:nvPr/>
        </p:nvPicPr>
        <p:blipFill>
          <a:blip r:embed="rId3">
            <a:duotone>
              <a:prstClr val="black"/>
              <a:srgbClr val="0066FF">
                <a:tint val="45000"/>
                <a:satMod val="400000"/>
              </a:srgbClr>
            </a:duotone>
            <a:lum bright="20000" contrast="40000"/>
          </a:blip>
          <a:stretch>
            <a:fillRect/>
          </a:stretch>
        </p:blipFill>
        <p:spPr>
          <a:xfrm rot="5400000">
            <a:off x="3461926" y="1681560"/>
            <a:ext cx="1500198" cy="1851817"/>
          </a:xfrm>
          <a:prstGeom prst="rect">
            <a:avLst/>
          </a:prstGeom>
        </p:spPr>
      </p:pic>
      <p:pic>
        <p:nvPicPr>
          <p:cNvPr id="8" name="7 Imagen" descr="grey-spiral-md.png"/>
          <p:cNvPicPr>
            <a:picLocks noChangeAspect="1"/>
          </p:cNvPicPr>
          <p:nvPr/>
        </p:nvPicPr>
        <p:blipFill>
          <a:blip r:embed="rId3">
            <a:duotone>
              <a:schemeClr val="bg2">
                <a:shade val="45000"/>
                <a:satMod val="135000"/>
              </a:schemeClr>
              <a:prstClr val="white"/>
            </a:duotone>
            <a:lum bright="10000"/>
          </a:blip>
          <a:stretch>
            <a:fillRect/>
          </a:stretch>
        </p:blipFill>
        <p:spPr>
          <a:xfrm rot="5400000">
            <a:off x="4247776" y="1681560"/>
            <a:ext cx="1500198" cy="1851817"/>
          </a:xfrm>
          <a:prstGeom prst="rect">
            <a:avLst/>
          </a:prstGeom>
        </p:spPr>
      </p:pic>
      <p:pic>
        <p:nvPicPr>
          <p:cNvPr id="9" name="8 Imagen" descr="grey-spiral-md.png"/>
          <p:cNvPicPr>
            <a:picLocks noChangeAspect="1"/>
          </p:cNvPicPr>
          <p:nvPr/>
        </p:nvPicPr>
        <p:blipFill>
          <a:blip r:embed="rId3">
            <a:duotone>
              <a:prstClr val="black"/>
              <a:srgbClr val="0066FF">
                <a:tint val="45000"/>
                <a:satMod val="400000"/>
              </a:srgbClr>
            </a:duotone>
            <a:lum bright="20000" contrast="40000"/>
          </a:blip>
          <a:stretch>
            <a:fillRect/>
          </a:stretch>
        </p:blipFill>
        <p:spPr>
          <a:xfrm rot="5400000">
            <a:off x="5319314" y="1681560"/>
            <a:ext cx="1500198" cy="1851817"/>
          </a:xfrm>
          <a:prstGeom prst="rect">
            <a:avLst/>
          </a:prstGeom>
        </p:spPr>
      </p:pic>
      <p:pic>
        <p:nvPicPr>
          <p:cNvPr id="10" name="9 Imagen" descr="grey-spiral-md.png"/>
          <p:cNvPicPr>
            <a:picLocks noChangeAspect="1"/>
          </p:cNvPicPr>
          <p:nvPr/>
        </p:nvPicPr>
        <p:blipFill>
          <a:blip r:embed="rId3">
            <a:duotone>
              <a:schemeClr val="bg2">
                <a:shade val="45000"/>
                <a:satMod val="135000"/>
              </a:schemeClr>
              <a:prstClr val="white"/>
            </a:duotone>
            <a:lum bright="10000"/>
          </a:blip>
          <a:stretch>
            <a:fillRect/>
          </a:stretch>
        </p:blipFill>
        <p:spPr>
          <a:xfrm rot="5400000">
            <a:off x="6462322" y="1681560"/>
            <a:ext cx="1500198" cy="1851817"/>
          </a:xfrm>
          <a:prstGeom prst="rect">
            <a:avLst/>
          </a:prstGeom>
        </p:spPr>
      </p:pic>
      <p:pic>
        <p:nvPicPr>
          <p:cNvPr id="11" name="10 Imagen" descr="grey-spiral-md.png"/>
          <p:cNvPicPr>
            <a:picLocks noChangeAspect="1"/>
          </p:cNvPicPr>
          <p:nvPr/>
        </p:nvPicPr>
        <p:blipFill>
          <a:blip r:embed="rId3">
            <a:duotone>
              <a:prstClr val="black"/>
              <a:srgbClr val="0066FF">
                <a:tint val="45000"/>
                <a:satMod val="400000"/>
              </a:srgbClr>
            </a:duotone>
            <a:lum bright="20000" contrast="40000"/>
          </a:blip>
          <a:stretch>
            <a:fillRect/>
          </a:stretch>
        </p:blipFill>
        <p:spPr>
          <a:xfrm rot="5400000">
            <a:off x="7533892" y="1681560"/>
            <a:ext cx="1500198" cy="1851817"/>
          </a:xfrm>
          <a:prstGeom prst="rect">
            <a:avLst/>
          </a:prstGeom>
        </p:spPr>
      </p:pic>
      <p:sp>
        <p:nvSpPr>
          <p:cNvPr id="12" name="11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4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1+ppt_w/2"/>
                                          </p:val>
                                        </p:tav>
                                      </p:tavLst>
                                    </p:anim>
                                    <p:anim calcmode="lin" valueType="num">
                                      <p:cBhvr additive="base">
                                        <p:cTn id="66" dur="2000"/>
                                        <p:tgtEl>
                                          <p:spTgt spid="6"/>
                                        </p:tgtEl>
                                        <p:attrNameLst>
                                          <p:attrName>ppt_y</p:attrName>
                                        </p:attrNameLst>
                                      </p:cBhvr>
                                      <p:tavLst>
                                        <p:tav tm="0">
                                          <p:val>
                                            <p:strVal val="ppt_y"/>
                                          </p:val>
                                        </p:tav>
                                        <p:tav tm="100000">
                                          <p:val>
                                            <p:strVal val="ppt_y"/>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1+ppt_w/2"/>
                                          </p:val>
                                        </p:tav>
                                      </p:tavLst>
                                    </p:anim>
                                    <p:anim calcmode="lin" valueType="num">
                                      <p:cBhvr additive="base">
                                        <p:cTn id="70" dur="2000"/>
                                        <p:tgtEl>
                                          <p:spTgt spid="7"/>
                                        </p:tgtEl>
                                        <p:attrNameLst>
                                          <p:attrName>ppt_y</p:attrName>
                                        </p:attrNameLst>
                                      </p:cBhvr>
                                      <p:tavLst>
                                        <p:tav tm="0">
                                          <p:val>
                                            <p:strVal val="ppt_y"/>
                                          </p:val>
                                        </p:tav>
                                        <p:tav tm="100000">
                                          <p:val>
                                            <p:strVal val="ppt_y"/>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1+ppt_w/2"/>
                                          </p:val>
                                        </p:tav>
                                      </p:tavLst>
                                    </p:anim>
                                    <p:anim calcmode="lin" valueType="num">
                                      <p:cBhvr additive="base">
                                        <p:cTn id="74" dur="2000"/>
                                        <p:tgtEl>
                                          <p:spTgt spid="8"/>
                                        </p:tgtEl>
                                        <p:attrNameLst>
                                          <p:attrName>ppt_y</p:attrName>
                                        </p:attrNameLst>
                                      </p:cBhvr>
                                      <p:tavLst>
                                        <p:tav tm="0">
                                          <p:val>
                                            <p:strVal val="ppt_y"/>
                                          </p:val>
                                        </p:tav>
                                        <p:tav tm="100000">
                                          <p:val>
                                            <p:strVal val="ppt_y"/>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5"/>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8"/>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9"/>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1"/>
                                        </p:tgtEl>
                                        <p:attrNameLst>
                                          <p:attrName>r</p:attrName>
                                        </p:attrNameLst>
                                      </p:cBhvr>
                                    </p:animRot>
                                  </p:childTnLst>
                                </p:cTn>
                              </p:par>
                              <p:par>
                                <p:cTn id="104" presetID="17" presetClass="entr" presetSubtype="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par>
                                <p:cTn id="110" presetID="16" presetClass="entr" presetSubtype="42" fill="hold" nodeType="withEffect">
                                  <p:stCondLst>
                                    <p:cond delay="0"/>
                                  </p:stCondLst>
                                  <p:childTnLst>
                                    <p:set>
                                      <p:cBhvr>
                                        <p:cTn id="111" dur="1" fill="hold">
                                          <p:stCondLst>
                                            <p:cond delay="0"/>
                                          </p:stCondLst>
                                        </p:cTn>
                                        <p:tgtEl>
                                          <p:spTgt spid="2"/>
                                        </p:tgtEl>
                                        <p:attrNameLst>
                                          <p:attrName>style.visibility</p:attrName>
                                        </p:attrNameLst>
                                      </p:cBhvr>
                                      <p:to>
                                        <p:strVal val="visible"/>
                                      </p:to>
                                    </p:set>
                                    <p:animEffect transition="in" filter="barn(outHorizontal)">
                                      <p:cBhvr>
                                        <p:cTn id="1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1431475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714480" y="-12"/>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714480" y="428616"/>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714480" y="785830"/>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14480" y="1214434"/>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714480" y="1643062"/>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2071690"/>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14480" y="2357466"/>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14480" y="2786070"/>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14480" y="3214698"/>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714480" y="3643326"/>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714480" y="3857664"/>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714480" y="4286268"/>
            <a:ext cx="6000792" cy="857232"/>
          </a:xfrm>
          <a:prstGeom prst="donut">
            <a:avLst>
              <a:gd name="adj" fmla="val 22778"/>
            </a:avLst>
          </a:prstGeom>
          <a:blipFill>
            <a:blip r:embed="rId3">
              <a:duotone>
                <a:prstClr val="black"/>
                <a:srgbClr val="FFC000">
                  <a:tint val="45000"/>
                  <a:satMod val="400000"/>
                </a:srgbClr>
              </a:duotone>
              <a:lum contrast="4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0" presetClass="entr" presetSubtype="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wedge">
                                      <p:cBhvr>
                                        <p:cTn id="57" dur="3000"/>
                                        <p:tgtEl>
                                          <p:spTgt spid="3"/>
                                        </p:tgtEl>
                                      </p:cBhvr>
                                    </p:animEffect>
                                  </p:childTnLst>
                                </p:cTn>
                              </p:par>
                              <p:par>
                                <p:cTn id="58" presetID="20" presetClass="entr" presetSubtype="0"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wedge">
                                      <p:cBhvr>
                                        <p:cTn id="60" dur="3000"/>
                                        <p:tgtEl>
                                          <p:spTgt spid="4"/>
                                        </p:tgtEl>
                                      </p:cBhvr>
                                    </p:animEffect>
                                  </p:childTnLst>
                                </p:cTn>
                              </p:par>
                              <p:par>
                                <p:cTn id="61" presetID="20" presetClass="entr" presetSubtype="0"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wedge">
                                      <p:cBhvr>
                                        <p:cTn id="63" dur="3000"/>
                                        <p:tgtEl>
                                          <p:spTgt spid="5"/>
                                        </p:tgtEl>
                                      </p:cBhvr>
                                    </p:animEffect>
                                  </p:childTnLst>
                                </p:cTn>
                              </p:par>
                              <p:par>
                                <p:cTn id="64" presetID="20" presetClass="entr" presetSubtype="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wedge">
                                      <p:cBhvr>
                                        <p:cTn id="66" dur="3000"/>
                                        <p:tgtEl>
                                          <p:spTgt spid="6"/>
                                        </p:tgtEl>
                                      </p:cBhvr>
                                    </p:animEffect>
                                  </p:childTnLst>
                                </p:cTn>
                              </p:par>
                              <p:par>
                                <p:cTn id="67" presetID="20" presetClass="entr" presetSubtype="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wedge">
                                      <p:cBhvr>
                                        <p:cTn id="69" dur="3000"/>
                                        <p:tgtEl>
                                          <p:spTgt spid="7"/>
                                        </p:tgtEl>
                                      </p:cBhvr>
                                    </p:animEffect>
                                  </p:childTnLst>
                                </p:cTn>
                              </p:par>
                              <p:par>
                                <p:cTn id="70" presetID="20" presetClass="entr" presetSubtype="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wedge">
                                      <p:cBhvr>
                                        <p:cTn id="72" dur="3000"/>
                                        <p:tgtEl>
                                          <p:spTgt spid="8"/>
                                        </p:tgtEl>
                                      </p:cBhvr>
                                    </p:animEffect>
                                  </p:childTnLst>
                                </p:cTn>
                              </p:par>
                              <p:par>
                                <p:cTn id="73" presetID="20" presetClass="entr" presetSubtype="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wedge">
                                      <p:cBhvr>
                                        <p:cTn id="75" dur="3000"/>
                                        <p:tgtEl>
                                          <p:spTgt spid="9"/>
                                        </p:tgtEl>
                                      </p:cBhvr>
                                    </p:animEffect>
                                  </p:childTnLst>
                                </p:cTn>
                              </p:par>
                              <p:par>
                                <p:cTn id="76" presetID="20" presetClass="entr" presetSubtype="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wedge">
                                      <p:cBhvr>
                                        <p:cTn id="78" dur="3000"/>
                                        <p:tgtEl>
                                          <p:spTgt spid="10"/>
                                        </p:tgtEl>
                                      </p:cBhvr>
                                    </p:animEffect>
                                  </p:childTnLst>
                                </p:cTn>
                              </p:par>
                              <p:par>
                                <p:cTn id="79" presetID="20" presetClass="entr" presetSubtype="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wedge">
                                      <p:cBhvr>
                                        <p:cTn id="81" dur="3000"/>
                                        <p:tgtEl>
                                          <p:spTgt spid="11"/>
                                        </p:tgtEl>
                                      </p:cBhvr>
                                    </p:animEffect>
                                  </p:childTnLst>
                                </p:cTn>
                              </p:par>
                              <p:par>
                                <p:cTn id="82" presetID="20" presetClass="entr" presetSubtype="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wedge">
                                      <p:cBhvr>
                                        <p:cTn id="84" dur="3000"/>
                                        <p:tgtEl>
                                          <p:spTgt spid="12"/>
                                        </p:tgtEl>
                                      </p:cBhvr>
                                    </p:animEffect>
                                  </p:childTnLst>
                                </p:cTn>
                              </p:par>
                              <p:par>
                                <p:cTn id="85" presetID="20" presetClass="entr" presetSubtype="0"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wedge">
                                      <p:cBhvr>
                                        <p:cTn id="87" dur="3000"/>
                                        <p:tgtEl>
                                          <p:spTgt spid="13"/>
                                        </p:tgtEl>
                                      </p:cBhvr>
                                    </p:animEffect>
                                  </p:childTnLst>
                                </p:cTn>
                              </p:par>
                              <p:par>
                                <p:cTn id="88" presetID="20" presetClass="entr" presetSubtype="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wedge">
                                      <p:cBhvr>
                                        <p:cTn id="90" dur="3000"/>
                                        <p:tgtEl>
                                          <p:spTgt spid="14"/>
                                        </p:tgtEl>
                                      </p:cBhvr>
                                    </p:animEffect>
                                  </p:childTnLst>
                                </p:cTn>
                              </p:par>
                              <p:par>
                                <p:cTn id="91" presetID="2" presetClass="exit" presetSubtype="4" fill="hold" grpId="2" nodeType="withEffect">
                                  <p:stCondLst>
                                    <p:cond delay="0"/>
                                  </p:stCondLst>
                                  <p:childTnLst>
                                    <p:anim calcmode="lin" valueType="num">
                                      <p:cBhvr additive="base">
                                        <p:cTn id="92" dur="3000"/>
                                        <p:tgtEl>
                                          <p:spTgt spid="3"/>
                                        </p:tgtEl>
                                        <p:attrNameLst>
                                          <p:attrName>ppt_x</p:attrName>
                                        </p:attrNameLst>
                                      </p:cBhvr>
                                      <p:tavLst>
                                        <p:tav tm="0">
                                          <p:val>
                                            <p:strVal val="ppt_x"/>
                                          </p:val>
                                        </p:tav>
                                        <p:tav tm="100000">
                                          <p:val>
                                            <p:strVal val="ppt_x"/>
                                          </p:val>
                                        </p:tav>
                                      </p:tavLst>
                                    </p:anim>
                                    <p:anim calcmode="lin" valueType="num">
                                      <p:cBhvr additive="base">
                                        <p:cTn id="93" dur="3000"/>
                                        <p:tgtEl>
                                          <p:spTgt spid="3"/>
                                        </p:tgtEl>
                                        <p:attrNameLst>
                                          <p:attrName>ppt_y</p:attrName>
                                        </p:attrNameLst>
                                      </p:cBhvr>
                                      <p:tavLst>
                                        <p:tav tm="0">
                                          <p:val>
                                            <p:strVal val="ppt_y"/>
                                          </p:val>
                                        </p:tav>
                                        <p:tav tm="100000">
                                          <p:val>
                                            <p:strVal val="1+ppt_h/2"/>
                                          </p:val>
                                        </p:tav>
                                      </p:tavLst>
                                    </p:anim>
                                    <p:set>
                                      <p:cBhvr>
                                        <p:cTn id="94" dur="1" fill="hold">
                                          <p:stCondLst>
                                            <p:cond delay="2999"/>
                                          </p:stCondLst>
                                        </p:cTn>
                                        <p:tgtEl>
                                          <p:spTgt spid="3"/>
                                        </p:tgtEl>
                                        <p:attrNameLst>
                                          <p:attrName>style.visibility</p:attrName>
                                        </p:attrNameLst>
                                      </p:cBhvr>
                                      <p:to>
                                        <p:strVal val="hidden"/>
                                      </p:to>
                                    </p:set>
                                  </p:childTnLst>
                                </p:cTn>
                              </p:par>
                              <p:par>
                                <p:cTn id="95" presetID="2" presetClass="exit" presetSubtype="4" fill="hold" grpId="2" nodeType="withEffect">
                                  <p:stCondLst>
                                    <p:cond delay="0"/>
                                  </p:stCondLst>
                                  <p:childTnLst>
                                    <p:anim calcmode="lin" valueType="num">
                                      <p:cBhvr additive="base">
                                        <p:cTn id="96" dur="3000"/>
                                        <p:tgtEl>
                                          <p:spTgt spid="4"/>
                                        </p:tgtEl>
                                        <p:attrNameLst>
                                          <p:attrName>ppt_x</p:attrName>
                                        </p:attrNameLst>
                                      </p:cBhvr>
                                      <p:tavLst>
                                        <p:tav tm="0">
                                          <p:val>
                                            <p:strVal val="ppt_x"/>
                                          </p:val>
                                        </p:tav>
                                        <p:tav tm="100000">
                                          <p:val>
                                            <p:strVal val="ppt_x"/>
                                          </p:val>
                                        </p:tav>
                                      </p:tavLst>
                                    </p:anim>
                                    <p:anim calcmode="lin" valueType="num">
                                      <p:cBhvr additive="base">
                                        <p:cTn id="97" dur="3000"/>
                                        <p:tgtEl>
                                          <p:spTgt spid="4"/>
                                        </p:tgtEl>
                                        <p:attrNameLst>
                                          <p:attrName>ppt_y</p:attrName>
                                        </p:attrNameLst>
                                      </p:cBhvr>
                                      <p:tavLst>
                                        <p:tav tm="0">
                                          <p:val>
                                            <p:strVal val="ppt_y"/>
                                          </p:val>
                                        </p:tav>
                                        <p:tav tm="100000">
                                          <p:val>
                                            <p:strVal val="1+ppt_h/2"/>
                                          </p:val>
                                        </p:tav>
                                      </p:tavLst>
                                    </p:anim>
                                    <p:set>
                                      <p:cBhvr>
                                        <p:cTn id="98" dur="1" fill="hold">
                                          <p:stCondLst>
                                            <p:cond delay="2999"/>
                                          </p:stCondLst>
                                        </p:cTn>
                                        <p:tgtEl>
                                          <p:spTgt spid="4"/>
                                        </p:tgtEl>
                                        <p:attrNameLst>
                                          <p:attrName>style.visibility</p:attrName>
                                        </p:attrNameLst>
                                      </p:cBhvr>
                                      <p:to>
                                        <p:strVal val="hidden"/>
                                      </p:to>
                                    </p:set>
                                  </p:childTnLst>
                                </p:cTn>
                              </p:par>
                              <p:par>
                                <p:cTn id="99" presetID="2" presetClass="exit" presetSubtype="4" fill="hold" grpId="2"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ppt_x"/>
                                          </p:val>
                                        </p:tav>
                                      </p:tavLst>
                                    </p:anim>
                                    <p:anim calcmode="lin" valueType="num">
                                      <p:cBhvr additive="base">
                                        <p:cTn id="101" dur="3000"/>
                                        <p:tgtEl>
                                          <p:spTgt spid="5"/>
                                        </p:tgtEl>
                                        <p:attrNameLst>
                                          <p:attrName>ppt_y</p:attrName>
                                        </p:attrNameLst>
                                      </p:cBhvr>
                                      <p:tavLst>
                                        <p:tav tm="0">
                                          <p:val>
                                            <p:strVal val="ppt_y"/>
                                          </p:val>
                                        </p:tav>
                                        <p:tav tm="100000">
                                          <p:val>
                                            <p:strVal val="1+ppt_h/2"/>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4" fill="hold" grpId="2"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ppt_x"/>
                                          </p:val>
                                        </p:tav>
                                      </p:tavLst>
                                    </p:anim>
                                    <p:anim calcmode="lin" valueType="num">
                                      <p:cBhvr additive="base">
                                        <p:cTn id="105" dur="3000"/>
                                        <p:tgtEl>
                                          <p:spTgt spid="6"/>
                                        </p:tgtEl>
                                        <p:attrNameLst>
                                          <p:attrName>ppt_y</p:attrName>
                                        </p:attrNameLst>
                                      </p:cBhvr>
                                      <p:tavLst>
                                        <p:tav tm="0">
                                          <p:val>
                                            <p:strVal val="ppt_y"/>
                                          </p:val>
                                        </p:tav>
                                        <p:tav tm="100000">
                                          <p:val>
                                            <p:strVal val="1+ppt_h/2"/>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4" fill="hold" grpId="2"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ppt_x"/>
                                          </p:val>
                                        </p:tav>
                                      </p:tavLst>
                                    </p:anim>
                                    <p:anim calcmode="lin" valueType="num">
                                      <p:cBhvr additive="base">
                                        <p:cTn id="109" dur="3000"/>
                                        <p:tgtEl>
                                          <p:spTgt spid="7"/>
                                        </p:tgtEl>
                                        <p:attrNameLst>
                                          <p:attrName>ppt_y</p:attrName>
                                        </p:attrNameLst>
                                      </p:cBhvr>
                                      <p:tavLst>
                                        <p:tav tm="0">
                                          <p:val>
                                            <p:strVal val="ppt_y"/>
                                          </p:val>
                                        </p:tav>
                                        <p:tav tm="100000">
                                          <p:val>
                                            <p:strVal val="1+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4"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ppt_x"/>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4"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ppt_x"/>
                                          </p:val>
                                        </p:tav>
                                      </p:tavLst>
                                    </p:anim>
                                    <p:anim calcmode="lin" valueType="num">
                                      <p:cBhvr additive="base">
                                        <p:cTn id="117" dur="3000"/>
                                        <p:tgtEl>
                                          <p:spTgt spid="9"/>
                                        </p:tgtEl>
                                        <p:attrNameLst>
                                          <p:attrName>ppt_y</p:attrName>
                                        </p:attrNameLst>
                                      </p:cBhvr>
                                      <p:tavLst>
                                        <p:tav tm="0">
                                          <p:val>
                                            <p:strVal val="ppt_y"/>
                                          </p:val>
                                        </p:tav>
                                        <p:tav tm="100000">
                                          <p:val>
                                            <p:strVal val="1+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4"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ppt_x"/>
                                          </p:val>
                                        </p:tav>
                                      </p:tavLst>
                                    </p:anim>
                                    <p:anim calcmode="lin" valueType="num">
                                      <p:cBhvr additive="base">
                                        <p:cTn id="121" dur="3000"/>
                                        <p:tgtEl>
                                          <p:spTgt spid="10"/>
                                        </p:tgtEl>
                                        <p:attrNameLst>
                                          <p:attrName>ppt_y</p:attrName>
                                        </p:attrNameLst>
                                      </p:cBhvr>
                                      <p:tavLst>
                                        <p:tav tm="0">
                                          <p:val>
                                            <p:strVal val="ppt_y"/>
                                          </p:val>
                                        </p:tav>
                                        <p:tav tm="100000">
                                          <p:val>
                                            <p:strVal val="1+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ppt_x"/>
                                          </p:val>
                                        </p:tav>
                                      </p:tavLst>
                                    </p:anim>
                                    <p:anim calcmode="lin" valueType="num">
                                      <p:cBhvr additive="base">
                                        <p:cTn id="125" dur="3000"/>
                                        <p:tgtEl>
                                          <p:spTgt spid="11"/>
                                        </p:tgtEl>
                                        <p:attrNameLst>
                                          <p:attrName>ppt_y</p:attrName>
                                        </p:attrNameLst>
                                      </p:cBhvr>
                                      <p:tavLst>
                                        <p:tav tm="0">
                                          <p:val>
                                            <p:strVal val="ppt_y"/>
                                          </p:val>
                                        </p:tav>
                                        <p:tav tm="100000">
                                          <p:val>
                                            <p:strVal val="1+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ppt_x"/>
                                          </p:val>
                                        </p:tav>
                                      </p:tavLst>
                                    </p:anim>
                                    <p:anim calcmode="lin" valueType="num">
                                      <p:cBhvr additive="base">
                                        <p:cTn id="129" dur="3000"/>
                                        <p:tgtEl>
                                          <p:spTgt spid="12"/>
                                        </p:tgtEl>
                                        <p:attrNameLst>
                                          <p:attrName>ppt_y</p:attrName>
                                        </p:attrNameLst>
                                      </p:cBhvr>
                                      <p:tavLst>
                                        <p:tav tm="0">
                                          <p:val>
                                            <p:strVal val="ppt_y"/>
                                          </p:val>
                                        </p:tav>
                                        <p:tav tm="100000">
                                          <p:val>
                                            <p:strVal val="1+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ppt_x"/>
                                          </p:val>
                                        </p:tav>
                                      </p:tavLst>
                                    </p:anim>
                                    <p:anim calcmode="lin" valueType="num">
                                      <p:cBhvr additive="base">
                                        <p:cTn id="133" dur="3000"/>
                                        <p:tgtEl>
                                          <p:spTgt spid="13"/>
                                        </p:tgtEl>
                                        <p:attrNameLst>
                                          <p:attrName>ppt_y</p:attrName>
                                        </p:attrNameLst>
                                      </p:cBhvr>
                                      <p:tavLst>
                                        <p:tav tm="0">
                                          <p:val>
                                            <p:strVal val="ppt_y"/>
                                          </p:val>
                                        </p:tav>
                                        <p:tav tm="100000">
                                          <p:val>
                                            <p:strVal val="1+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ppt_x"/>
                                          </p:val>
                                        </p:tav>
                                      </p:tavLst>
                                    </p:anim>
                                    <p:anim calcmode="lin" valueType="num">
                                      <p:cBhvr additive="base">
                                        <p:cTn id="137" dur="3000"/>
                                        <p:tgtEl>
                                          <p:spTgt spid="14"/>
                                        </p:tgtEl>
                                        <p:attrNameLst>
                                          <p:attrName>ppt_y</p:attrName>
                                        </p:attrNameLst>
                                      </p:cBhvr>
                                      <p:tavLst>
                                        <p:tav tm="0">
                                          <p:val>
                                            <p:strVal val="ppt_y"/>
                                          </p:val>
                                        </p:tav>
                                        <p:tav tm="100000">
                                          <p:val>
                                            <p:strVal val="1+ppt_h/2"/>
                                          </p:val>
                                        </p:tav>
                                      </p:tavLst>
                                    </p:anim>
                                    <p:set>
                                      <p:cBhvr>
                                        <p:cTn id="138" dur="1" fill="hold">
                                          <p:stCondLst>
                                            <p:cond delay="2999"/>
                                          </p:stCondLst>
                                        </p:cTn>
                                        <p:tgtEl>
                                          <p:spTgt spid="14"/>
                                        </p:tgtEl>
                                        <p:attrNameLst>
                                          <p:attrName>style.visibility</p:attrName>
                                        </p:attrNameLst>
                                      </p:cBhvr>
                                      <p:to>
                                        <p:strVal val="hidden"/>
                                      </p:to>
                                    </p:set>
                                  </p:childTnLst>
                                </p:cTn>
                              </p:par>
                              <p:par>
                                <p:cTn id="139" presetID="16" presetClass="exit" presetSubtype="37" fill="hold" grpId="4" nodeType="withEffect">
                                  <p:stCondLst>
                                    <p:cond delay="0"/>
                                  </p:stCondLst>
                                  <p:childTnLst>
                                    <p:animEffect transition="out" filter="barn(outVertical)">
                                      <p:cBhvr>
                                        <p:cTn id="140" dur="3000"/>
                                        <p:tgtEl>
                                          <p:spTgt spid="3"/>
                                        </p:tgtEl>
                                      </p:cBhvr>
                                    </p:animEffect>
                                    <p:set>
                                      <p:cBhvr>
                                        <p:cTn id="141" dur="1" fill="hold">
                                          <p:stCondLst>
                                            <p:cond delay="2999"/>
                                          </p:stCondLst>
                                        </p:cTn>
                                        <p:tgtEl>
                                          <p:spTgt spid="3"/>
                                        </p:tgtEl>
                                        <p:attrNameLst>
                                          <p:attrName>style.visibility</p:attrName>
                                        </p:attrNameLst>
                                      </p:cBhvr>
                                      <p:to>
                                        <p:strVal val="hidden"/>
                                      </p:to>
                                    </p:set>
                                  </p:childTnLst>
                                </p:cTn>
                              </p:par>
                              <p:par>
                                <p:cTn id="142" presetID="16" presetClass="exit" presetSubtype="37" fill="hold" grpId="4" nodeType="withEffect">
                                  <p:stCondLst>
                                    <p:cond delay="0"/>
                                  </p:stCondLst>
                                  <p:childTnLst>
                                    <p:animEffect transition="out" filter="barn(outVertical)">
                                      <p:cBhvr>
                                        <p:cTn id="143" dur="3000"/>
                                        <p:tgtEl>
                                          <p:spTgt spid="4"/>
                                        </p:tgtEl>
                                      </p:cBhvr>
                                    </p:animEffect>
                                    <p:set>
                                      <p:cBhvr>
                                        <p:cTn id="144" dur="1" fill="hold">
                                          <p:stCondLst>
                                            <p:cond delay="2999"/>
                                          </p:stCondLst>
                                        </p:cTn>
                                        <p:tgtEl>
                                          <p:spTgt spid="4"/>
                                        </p:tgtEl>
                                        <p:attrNameLst>
                                          <p:attrName>style.visibility</p:attrName>
                                        </p:attrNameLst>
                                      </p:cBhvr>
                                      <p:to>
                                        <p:strVal val="hidden"/>
                                      </p:to>
                                    </p:set>
                                  </p:childTnLst>
                                </p:cTn>
                              </p:par>
                              <p:par>
                                <p:cTn id="145" presetID="16" presetClass="exit" presetSubtype="37" fill="hold" grpId="4" nodeType="withEffect">
                                  <p:stCondLst>
                                    <p:cond delay="0"/>
                                  </p:stCondLst>
                                  <p:childTnLst>
                                    <p:animEffect transition="out" filter="barn(outVertical)">
                                      <p:cBhvr>
                                        <p:cTn id="146" dur="3000"/>
                                        <p:tgtEl>
                                          <p:spTgt spid="5"/>
                                        </p:tgtEl>
                                      </p:cBhvr>
                                    </p:animEffect>
                                    <p:set>
                                      <p:cBhvr>
                                        <p:cTn id="147" dur="1" fill="hold">
                                          <p:stCondLst>
                                            <p:cond delay="2999"/>
                                          </p:stCondLst>
                                        </p:cTn>
                                        <p:tgtEl>
                                          <p:spTgt spid="5"/>
                                        </p:tgtEl>
                                        <p:attrNameLst>
                                          <p:attrName>style.visibility</p:attrName>
                                        </p:attrNameLst>
                                      </p:cBhvr>
                                      <p:to>
                                        <p:strVal val="hidden"/>
                                      </p:to>
                                    </p:set>
                                  </p:childTnLst>
                                </p:cTn>
                              </p:par>
                              <p:par>
                                <p:cTn id="148" presetID="16" presetClass="exit" presetSubtype="37" fill="hold" grpId="4" nodeType="withEffect">
                                  <p:stCondLst>
                                    <p:cond delay="0"/>
                                  </p:stCondLst>
                                  <p:childTnLst>
                                    <p:animEffect transition="out" filter="barn(outVertical)">
                                      <p:cBhvr>
                                        <p:cTn id="149" dur="3000"/>
                                        <p:tgtEl>
                                          <p:spTgt spid="6"/>
                                        </p:tgtEl>
                                      </p:cBhvr>
                                    </p:animEffect>
                                    <p:set>
                                      <p:cBhvr>
                                        <p:cTn id="150" dur="1" fill="hold">
                                          <p:stCondLst>
                                            <p:cond delay="2999"/>
                                          </p:stCondLst>
                                        </p:cTn>
                                        <p:tgtEl>
                                          <p:spTgt spid="6"/>
                                        </p:tgtEl>
                                        <p:attrNameLst>
                                          <p:attrName>style.visibility</p:attrName>
                                        </p:attrNameLst>
                                      </p:cBhvr>
                                      <p:to>
                                        <p:strVal val="hidden"/>
                                      </p:to>
                                    </p:set>
                                  </p:childTnLst>
                                </p:cTn>
                              </p:par>
                              <p:par>
                                <p:cTn id="151" presetID="16" presetClass="exit" presetSubtype="37" fill="hold" grpId="4" nodeType="withEffect">
                                  <p:stCondLst>
                                    <p:cond delay="0"/>
                                  </p:stCondLst>
                                  <p:childTnLst>
                                    <p:animEffect transition="out" filter="barn(outVertical)">
                                      <p:cBhvr>
                                        <p:cTn id="152" dur="3000"/>
                                        <p:tgtEl>
                                          <p:spTgt spid="7"/>
                                        </p:tgtEl>
                                      </p:cBhvr>
                                    </p:animEffect>
                                    <p:set>
                                      <p:cBhvr>
                                        <p:cTn id="153" dur="1" fill="hold">
                                          <p:stCondLst>
                                            <p:cond delay="2999"/>
                                          </p:stCondLst>
                                        </p:cTn>
                                        <p:tgtEl>
                                          <p:spTgt spid="7"/>
                                        </p:tgtEl>
                                        <p:attrNameLst>
                                          <p:attrName>style.visibility</p:attrName>
                                        </p:attrNameLst>
                                      </p:cBhvr>
                                      <p:to>
                                        <p:strVal val="hidden"/>
                                      </p:to>
                                    </p:set>
                                  </p:childTnLst>
                                </p:cTn>
                              </p:par>
                              <p:par>
                                <p:cTn id="154" presetID="16" presetClass="exit" presetSubtype="37" fill="hold" grpId="4" nodeType="withEffect">
                                  <p:stCondLst>
                                    <p:cond delay="0"/>
                                  </p:stCondLst>
                                  <p:childTnLst>
                                    <p:animEffect transition="out" filter="barn(outVertical)">
                                      <p:cBhvr>
                                        <p:cTn id="155" dur="3000"/>
                                        <p:tgtEl>
                                          <p:spTgt spid="8"/>
                                        </p:tgtEl>
                                      </p:cBhvr>
                                    </p:animEffect>
                                    <p:set>
                                      <p:cBhvr>
                                        <p:cTn id="156" dur="1" fill="hold">
                                          <p:stCondLst>
                                            <p:cond delay="2999"/>
                                          </p:stCondLst>
                                        </p:cTn>
                                        <p:tgtEl>
                                          <p:spTgt spid="8"/>
                                        </p:tgtEl>
                                        <p:attrNameLst>
                                          <p:attrName>style.visibility</p:attrName>
                                        </p:attrNameLst>
                                      </p:cBhvr>
                                      <p:to>
                                        <p:strVal val="hidden"/>
                                      </p:to>
                                    </p:set>
                                  </p:childTnLst>
                                </p:cTn>
                              </p:par>
                              <p:par>
                                <p:cTn id="157" presetID="16" presetClass="exit" presetSubtype="37" fill="hold" grpId="4" nodeType="withEffect">
                                  <p:stCondLst>
                                    <p:cond delay="0"/>
                                  </p:stCondLst>
                                  <p:childTnLst>
                                    <p:animEffect transition="out" filter="barn(outVertical)">
                                      <p:cBhvr>
                                        <p:cTn id="158" dur="3000"/>
                                        <p:tgtEl>
                                          <p:spTgt spid="9"/>
                                        </p:tgtEl>
                                      </p:cBhvr>
                                    </p:animEffect>
                                    <p:set>
                                      <p:cBhvr>
                                        <p:cTn id="159" dur="1" fill="hold">
                                          <p:stCondLst>
                                            <p:cond delay="2999"/>
                                          </p:stCondLst>
                                        </p:cTn>
                                        <p:tgtEl>
                                          <p:spTgt spid="9"/>
                                        </p:tgtEl>
                                        <p:attrNameLst>
                                          <p:attrName>style.visibility</p:attrName>
                                        </p:attrNameLst>
                                      </p:cBhvr>
                                      <p:to>
                                        <p:strVal val="hidden"/>
                                      </p:to>
                                    </p:set>
                                  </p:childTnLst>
                                </p:cTn>
                              </p:par>
                              <p:par>
                                <p:cTn id="160" presetID="16" presetClass="exit" presetSubtype="37" fill="hold" grpId="4" nodeType="withEffect">
                                  <p:stCondLst>
                                    <p:cond delay="0"/>
                                  </p:stCondLst>
                                  <p:childTnLst>
                                    <p:animEffect transition="out" filter="barn(outVertical)">
                                      <p:cBhvr>
                                        <p:cTn id="161" dur="3000"/>
                                        <p:tgtEl>
                                          <p:spTgt spid="10"/>
                                        </p:tgtEl>
                                      </p:cBhvr>
                                    </p:animEffect>
                                    <p:set>
                                      <p:cBhvr>
                                        <p:cTn id="162" dur="1" fill="hold">
                                          <p:stCondLst>
                                            <p:cond delay="2999"/>
                                          </p:stCondLst>
                                        </p:cTn>
                                        <p:tgtEl>
                                          <p:spTgt spid="10"/>
                                        </p:tgtEl>
                                        <p:attrNameLst>
                                          <p:attrName>style.visibility</p:attrName>
                                        </p:attrNameLst>
                                      </p:cBhvr>
                                      <p:to>
                                        <p:strVal val="hidden"/>
                                      </p:to>
                                    </p:set>
                                  </p:childTnLst>
                                </p:cTn>
                              </p:par>
                              <p:par>
                                <p:cTn id="163" presetID="16" presetClass="exit" presetSubtype="37" fill="hold" grpId="4" nodeType="withEffect">
                                  <p:stCondLst>
                                    <p:cond delay="0"/>
                                  </p:stCondLst>
                                  <p:childTnLst>
                                    <p:animEffect transition="out" filter="barn(outVertical)">
                                      <p:cBhvr>
                                        <p:cTn id="164" dur="3000"/>
                                        <p:tgtEl>
                                          <p:spTgt spid="11"/>
                                        </p:tgtEl>
                                      </p:cBhvr>
                                    </p:animEffect>
                                    <p:set>
                                      <p:cBhvr>
                                        <p:cTn id="165" dur="1" fill="hold">
                                          <p:stCondLst>
                                            <p:cond delay="2999"/>
                                          </p:stCondLst>
                                        </p:cTn>
                                        <p:tgtEl>
                                          <p:spTgt spid="11"/>
                                        </p:tgtEl>
                                        <p:attrNameLst>
                                          <p:attrName>style.visibility</p:attrName>
                                        </p:attrNameLst>
                                      </p:cBhvr>
                                      <p:to>
                                        <p:strVal val="hidden"/>
                                      </p:to>
                                    </p:set>
                                  </p:childTnLst>
                                </p:cTn>
                              </p:par>
                              <p:par>
                                <p:cTn id="166" presetID="16" presetClass="exit" presetSubtype="37" fill="hold" grpId="4" nodeType="withEffect">
                                  <p:stCondLst>
                                    <p:cond delay="0"/>
                                  </p:stCondLst>
                                  <p:childTnLst>
                                    <p:animEffect transition="out" filter="barn(outVertical)">
                                      <p:cBhvr>
                                        <p:cTn id="167" dur="3000"/>
                                        <p:tgtEl>
                                          <p:spTgt spid="12"/>
                                        </p:tgtEl>
                                      </p:cBhvr>
                                    </p:animEffect>
                                    <p:set>
                                      <p:cBhvr>
                                        <p:cTn id="168" dur="1" fill="hold">
                                          <p:stCondLst>
                                            <p:cond delay="2999"/>
                                          </p:stCondLst>
                                        </p:cTn>
                                        <p:tgtEl>
                                          <p:spTgt spid="12"/>
                                        </p:tgtEl>
                                        <p:attrNameLst>
                                          <p:attrName>style.visibility</p:attrName>
                                        </p:attrNameLst>
                                      </p:cBhvr>
                                      <p:to>
                                        <p:strVal val="hidden"/>
                                      </p:to>
                                    </p:set>
                                  </p:childTnLst>
                                </p:cTn>
                              </p:par>
                              <p:par>
                                <p:cTn id="169" presetID="16" presetClass="exit" presetSubtype="37" fill="hold" grpId="4" nodeType="withEffect">
                                  <p:stCondLst>
                                    <p:cond delay="0"/>
                                  </p:stCondLst>
                                  <p:childTnLst>
                                    <p:animEffect transition="out" filter="barn(outVertical)">
                                      <p:cBhvr>
                                        <p:cTn id="170" dur="3000"/>
                                        <p:tgtEl>
                                          <p:spTgt spid="13"/>
                                        </p:tgtEl>
                                      </p:cBhvr>
                                    </p:animEffect>
                                    <p:set>
                                      <p:cBhvr>
                                        <p:cTn id="171" dur="1" fill="hold">
                                          <p:stCondLst>
                                            <p:cond delay="2999"/>
                                          </p:stCondLst>
                                        </p:cTn>
                                        <p:tgtEl>
                                          <p:spTgt spid="13"/>
                                        </p:tgtEl>
                                        <p:attrNameLst>
                                          <p:attrName>style.visibility</p:attrName>
                                        </p:attrNameLst>
                                      </p:cBhvr>
                                      <p:to>
                                        <p:strVal val="hidden"/>
                                      </p:to>
                                    </p:set>
                                  </p:childTnLst>
                                </p:cTn>
                              </p:par>
                              <p:par>
                                <p:cTn id="172" presetID="16" presetClass="exit" presetSubtype="37" fill="hold" grpId="4" nodeType="withEffect">
                                  <p:stCondLst>
                                    <p:cond delay="0"/>
                                  </p:stCondLst>
                                  <p:childTnLst>
                                    <p:animEffect transition="out" filter="barn(outVertical)">
                                      <p:cBhvr>
                                        <p:cTn id="173" dur="3000"/>
                                        <p:tgtEl>
                                          <p:spTgt spid="14"/>
                                        </p:tgtEl>
                                      </p:cBhvr>
                                    </p:animEffect>
                                    <p:set>
                                      <p:cBhvr>
                                        <p:cTn id="174" dur="1" fill="hold">
                                          <p:stCondLst>
                                            <p:cond delay="2999"/>
                                          </p:stCondLst>
                                        </p:cTn>
                                        <p:tgtEl>
                                          <p:spTgt spid="14"/>
                                        </p:tgtEl>
                                        <p:attrNameLst>
                                          <p:attrName>style.visibility</p:attrName>
                                        </p:attrNameLst>
                                      </p:cBhvr>
                                      <p:to>
                                        <p:strVal val="hidden"/>
                                      </p:to>
                                    </p:set>
                                  </p:childTnLst>
                                </p:cTn>
                              </p:par>
                              <p:par>
                                <p:cTn id="175" presetID="20" presetClass="exit" presetSubtype="0" fill="hold" grpId="3" nodeType="withEffect">
                                  <p:stCondLst>
                                    <p:cond delay="0"/>
                                  </p:stCondLst>
                                  <p:childTnLst>
                                    <p:animEffect transition="out" filter="wedge">
                                      <p:cBhvr>
                                        <p:cTn id="176" dur="3000"/>
                                        <p:tgtEl>
                                          <p:spTgt spid="3"/>
                                        </p:tgtEl>
                                      </p:cBhvr>
                                    </p:animEffect>
                                    <p:set>
                                      <p:cBhvr>
                                        <p:cTn id="177" dur="1" fill="hold">
                                          <p:stCondLst>
                                            <p:cond delay="2999"/>
                                          </p:stCondLst>
                                        </p:cTn>
                                        <p:tgtEl>
                                          <p:spTgt spid="3"/>
                                        </p:tgtEl>
                                        <p:attrNameLst>
                                          <p:attrName>style.visibility</p:attrName>
                                        </p:attrNameLst>
                                      </p:cBhvr>
                                      <p:to>
                                        <p:strVal val="hidden"/>
                                      </p:to>
                                    </p:set>
                                  </p:childTnLst>
                                </p:cTn>
                              </p:par>
                              <p:par>
                                <p:cTn id="178" presetID="20" presetClass="exit" presetSubtype="0" fill="hold" grpId="3" nodeType="withEffect">
                                  <p:stCondLst>
                                    <p:cond delay="0"/>
                                  </p:stCondLst>
                                  <p:childTnLst>
                                    <p:animEffect transition="out" filter="wedge">
                                      <p:cBhvr>
                                        <p:cTn id="179" dur="3000"/>
                                        <p:tgtEl>
                                          <p:spTgt spid="4"/>
                                        </p:tgtEl>
                                      </p:cBhvr>
                                    </p:animEffect>
                                    <p:set>
                                      <p:cBhvr>
                                        <p:cTn id="180" dur="1" fill="hold">
                                          <p:stCondLst>
                                            <p:cond delay="2999"/>
                                          </p:stCondLst>
                                        </p:cTn>
                                        <p:tgtEl>
                                          <p:spTgt spid="4"/>
                                        </p:tgtEl>
                                        <p:attrNameLst>
                                          <p:attrName>style.visibility</p:attrName>
                                        </p:attrNameLst>
                                      </p:cBhvr>
                                      <p:to>
                                        <p:strVal val="hidden"/>
                                      </p:to>
                                    </p:set>
                                  </p:childTnLst>
                                </p:cTn>
                              </p:par>
                              <p:par>
                                <p:cTn id="181" presetID="20" presetClass="exit" presetSubtype="0" fill="hold" grpId="3" nodeType="withEffect">
                                  <p:stCondLst>
                                    <p:cond delay="0"/>
                                  </p:stCondLst>
                                  <p:childTnLst>
                                    <p:animEffect transition="out" filter="wedge">
                                      <p:cBhvr>
                                        <p:cTn id="182" dur="3000"/>
                                        <p:tgtEl>
                                          <p:spTgt spid="5"/>
                                        </p:tgtEl>
                                      </p:cBhvr>
                                    </p:animEffect>
                                    <p:set>
                                      <p:cBhvr>
                                        <p:cTn id="183" dur="1" fill="hold">
                                          <p:stCondLst>
                                            <p:cond delay="2999"/>
                                          </p:stCondLst>
                                        </p:cTn>
                                        <p:tgtEl>
                                          <p:spTgt spid="5"/>
                                        </p:tgtEl>
                                        <p:attrNameLst>
                                          <p:attrName>style.visibility</p:attrName>
                                        </p:attrNameLst>
                                      </p:cBhvr>
                                      <p:to>
                                        <p:strVal val="hidden"/>
                                      </p:to>
                                    </p:set>
                                  </p:childTnLst>
                                </p:cTn>
                              </p:par>
                              <p:par>
                                <p:cTn id="184" presetID="20" presetClass="exit" presetSubtype="0" fill="hold" grpId="3" nodeType="withEffect">
                                  <p:stCondLst>
                                    <p:cond delay="0"/>
                                  </p:stCondLst>
                                  <p:childTnLst>
                                    <p:animEffect transition="out" filter="wedge">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20" presetClass="exit" presetSubtype="0" fill="hold" grpId="3" nodeType="withEffect">
                                  <p:stCondLst>
                                    <p:cond delay="0"/>
                                  </p:stCondLst>
                                  <p:childTnLst>
                                    <p:animEffect transition="out" filter="wedge">
                                      <p:cBhvr>
                                        <p:cTn id="188" dur="3000"/>
                                        <p:tgtEl>
                                          <p:spTgt spid="7"/>
                                        </p:tgtEl>
                                      </p:cBhvr>
                                    </p:animEffect>
                                    <p:set>
                                      <p:cBhvr>
                                        <p:cTn id="189" dur="1" fill="hold">
                                          <p:stCondLst>
                                            <p:cond delay="2999"/>
                                          </p:stCondLst>
                                        </p:cTn>
                                        <p:tgtEl>
                                          <p:spTgt spid="7"/>
                                        </p:tgtEl>
                                        <p:attrNameLst>
                                          <p:attrName>style.visibility</p:attrName>
                                        </p:attrNameLst>
                                      </p:cBhvr>
                                      <p:to>
                                        <p:strVal val="hidden"/>
                                      </p:to>
                                    </p:set>
                                  </p:childTnLst>
                                </p:cTn>
                              </p:par>
                              <p:par>
                                <p:cTn id="190" presetID="20" presetClass="exit" presetSubtype="0" fill="hold" grpId="3" nodeType="withEffect">
                                  <p:stCondLst>
                                    <p:cond delay="0"/>
                                  </p:stCondLst>
                                  <p:childTnLst>
                                    <p:animEffect transition="out" filter="wedge">
                                      <p:cBhvr>
                                        <p:cTn id="191" dur="3000"/>
                                        <p:tgtEl>
                                          <p:spTgt spid="8"/>
                                        </p:tgtEl>
                                      </p:cBhvr>
                                    </p:animEffect>
                                    <p:set>
                                      <p:cBhvr>
                                        <p:cTn id="192" dur="1" fill="hold">
                                          <p:stCondLst>
                                            <p:cond delay="2999"/>
                                          </p:stCondLst>
                                        </p:cTn>
                                        <p:tgtEl>
                                          <p:spTgt spid="8"/>
                                        </p:tgtEl>
                                        <p:attrNameLst>
                                          <p:attrName>style.visibility</p:attrName>
                                        </p:attrNameLst>
                                      </p:cBhvr>
                                      <p:to>
                                        <p:strVal val="hidden"/>
                                      </p:to>
                                    </p:set>
                                  </p:childTnLst>
                                </p:cTn>
                              </p:par>
                              <p:par>
                                <p:cTn id="193" presetID="20" presetClass="exit" presetSubtype="0" fill="hold" grpId="3" nodeType="withEffect">
                                  <p:stCondLst>
                                    <p:cond delay="0"/>
                                  </p:stCondLst>
                                  <p:childTnLst>
                                    <p:animEffect transition="out" filter="wedge">
                                      <p:cBhvr>
                                        <p:cTn id="194" dur="3000"/>
                                        <p:tgtEl>
                                          <p:spTgt spid="9"/>
                                        </p:tgtEl>
                                      </p:cBhvr>
                                    </p:animEffect>
                                    <p:set>
                                      <p:cBhvr>
                                        <p:cTn id="195" dur="1" fill="hold">
                                          <p:stCondLst>
                                            <p:cond delay="2999"/>
                                          </p:stCondLst>
                                        </p:cTn>
                                        <p:tgtEl>
                                          <p:spTgt spid="9"/>
                                        </p:tgtEl>
                                        <p:attrNameLst>
                                          <p:attrName>style.visibility</p:attrName>
                                        </p:attrNameLst>
                                      </p:cBhvr>
                                      <p:to>
                                        <p:strVal val="hidden"/>
                                      </p:to>
                                    </p:set>
                                  </p:childTnLst>
                                </p:cTn>
                              </p:par>
                              <p:par>
                                <p:cTn id="196" presetID="20" presetClass="exit" presetSubtype="0" fill="hold" grpId="3" nodeType="withEffect">
                                  <p:stCondLst>
                                    <p:cond delay="0"/>
                                  </p:stCondLst>
                                  <p:childTnLst>
                                    <p:animEffect transition="out" filter="wedge">
                                      <p:cBhvr>
                                        <p:cTn id="197" dur="3000"/>
                                        <p:tgtEl>
                                          <p:spTgt spid="10"/>
                                        </p:tgtEl>
                                      </p:cBhvr>
                                    </p:animEffect>
                                    <p:set>
                                      <p:cBhvr>
                                        <p:cTn id="198" dur="1" fill="hold">
                                          <p:stCondLst>
                                            <p:cond delay="2999"/>
                                          </p:stCondLst>
                                        </p:cTn>
                                        <p:tgtEl>
                                          <p:spTgt spid="10"/>
                                        </p:tgtEl>
                                        <p:attrNameLst>
                                          <p:attrName>style.visibility</p:attrName>
                                        </p:attrNameLst>
                                      </p:cBhvr>
                                      <p:to>
                                        <p:strVal val="hidden"/>
                                      </p:to>
                                    </p:set>
                                  </p:childTnLst>
                                </p:cTn>
                              </p:par>
                              <p:par>
                                <p:cTn id="199" presetID="20" presetClass="exit" presetSubtype="0" fill="hold" grpId="3" nodeType="withEffect">
                                  <p:stCondLst>
                                    <p:cond delay="0"/>
                                  </p:stCondLst>
                                  <p:childTnLst>
                                    <p:animEffect transition="out" filter="wedge">
                                      <p:cBhvr>
                                        <p:cTn id="200" dur="3000"/>
                                        <p:tgtEl>
                                          <p:spTgt spid="11"/>
                                        </p:tgtEl>
                                      </p:cBhvr>
                                    </p:animEffect>
                                    <p:set>
                                      <p:cBhvr>
                                        <p:cTn id="201" dur="1" fill="hold">
                                          <p:stCondLst>
                                            <p:cond delay="2999"/>
                                          </p:stCondLst>
                                        </p:cTn>
                                        <p:tgtEl>
                                          <p:spTgt spid="11"/>
                                        </p:tgtEl>
                                        <p:attrNameLst>
                                          <p:attrName>style.visibility</p:attrName>
                                        </p:attrNameLst>
                                      </p:cBhvr>
                                      <p:to>
                                        <p:strVal val="hidden"/>
                                      </p:to>
                                    </p:set>
                                  </p:childTnLst>
                                </p:cTn>
                              </p:par>
                              <p:par>
                                <p:cTn id="202" presetID="20" presetClass="exit" presetSubtype="0" fill="hold" grpId="3" nodeType="withEffect">
                                  <p:stCondLst>
                                    <p:cond delay="0"/>
                                  </p:stCondLst>
                                  <p:childTnLst>
                                    <p:animEffect transition="out" filter="wedge">
                                      <p:cBhvr>
                                        <p:cTn id="203" dur="3000"/>
                                        <p:tgtEl>
                                          <p:spTgt spid="12"/>
                                        </p:tgtEl>
                                      </p:cBhvr>
                                    </p:animEffect>
                                    <p:set>
                                      <p:cBhvr>
                                        <p:cTn id="204" dur="1" fill="hold">
                                          <p:stCondLst>
                                            <p:cond delay="2999"/>
                                          </p:stCondLst>
                                        </p:cTn>
                                        <p:tgtEl>
                                          <p:spTgt spid="12"/>
                                        </p:tgtEl>
                                        <p:attrNameLst>
                                          <p:attrName>style.visibility</p:attrName>
                                        </p:attrNameLst>
                                      </p:cBhvr>
                                      <p:to>
                                        <p:strVal val="hidden"/>
                                      </p:to>
                                    </p:set>
                                  </p:childTnLst>
                                </p:cTn>
                              </p:par>
                              <p:par>
                                <p:cTn id="205" presetID="20" presetClass="exit" presetSubtype="0" fill="hold" grpId="3" nodeType="withEffect">
                                  <p:stCondLst>
                                    <p:cond delay="0"/>
                                  </p:stCondLst>
                                  <p:childTnLst>
                                    <p:animEffect transition="out" filter="wedge">
                                      <p:cBhvr>
                                        <p:cTn id="206" dur="3000"/>
                                        <p:tgtEl>
                                          <p:spTgt spid="13"/>
                                        </p:tgtEl>
                                      </p:cBhvr>
                                    </p:animEffect>
                                    <p:set>
                                      <p:cBhvr>
                                        <p:cTn id="207" dur="1" fill="hold">
                                          <p:stCondLst>
                                            <p:cond delay="2999"/>
                                          </p:stCondLst>
                                        </p:cTn>
                                        <p:tgtEl>
                                          <p:spTgt spid="13"/>
                                        </p:tgtEl>
                                        <p:attrNameLst>
                                          <p:attrName>style.visibility</p:attrName>
                                        </p:attrNameLst>
                                      </p:cBhvr>
                                      <p:to>
                                        <p:strVal val="hidden"/>
                                      </p:to>
                                    </p:set>
                                  </p:childTnLst>
                                </p:cTn>
                              </p:par>
                              <p:par>
                                <p:cTn id="208" presetID="20" presetClass="exit" presetSubtype="0" fill="hold" grpId="3" nodeType="withEffect">
                                  <p:stCondLst>
                                    <p:cond delay="0"/>
                                  </p:stCondLst>
                                  <p:childTnLst>
                                    <p:animEffect transition="out" filter="wedge">
                                      <p:cBhvr>
                                        <p:cTn id="209" dur="3000"/>
                                        <p:tgtEl>
                                          <p:spTgt spid="14"/>
                                        </p:tgtEl>
                                      </p:cBhvr>
                                    </p:animEffect>
                                    <p:set>
                                      <p:cBhvr>
                                        <p:cTn id="210" dur="1" fill="hold">
                                          <p:stCondLst>
                                            <p:cond delay="2999"/>
                                          </p:stCondLst>
                                        </p:cTn>
                                        <p:tgtEl>
                                          <p:spTgt spid="14"/>
                                        </p:tgtEl>
                                        <p:attrNameLst>
                                          <p:attrName>style.visibility</p:attrName>
                                        </p:attrNameLst>
                                      </p:cBhvr>
                                      <p:to>
                                        <p:strVal val="hidden"/>
                                      </p:to>
                                    </p:set>
                                  </p:childTnLst>
                                </p:cTn>
                              </p:par>
                              <p:par>
                                <p:cTn id="211" presetID="17" presetClass="entr" presetSubtype="1" fill="hold" nodeType="withEffect">
                                  <p:stCondLst>
                                    <p:cond delay="0"/>
                                  </p:stCondLst>
                                  <p:childTnLst>
                                    <p:set>
                                      <p:cBhvr>
                                        <p:cTn id="212" dur="1" fill="hold">
                                          <p:stCondLst>
                                            <p:cond delay="0"/>
                                          </p:stCondLst>
                                        </p:cTn>
                                        <p:tgtEl>
                                          <p:spTgt spid="2"/>
                                        </p:tgtEl>
                                        <p:attrNameLst>
                                          <p:attrName>style.visibility</p:attrName>
                                        </p:attrNameLst>
                                      </p:cBhvr>
                                      <p:to>
                                        <p:strVal val="visible"/>
                                      </p:to>
                                    </p:set>
                                    <p:anim calcmode="lin" valueType="num">
                                      <p:cBhvr>
                                        <p:cTn id="213" dur="3000" fill="hold"/>
                                        <p:tgtEl>
                                          <p:spTgt spid="2"/>
                                        </p:tgtEl>
                                        <p:attrNameLst>
                                          <p:attrName>ppt_x</p:attrName>
                                        </p:attrNameLst>
                                      </p:cBhvr>
                                      <p:tavLst>
                                        <p:tav tm="0">
                                          <p:val>
                                            <p:strVal val="#ppt_x"/>
                                          </p:val>
                                        </p:tav>
                                        <p:tav tm="100000">
                                          <p:val>
                                            <p:strVal val="#ppt_x"/>
                                          </p:val>
                                        </p:tav>
                                      </p:tavLst>
                                    </p:anim>
                                    <p:anim calcmode="lin" valueType="num">
                                      <p:cBhvr>
                                        <p:cTn id="214" dur="3000" fill="hold"/>
                                        <p:tgtEl>
                                          <p:spTgt spid="2"/>
                                        </p:tgtEl>
                                        <p:attrNameLst>
                                          <p:attrName>ppt_y</p:attrName>
                                        </p:attrNameLst>
                                      </p:cBhvr>
                                      <p:tavLst>
                                        <p:tav tm="0">
                                          <p:val>
                                            <p:strVal val="#ppt_y-#ppt_h/2"/>
                                          </p:val>
                                        </p:tav>
                                        <p:tav tm="100000">
                                          <p:val>
                                            <p:strVal val="#ppt_y"/>
                                          </p:val>
                                        </p:tav>
                                      </p:tavLst>
                                    </p:anim>
                                    <p:anim calcmode="lin" valueType="num">
                                      <p:cBhvr>
                                        <p:cTn id="215" dur="3000" fill="hold"/>
                                        <p:tgtEl>
                                          <p:spTgt spid="2"/>
                                        </p:tgtEl>
                                        <p:attrNameLst>
                                          <p:attrName>ppt_w</p:attrName>
                                        </p:attrNameLst>
                                      </p:cBhvr>
                                      <p:tavLst>
                                        <p:tav tm="0">
                                          <p:val>
                                            <p:strVal val="#ppt_w"/>
                                          </p:val>
                                        </p:tav>
                                        <p:tav tm="100000">
                                          <p:val>
                                            <p:strVal val="#ppt_w"/>
                                          </p:val>
                                        </p:tav>
                                      </p:tavLst>
                                    </p:anim>
                                    <p:anim calcmode="lin" valueType="num">
                                      <p:cBhvr>
                                        <p:cTn id="21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14348" y="0"/>
            <a:ext cx="7676865" cy="5143500"/>
          </a:xfrm>
          <a:prstGeom prst="rect">
            <a:avLst/>
          </a:prstGeom>
        </p:spPr>
      </p:pic>
      <p:sp>
        <p:nvSpPr>
          <p:cNvPr id="4" name="3 CuadroTexto"/>
          <p:cNvSpPr txBox="1"/>
          <p:nvPr/>
        </p:nvSpPr>
        <p:spPr>
          <a:xfrm>
            <a:off x="4071934" y="785800"/>
            <a:ext cx="2643206" cy="4154984"/>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Se desliza suavemente</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por la hoja de una rama,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como cuando se está en la cama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con modorra , con hastío ;</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como cuando en la montaña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se derrite el hielo frío…</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Así se desliza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la gota de rocío!...</a:t>
            </a: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3300">
                <a:shade val="67500"/>
                <a:satMod val="115000"/>
              </a:srgbClr>
            </a:gs>
            <a:gs pos="100000">
              <a:srgbClr val="FF330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2444644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143239" y="2571751"/>
            <a:ext cx="2857500" cy="2552700"/>
          </a:xfrm>
          <a:prstGeom prst="rect">
            <a:avLst/>
          </a:prstGeom>
        </p:spPr>
      </p:pic>
      <p:pic>
        <p:nvPicPr>
          <p:cNvPr id="5" name="4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0800000">
            <a:off x="3143239" y="142859"/>
            <a:ext cx="2857500" cy="2552700"/>
          </a:xfrm>
          <a:prstGeom prst="rect">
            <a:avLst/>
          </a:prstGeom>
        </p:spPr>
      </p:pic>
      <p:pic>
        <p:nvPicPr>
          <p:cNvPr id="6" name="5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5400000">
            <a:off x="1133451" y="1438267"/>
            <a:ext cx="2857500" cy="2552700"/>
          </a:xfrm>
          <a:prstGeom prst="rect">
            <a:avLst/>
          </a:prstGeom>
        </p:spPr>
      </p:pic>
      <p:pic>
        <p:nvPicPr>
          <p:cNvPr id="7" name="6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6200000">
            <a:off x="4822042" y="1393014"/>
            <a:ext cx="2857500" cy="2500330"/>
          </a:xfrm>
          <a:prstGeom prst="rect">
            <a:avLst/>
          </a:prstGeom>
        </p:spPr>
      </p:pic>
      <p:pic>
        <p:nvPicPr>
          <p:cNvPr id="8" name="7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2503783">
            <a:off x="1844367" y="2413115"/>
            <a:ext cx="2857500" cy="2552700"/>
          </a:xfrm>
          <a:prstGeom prst="rect">
            <a:avLst/>
          </a:prstGeom>
        </p:spPr>
      </p:pic>
      <p:pic>
        <p:nvPicPr>
          <p:cNvPr id="9" name="8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8713623">
            <a:off x="4261576" y="2353968"/>
            <a:ext cx="2857500" cy="2552700"/>
          </a:xfrm>
          <a:prstGeom prst="rect">
            <a:avLst/>
          </a:prstGeom>
        </p:spPr>
      </p:pic>
      <p:pic>
        <p:nvPicPr>
          <p:cNvPr id="10" name="9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8988365">
            <a:off x="1948237" y="259625"/>
            <a:ext cx="2857500" cy="2552700"/>
          </a:xfrm>
          <a:prstGeom prst="rect">
            <a:avLst/>
          </a:prstGeom>
        </p:spPr>
      </p:pic>
      <p:pic>
        <p:nvPicPr>
          <p:cNvPr id="11" name="10 Imagen" descr="10764-rainbow-abstract-element-clipartJ.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3782935">
            <a:off x="4397768" y="567374"/>
            <a:ext cx="2857500" cy="2552700"/>
          </a:xfrm>
          <a:prstGeom prst="rect">
            <a:avLst/>
          </a:prstGeom>
        </p:spPr>
      </p:pic>
      <p:sp>
        <p:nvSpPr>
          <p:cNvPr id="12" name="11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tx1">
                <a:lumMod val="75000"/>
                <a:lumOff val="25000"/>
                <a:shade val="67500"/>
                <a:satMod val="115000"/>
              </a:schemeClr>
            </a:gs>
            <a:gs pos="100000">
              <a:schemeClr val="tx1">
                <a:lumMod val="75000"/>
                <a:lumOff val="2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513831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11811437.png"/>
          <p:cNvPicPr>
            <a:picLocks noChangeAspect="1"/>
          </p:cNvPicPr>
          <p:nvPr/>
        </p:nvPicPr>
        <p:blipFill>
          <a:blip r:embed="rId3">
            <a:duotone>
              <a:schemeClr val="bg2">
                <a:shade val="45000"/>
                <a:satMod val="135000"/>
              </a:schemeClr>
              <a:prstClr val="white"/>
            </a:duotone>
            <a:lum contrast="20000"/>
          </a:blip>
          <a:srcRect l="10000" t="15000" r="20000" b="20000"/>
          <a:stretch>
            <a:fillRect/>
          </a:stretch>
        </p:blipFill>
        <p:spPr>
          <a:xfrm>
            <a:off x="4143372" y="1285866"/>
            <a:ext cx="1000132" cy="928694"/>
          </a:xfrm>
          <a:prstGeom prst="rect">
            <a:avLst/>
          </a:prstGeom>
        </p:spPr>
      </p:pic>
      <p:pic>
        <p:nvPicPr>
          <p:cNvPr id="5" name="4 Imagen" descr="1211811437.png"/>
          <p:cNvPicPr>
            <a:picLocks noChangeAspect="1"/>
          </p:cNvPicPr>
          <p:nvPr/>
        </p:nvPicPr>
        <p:blipFill>
          <a:blip r:embed="rId3">
            <a:duotone>
              <a:schemeClr val="bg2">
                <a:shade val="45000"/>
                <a:satMod val="135000"/>
              </a:schemeClr>
              <a:prstClr val="white"/>
            </a:duotone>
            <a:lum contrast="20000"/>
          </a:blip>
          <a:srcRect l="10000" t="15000" r="20000" b="20000"/>
          <a:stretch>
            <a:fillRect/>
          </a:stretch>
        </p:blipFill>
        <p:spPr>
          <a:xfrm>
            <a:off x="4071934" y="2786064"/>
            <a:ext cx="1000132" cy="928694"/>
          </a:xfrm>
          <a:prstGeom prst="rect">
            <a:avLst/>
          </a:prstGeom>
        </p:spPr>
      </p:pic>
      <p:pic>
        <p:nvPicPr>
          <p:cNvPr id="6" name="5 Imagen" descr="1211811437.png"/>
          <p:cNvPicPr>
            <a:picLocks noChangeAspect="1"/>
          </p:cNvPicPr>
          <p:nvPr/>
        </p:nvPicPr>
        <p:blipFill>
          <a:blip r:embed="rId3">
            <a:duotone>
              <a:schemeClr val="bg2">
                <a:shade val="45000"/>
                <a:satMod val="135000"/>
              </a:schemeClr>
              <a:prstClr val="white"/>
            </a:duotone>
            <a:lum contrast="20000"/>
          </a:blip>
          <a:srcRect l="10000" t="15000" r="15000" b="15000"/>
          <a:stretch>
            <a:fillRect/>
          </a:stretch>
        </p:blipFill>
        <p:spPr>
          <a:xfrm>
            <a:off x="3143240" y="2000246"/>
            <a:ext cx="1071570" cy="1000132"/>
          </a:xfrm>
          <a:prstGeom prst="rect">
            <a:avLst/>
          </a:prstGeom>
        </p:spPr>
      </p:pic>
      <p:pic>
        <p:nvPicPr>
          <p:cNvPr id="7" name="6 Imagen" descr="1211811437.png"/>
          <p:cNvPicPr>
            <a:picLocks noChangeAspect="1"/>
          </p:cNvPicPr>
          <p:nvPr/>
        </p:nvPicPr>
        <p:blipFill>
          <a:blip r:embed="rId3">
            <a:duotone>
              <a:schemeClr val="bg2">
                <a:shade val="45000"/>
                <a:satMod val="135000"/>
              </a:schemeClr>
              <a:prstClr val="white"/>
            </a:duotone>
            <a:lum contrast="20000"/>
          </a:blip>
          <a:srcRect l="15000" t="10000" r="15000" b="15000"/>
          <a:stretch>
            <a:fillRect/>
          </a:stretch>
        </p:blipFill>
        <p:spPr>
          <a:xfrm>
            <a:off x="5143504" y="1928808"/>
            <a:ext cx="1000132" cy="1071570"/>
          </a:xfrm>
          <a:prstGeom prst="rect">
            <a:avLst/>
          </a:prstGeom>
        </p:spPr>
      </p:pic>
      <p:pic>
        <p:nvPicPr>
          <p:cNvPr id="8" name="7 Imagen" descr="1211811437.png"/>
          <p:cNvPicPr>
            <a:picLocks noChangeAspect="1"/>
          </p:cNvPicPr>
          <p:nvPr/>
        </p:nvPicPr>
        <p:blipFill>
          <a:blip r:embed="rId3">
            <a:duotone>
              <a:schemeClr val="bg2">
                <a:shade val="45000"/>
                <a:satMod val="135000"/>
              </a:schemeClr>
              <a:prstClr val="white"/>
            </a:duotone>
            <a:lum contrast="20000"/>
          </a:blip>
          <a:srcRect l="15000" t="20000" r="20000" b="15000"/>
          <a:stretch>
            <a:fillRect/>
          </a:stretch>
        </p:blipFill>
        <p:spPr>
          <a:xfrm>
            <a:off x="4786314" y="1500180"/>
            <a:ext cx="928694" cy="928694"/>
          </a:xfrm>
          <a:prstGeom prst="rect">
            <a:avLst/>
          </a:prstGeom>
        </p:spPr>
      </p:pic>
      <p:pic>
        <p:nvPicPr>
          <p:cNvPr id="9" name="8 Imagen" descr="1211811437.png"/>
          <p:cNvPicPr>
            <a:picLocks noChangeAspect="1"/>
          </p:cNvPicPr>
          <p:nvPr/>
        </p:nvPicPr>
        <p:blipFill>
          <a:blip r:embed="rId3">
            <a:duotone>
              <a:schemeClr val="bg2">
                <a:shade val="45000"/>
                <a:satMod val="135000"/>
              </a:schemeClr>
              <a:prstClr val="white"/>
            </a:duotone>
            <a:lum contrast="20000"/>
          </a:blip>
          <a:srcRect l="15000" t="20000" r="20000" b="15000"/>
          <a:stretch>
            <a:fillRect/>
          </a:stretch>
        </p:blipFill>
        <p:spPr>
          <a:xfrm>
            <a:off x="4786314" y="2714626"/>
            <a:ext cx="928694" cy="928694"/>
          </a:xfrm>
          <a:prstGeom prst="rect">
            <a:avLst/>
          </a:prstGeom>
        </p:spPr>
      </p:pic>
      <p:pic>
        <p:nvPicPr>
          <p:cNvPr id="10" name="9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3571868" y="1428742"/>
            <a:ext cx="928694" cy="928694"/>
          </a:xfrm>
          <a:prstGeom prst="rect">
            <a:avLst/>
          </a:prstGeom>
        </p:spPr>
      </p:pic>
      <p:pic>
        <p:nvPicPr>
          <p:cNvPr id="11" name="10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3500430" y="2571750"/>
            <a:ext cx="928694" cy="928694"/>
          </a:xfrm>
          <a:prstGeom prst="rect">
            <a:avLst/>
          </a:prstGeom>
        </p:spPr>
      </p:pic>
      <p:pic>
        <p:nvPicPr>
          <p:cNvPr id="12" name="11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4286248" y="642924"/>
            <a:ext cx="714380" cy="714380"/>
          </a:xfrm>
          <a:prstGeom prst="rect">
            <a:avLst/>
          </a:prstGeom>
        </p:spPr>
      </p:pic>
      <p:pic>
        <p:nvPicPr>
          <p:cNvPr id="13" name="12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5357818" y="857238"/>
            <a:ext cx="714380" cy="714380"/>
          </a:xfrm>
          <a:prstGeom prst="rect">
            <a:avLst/>
          </a:prstGeom>
        </p:spPr>
      </p:pic>
      <p:pic>
        <p:nvPicPr>
          <p:cNvPr id="14" name="13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6000760" y="2143122"/>
            <a:ext cx="714380" cy="714380"/>
          </a:xfrm>
          <a:prstGeom prst="rect">
            <a:avLst/>
          </a:prstGeom>
        </p:spPr>
      </p:pic>
      <p:pic>
        <p:nvPicPr>
          <p:cNvPr id="15" name="14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5500694" y="3357568"/>
            <a:ext cx="714380" cy="714380"/>
          </a:xfrm>
          <a:prstGeom prst="rect">
            <a:avLst/>
          </a:prstGeom>
        </p:spPr>
      </p:pic>
      <p:pic>
        <p:nvPicPr>
          <p:cNvPr id="16" name="15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4214810" y="3714758"/>
            <a:ext cx="714380" cy="714380"/>
          </a:xfrm>
          <a:prstGeom prst="rect">
            <a:avLst/>
          </a:prstGeom>
        </p:spPr>
      </p:pic>
      <p:pic>
        <p:nvPicPr>
          <p:cNvPr id="17" name="16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3000364" y="3286130"/>
            <a:ext cx="714380" cy="714380"/>
          </a:xfrm>
          <a:prstGeom prst="rect">
            <a:avLst/>
          </a:prstGeom>
        </p:spPr>
      </p:pic>
      <p:pic>
        <p:nvPicPr>
          <p:cNvPr id="18" name="17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2571736" y="2143122"/>
            <a:ext cx="714380" cy="714380"/>
          </a:xfrm>
          <a:prstGeom prst="rect">
            <a:avLst/>
          </a:prstGeom>
        </p:spPr>
      </p:pic>
      <p:pic>
        <p:nvPicPr>
          <p:cNvPr id="19" name="18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3143240" y="928676"/>
            <a:ext cx="714380" cy="714380"/>
          </a:xfrm>
          <a:prstGeom prst="rect">
            <a:avLst/>
          </a:prstGeom>
        </p:spPr>
      </p:pic>
      <p:pic>
        <p:nvPicPr>
          <p:cNvPr id="20" name="19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5786446" y="428610"/>
            <a:ext cx="571504" cy="571504"/>
          </a:xfrm>
          <a:prstGeom prst="rect">
            <a:avLst/>
          </a:prstGeom>
        </p:spPr>
      </p:pic>
      <p:pic>
        <p:nvPicPr>
          <p:cNvPr id="21" name="20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6643702" y="2214560"/>
            <a:ext cx="571504" cy="571504"/>
          </a:xfrm>
          <a:prstGeom prst="rect">
            <a:avLst/>
          </a:prstGeom>
        </p:spPr>
      </p:pic>
      <p:pic>
        <p:nvPicPr>
          <p:cNvPr id="22" name="21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4357686" y="142858"/>
            <a:ext cx="571504" cy="571504"/>
          </a:xfrm>
          <a:prstGeom prst="rect">
            <a:avLst/>
          </a:prstGeom>
        </p:spPr>
      </p:pic>
      <p:pic>
        <p:nvPicPr>
          <p:cNvPr id="23" name="22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6000760" y="3929072"/>
            <a:ext cx="571504" cy="571504"/>
          </a:xfrm>
          <a:prstGeom prst="rect">
            <a:avLst/>
          </a:prstGeom>
        </p:spPr>
      </p:pic>
      <p:pic>
        <p:nvPicPr>
          <p:cNvPr id="24" name="23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4286248" y="4429138"/>
            <a:ext cx="571504" cy="571504"/>
          </a:xfrm>
          <a:prstGeom prst="rect">
            <a:avLst/>
          </a:prstGeom>
        </p:spPr>
      </p:pic>
      <p:pic>
        <p:nvPicPr>
          <p:cNvPr id="25" name="24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2571736" y="3786196"/>
            <a:ext cx="571504" cy="571504"/>
          </a:xfrm>
          <a:prstGeom prst="rect">
            <a:avLst/>
          </a:prstGeom>
        </p:spPr>
      </p:pic>
      <p:pic>
        <p:nvPicPr>
          <p:cNvPr id="26" name="25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2000232" y="2214560"/>
            <a:ext cx="571504" cy="571504"/>
          </a:xfrm>
          <a:prstGeom prst="rect">
            <a:avLst/>
          </a:prstGeom>
        </p:spPr>
      </p:pic>
      <p:pic>
        <p:nvPicPr>
          <p:cNvPr id="27" name="26 Imagen" descr="1211811437.png"/>
          <p:cNvPicPr>
            <a:picLocks noChangeAspect="1"/>
          </p:cNvPicPr>
          <p:nvPr/>
        </p:nvPicPr>
        <p:blipFill>
          <a:blip r:embed="rId3">
            <a:duotone>
              <a:schemeClr val="bg2">
                <a:shade val="45000"/>
                <a:satMod val="135000"/>
              </a:schemeClr>
              <a:prstClr val="white"/>
            </a:duotone>
            <a:lum contrast="20000"/>
          </a:blip>
          <a:srcRect l="15000" t="15000" r="20000" b="20000"/>
          <a:stretch>
            <a:fillRect/>
          </a:stretch>
        </p:blipFill>
        <p:spPr>
          <a:xfrm>
            <a:off x="2786050" y="500048"/>
            <a:ext cx="571504" cy="571504"/>
          </a:xfrm>
          <a:prstGeom prst="rect">
            <a:avLst/>
          </a:prstGeom>
        </p:spPr>
      </p:pic>
      <p:pic>
        <p:nvPicPr>
          <p:cNvPr id="28" name="27 Imagen" descr="1211811437.png"/>
          <p:cNvPicPr>
            <a:picLocks noChangeAspect="1"/>
          </p:cNvPicPr>
          <p:nvPr/>
        </p:nvPicPr>
        <p:blipFill>
          <a:blip r:embed="rId4" cstate="print">
            <a:duotone>
              <a:schemeClr val="bg2">
                <a:shade val="45000"/>
                <a:satMod val="135000"/>
              </a:schemeClr>
              <a:prstClr val="white"/>
            </a:duotone>
            <a:lum contrast="20000"/>
          </a:blip>
          <a:srcRect l="15000" t="15000" r="20000" b="20000"/>
          <a:stretch>
            <a:fillRect/>
          </a:stretch>
        </p:blipFill>
        <p:spPr>
          <a:xfrm>
            <a:off x="4429124" y="-285770"/>
            <a:ext cx="428628" cy="428628"/>
          </a:xfrm>
          <a:prstGeom prst="rect">
            <a:avLst/>
          </a:prstGeom>
        </p:spPr>
      </p:pic>
      <p:pic>
        <p:nvPicPr>
          <p:cNvPr id="29" name="28 Imagen" descr="1211811437.png"/>
          <p:cNvPicPr>
            <a:picLocks noChangeAspect="1"/>
          </p:cNvPicPr>
          <p:nvPr/>
        </p:nvPicPr>
        <p:blipFill>
          <a:blip r:embed="rId4" cstate="print">
            <a:duotone>
              <a:schemeClr val="bg2">
                <a:shade val="45000"/>
                <a:satMod val="135000"/>
              </a:schemeClr>
              <a:prstClr val="white"/>
            </a:duotone>
            <a:lum contrast="20000"/>
          </a:blip>
          <a:srcRect l="15000" t="15000" r="20000" b="20000"/>
          <a:stretch>
            <a:fillRect/>
          </a:stretch>
        </p:blipFill>
        <p:spPr>
          <a:xfrm>
            <a:off x="6215074" y="71420"/>
            <a:ext cx="428628" cy="428628"/>
          </a:xfrm>
          <a:prstGeom prst="rect">
            <a:avLst/>
          </a:prstGeom>
        </p:spPr>
      </p:pic>
      <p:pic>
        <p:nvPicPr>
          <p:cNvPr id="30" name="29 Imagen" descr="1211811437.png"/>
          <p:cNvPicPr>
            <a:picLocks noChangeAspect="1"/>
          </p:cNvPicPr>
          <p:nvPr/>
        </p:nvPicPr>
        <p:blipFill>
          <a:blip r:embed="rId4" cstate="print">
            <a:duotone>
              <a:schemeClr val="bg2">
                <a:shade val="45000"/>
                <a:satMod val="135000"/>
              </a:schemeClr>
              <a:prstClr val="white"/>
            </a:duotone>
            <a:lum contrast="20000"/>
          </a:blip>
          <a:srcRect l="15000" t="15000" r="20000" b="20000"/>
          <a:stretch>
            <a:fillRect/>
          </a:stretch>
        </p:blipFill>
        <p:spPr>
          <a:xfrm>
            <a:off x="7215206" y="2285998"/>
            <a:ext cx="428628" cy="428628"/>
          </a:xfrm>
          <a:prstGeom prst="rect">
            <a:avLst/>
          </a:prstGeom>
        </p:spPr>
      </p:pic>
      <p:pic>
        <p:nvPicPr>
          <p:cNvPr id="31" name="30 Imagen" descr="1211811437.png"/>
          <p:cNvPicPr>
            <a:picLocks noChangeAspect="1"/>
          </p:cNvPicPr>
          <p:nvPr/>
        </p:nvPicPr>
        <p:blipFill>
          <a:blip r:embed="rId4" cstate="print">
            <a:duotone>
              <a:schemeClr val="bg2">
                <a:shade val="45000"/>
                <a:satMod val="135000"/>
              </a:schemeClr>
              <a:prstClr val="white"/>
            </a:duotone>
            <a:lum contrast="20000"/>
          </a:blip>
          <a:srcRect l="15000" t="15000" r="20000" b="20000"/>
          <a:stretch>
            <a:fillRect/>
          </a:stretch>
        </p:blipFill>
        <p:spPr>
          <a:xfrm>
            <a:off x="6429388" y="4429138"/>
            <a:ext cx="428628" cy="428628"/>
          </a:xfrm>
          <a:prstGeom prst="rect">
            <a:avLst/>
          </a:prstGeom>
        </p:spPr>
      </p:pic>
      <p:pic>
        <p:nvPicPr>
          <p:cNvPr id="32" name="31 Imagen" descr="1211811437.png"/>
          <p:cNvPicPr>
            <a:picLocks noChangeAspect="1"/>
          </p:cNvPicPr>
          <p:nvPr/>
        </p:nvPicPr>
        <p:blipFill>
          <a:blip r:embed="rId4" cstate="print">
            <a:duotone>
              <a:schemeClr val="bg2">
                <a:shade val="45000"/>
                <a:satMod val="135000"/>
              </a:schemeClr>
              <a:prstClr val="white"/>
            </a:duotone>
            <a:lum contrast="20000"/>
          </a:blip>
          <a:srcRect l="15000" t="15000" r="20000" b="20000"/>
          <a:stretch>
            <a:fillRect/>
          </a:stretch>
        </p:blipFill>
        <p:spPr>
          <a:xfrm>
            <a:off x="4357686" y="5000642"/>
            <a:ext cx="428628" cy="428628"/>
          </a:xfrm>
          <a:prstGeom prst="rect">
            <a:avLst/>
          </a:prstGeom>
        </p:spPr>
      </p:pic>
      <p:pic>
        <p:nvPicPr>
          <p:cNvPr id="33" name="32 Imagen" descr="1211811437.png"/>
          <p:cNvPicPr>
            <a:picLocks noChangeAspect="1"/>
          </p:cNvPicPr>
          <p:nvPr/>
        </p:nvPicPr>
        <p:blipFill>
          <a:blip r:embed="rId4" cstate="print">
            <a:duotone>
              <a:schemeClr val="bg2">
                <a:shade val="45000"/>
                <a:satMod val="135000"/>
              </a:schemeClr>
              <a:prstClr val="white"/>
            </a:duotone>
            <a:lum contrast="20000"/>
          </a:blip>
          <a:srcRect l="15000" t="15000" r="20000" b="20000"/>
          <a:stretch>
            <a:fillRect/>
          </a:stretch>
        </p:blipFill>
        <p:spPr>
          <a:xfrm>
            <a:off x="2214546" y="4143386"/>
            <a:ext cx="428628" cy="428628"/>
          </a:xfrm>
          <a:prstGeom prst="rect">
            <a:avLst/>
          </a:prstGeom>
        </p:spPr>
      </p:pic>
      <p:pic>
        <p:nvPicPr>
          <p:cNvPr id="34" name="33 Imagen" descr="1211811437.png"/>
          <p:cNvPicPr>
            <a:picLocks noChangeAspect="1"/>
          </p:cNvPicPr>
          <p:nvPr/>
        </p:nvPicPr>
        <p:blipFill>
          <a:blip r:embed="rId4" cstate="print">
            <a:duotone>
              <a:schemeClr val="bg2">
                <a:shade val="45000"/>
                <a:satMod val="135000"/>
              </a:schemeClr>
              <a:prstClr val="white"/>
            </a:duotone>
            <a:lum contrast="20000"/>
          </a:blip>
          <a:srcRect l="15000" t="15000" r="20000" b="20000"/>
          <a:stretch>
            <a:fillRect/>
          </a:stretch>
        </p:blipFill>
        <p:spPr>
          <a:xfrm>
            <a:off x="1500166" y="2285998"/>
            <a:ext cx="428628" cy="428628"/>
          </a:xfrm>
          <a:prstGeom prst="rect">
            <a:avLst/>
          </a:prstGeom>
        </p:spPr>
      </p:pic>
      <p:pic>
        <p:nvPicPr>
          <p:cNvPr id="35" name="34 Imagen" descr="1211811437.png"/>
          <p:cNvPicPr>
            <a:picLocks noChangeAspect="1"/>
          </p:cNvPicPr>
          <p:nvPr/>
        </p:nvPicPr>
        <p:blipFill>
          <a:blip r:embed="rId4" cstate="print">
            <a:duotone>
              <a:schemeClr val="bg2">
                <a:shade val="45000"/>
                <a:satMod val="135000"/>
              </a:schemeClr>
              <a:prstClr val="white"/>
            </a:duotone>
            <a:lum contrast="20000"/>
          </a:blip>
          <a:srcRect l="15000" t="15000" r="20000" b="20000"/>
          <a:stretch>
            <a:fillRect/>
          </a:stretch>
        </p:blipFill>
        <p:spPr>
          <a:xfrm>
            <a:off x="2500298" y="142858"/>
            <a:ext cx="428628" cy="428628"/>
          </a:xfrm>
          <a:prstGeom prst="rect">
            <a:avLst/>
          </a:prstGeom>
        </p:spPr>
      </p:pic>
      <p:sp>
        <p:nvSpPr>
          <p:cNvPr id="36" name="35 Rectángulo"/>
          <p:cNvSpPr/>
          <p:nvPr/>
        </p:nvSpPr>
        <p:spPr>
          <a:xfrm>
            <a:off x="0" y="-214332"/>
            <a:ext cx="10072726" cy="5786478"/>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2000" fill="hold"/>
                                        <p:tgtEl>
                                          <p:spTgt spid="12"/>
                                        </p:tgtEl>
                                        <p:attrNameLst>
                                          <p:attrName>ppt_w</p:attrName>
                                        </p:attrNameLst>
                                      </p:cBhvr>
                                      <p:tavLst>
                                        <p:tav tm="0">
                                          <p:val>
                                            <p:fltVal val="0"/>
                                          </p:val>
                                        </p:tav>
                                        <p:tav tm="100000">
                                          <p:val>
                                            <p:strVal val="#ppt_w"/>
                                          </p:val>
                                        </p:tav>
                                      </p:tavLst>
                                    </p:anim>
                                    <p:anim calcmode="lin" valueType="num">
                                      <p:cBhvr>
                                        <p:cTn id="42" dur="2000" fill="hold"/>
                                        <p:tgtEl>
                                          <p:spTgt spid="12"/>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2000" fill="hold"/>
                                        <p:tgtEl>
                                          <p:spTgt spid="13"/>
                                        </p:tgtEl>
                                        <p:attrNameLst>
                                          <p:attrName>ppt_w</p:attrName>
                                        </p:attrNameLst>
                                      </p:cBhvr>
                                      <p:tavLst>
                                        <p:tav tm="0">
                                          <p:val>
                                            <p:fltVal val="0"/>
                                          </p:val>
                                        </p:tav>
                                        <p:tav tm="100000">
                                          <p:val>
                                            <p:strVal val="#ppt_w"/>
                                          </p:val>
                                        </p:tav>
                                      </p:tavLst>
                                    </p:anim>
                                    <p:anim calcmode="lin" valueType="num">
                                      <p:cBhvr>
                                        <p:cTn id="46" dur="2000" fill="hold"/>
                                        <p:tgtEl>
                                          <p:spTgt spid="13"/>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2000" fill="hold"/>
                                        <p:tgtEl>
                                          <p:spTgt spid="14"/>
                                        </p:tgtEl>
                                        <p:attrNameLst>
                                          <p:attrName>ppt_w</p:attrName>
                                        </p:attrNameLst>
                                      </p:cBhvr>
                                      <p:tavLst>
                                        <p:tav tm="0">
                                          <p:val>
                                            <p:fltVal val="0"/>
                                          </p:val>
                                        </p:tav>
                                        <p:tav tm="100000">
                                          <p:val>
                                            <p:strVal val="#ppt_w"/>
                                          </p:val>
                                        </p:tav>
                                      </p:tavLst>
                                    </p:anim>
                                    <p:anim calcmode="lin" valueType="num">
                                      <p:cBhvr>
                                        <p:cTn id="50" dur="2000" fill="hold"/>
                                        <p:tgtEl>
                                          <p:spTgt spid="14"/>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2000" fill="hold"/>
                                        <p:tgtEl>
                                          <p:spTgt spid="15"/>
                                        </p:tgtEl>
                                        <p:attrNameLst>
                                          <p:attrName>ppt_w</p:attrName>
                                        </p:attrNameLst>
                                      </p:cBhvr>
                                      <p:tavLst>
                                        <p:tav tm="0">
                                          <p:val>
                                            <p:fltVal val="0"/>
                                          </p:val>
                                        </p:tav>
                                        <p:tav tm="100000">
                                          <p:val>
                                            <p:strVal val="#ppt_w"/>
                                          </p:val>
                                        </p:tav>
                                      </p:tavLst>
                                    </p:anim>
                                    <p:anim calcmode="lin" valueType="num">
                                      <p:cBhvr>
                                        <p:cTn id="54" dur="2000" fill="hold"/>
                                        <p:tgtEl>
                                          <p:spTgt spid="15"/>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2000" fill="hold"/>
                                        <p:tgtEl>
                                          <p:spTgt spid="16"/>
                                        </p:tgtEl>
                                        <p:attrNameLst>
                                          <p:attrName>ppt_w</p:attrName>
                                        </p:attrNameLst>
                                      </p:cBhvr>
                                      <p:tavLst>
                                        <p:tav tm="0">
                                          <p:val>
                                            <p:fltVal val="0"/>
                                          </p:val>
                                        </p:tav>
                                        <p:tav tm="100000">
                                          <p:val>
                                            <p:strVal val="#ppt_w"/>
                                          </p:val>
                                        </p:tav>
                                      </p:tavLst>
                                    </p:anim>
                                    <p:anim calcmode="lin" valueType="num">
                                      <p:cBhvr>
                                        <p:cTn id="58" dur="2000" fill="hold"/>
                                        <p:tgtEl>
                                          <p:spTgt spid="16"/>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2000" fill="hold"/>
                                        <p:tgtEl>
                                          <p:spTgt spid="17"/>
                                        </p:tgtEl>
                                        <p:attrNameLst>
                                          <p:attrName>ppt_w</p:attrName>
                                        </p:attrNameLst>
                                      </p:cBhvr>
                                      <p:tavLst>
                                        <p:tav tm="0">
                                          <p:val>
                                            <p:fltVal val="0"/>
                                          </p:val>
                                        </p:tav>
                                        <p:tav tm="100000">
                                          <p:val>
                                            <p:strVal val="#ppt_w"/>
                                          </p:val>
                                        </p:tav>
                                      </p:tavLst>
                                    </p:anim>
                                    <p:anim calcmode="lin" valueType="num">
                                      <p:cBhvr>
                                        <p:cTn id="62" dur="2000" fill="hold"/>
                                        <p:tgtEl>
                                          <p:spTgt spid="17"/>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p:cTn id="65" dur="2000" fill="hold"/>
                                        <p:tgtEl>
                                          <p:spTgt spid="18"/>
                                        </p:tgtEl>
                                        <p:attrNameLst>
                                          <p:attrName>ppt_w</p:attrName>
                                        </p:attrNameLst>
                                      </p:cBhvr>
                                      <p:tavLst>
                                        <p:tav tm="0">
                                          <p:val>
                                            <p:fltVal val="0"/>
                                          </p:val>
                                        </p:tav>
                                        <p:tav tm="100000">
                                          <p:val>
                                            <p:strVal val="#ppt_w"/>
                                          </p:val>
                                        </p:tav>
                                      </p:tavLst>
                                    </p:anim>
                                    <p:anim calcmode="lin" valueType="num">
                                      <p:cBhvr>
                                        <p:cTn id="66" dur="2000" fill="hold"/>
                                        <p:tgtEl>
                                          <p:spTgt spid="18"/>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p:cTn id="69" dur="2000" fill="hold"/>
                                        <p:tgtEl>
                                          <p:spTgt spid="19"/>
                                        </p:tgtEl>
                                        <p:attrNameLst>
                                          <p:attrName>ppt_w</p:attrName>
                                        </p:attrNameLst>
                                      </p:cBhvr>
                                      <p:tavLst>
                                        <p:tav tm="0">
                                          <p:val>
                                            <p:fltVal val="0"/>
                                          </p:val>
                                        </p:tav>
                                        <p:tav tm="100000">
                                          <p:val>
                                            <p:strVal val="#ppt_w"/>
                                          </p:val>
                                        </p:tav>
                                      </p:tavLst>
                                    </p:anim>
                                    <p:anim calcmode="lin" valueType="num">
                                      <p:cBhvr>
                                        <p:cTn id="70" dur="2000" fill="hold"/>
                                        <p:tgtEl>
                                          <p:spTgt spid="19"/>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2000" fill="hold"/>
                                        <p:tgtEl>
                                          <p:spTgt spid="20"/>
                                        </p:tgtEl>
                                        <p:attrNameLst>
                                          <p:attrName>ppt_w</p:attrName>
                                        </p:attrNameLst>
                                      </p:cBhvr>
                                      <p:tavLst>
                                        <p:tav tm="0">
                                          <p:val>
                                            <p:fltVal val="0"/>
                                          </p:val>
                                        </p:tav>
                                        <p:tav tm="100000">
                                          <p:val>
                                            <p:strVal val="#ppt_w"/>
                                          </p:val>
                                        </p:tav>
                                      </p:tavLst>
                                    </p:anim>
                                    <p:anim calcmode="lin" valueType="num">
                                      <p:cBhvr>
                                        <p:cTn id="74" dur="2000" fill="hold"/>
                                        <p:tgtEl>
                                          <p:spTgt spid="20"/>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p:cTn id="77" dur="2000" fill="hold"/>
                                        <p:tgtEl>
                                          <p:spTgt spid="21"/>
                                        </p:tgtEl>
                                        <p:attrNameLst>
                                          <p:attrName>ppt_w</p:attrName>
                                        </p:attrNameLst>
                                      </p:cBhvr>
                                      <p:tavLst>
                                        <p:tav tm="0">
                                          <p:val>
                                            <p:fltVal val="0"/>
                                          </p:val>
                                        </p:tav>
                                        <p:tav tm="100000">
                                          <p:val>
                                            <p:strVal val="#ppt_w"/>
                                          </p:val>
                                        </p:tav>
                                      </p:tavLst>
                                    </p:anim>
                                    <p:anim calcmode="lin" valueType="num">
                                      <p:cBhvr>
                                        <p:cTn id="78" dur="2000" fill="hold"/>
                                        <p:tgtEl>
                                          <p:spTgt spid="21"/>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p:cTn id="81" dur="2000" fill="hold"/>
                                        <p:tgtEl>
                                          <p:spTgt spid="22"/>
                                        </p:tgtEl>
                                        <p:attrNameLst>
                                          <p:attrName>ppt_w</p:attrName>
                                        </p:attrNameLst>
                                      </p:cBhvr>
                                      <p:tavLst>
                                        <p:tav tm="0">
                                          <p:val>
                                            <p:fltVal val="0"/>
                                          </p:val>
                                        </p:tav>
                                        <p:tav tm="100000">
                                          <p:val>
                                            <p:strVal val="#ppt_w"/>
                                          </p:val>
                                        </p:tav>
                                      </p:tavLst>
                                    </p:anim>
                                    <p:anim calcmode="lin" valueType="num">
                                      <p:cBhvr>
                                        <p:cTn id="82" dur="2000" fill="hold"/>
                                        <p:tgtEl>
                                          <p:spTgt spid="22"/>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2000" fill="hold"/>
                                        <p:tgtEl>
                                          <p:spTgt spid="23"/>
                                        </p:tgtEl>
                                        <p:attrNameLst>
                                          <p:attrName>ppt_w</p:attrName>
                                        </p:attrNameLst>
                                      </p:cBhvr>
                                      <p:tavLst>
                                        <p:tav tm="0">
                                          <p:val>
                                            <p:fltVal val="0"/>
                                          </p:val>
                                        </p:tav>
                                        <p:tav tm="100000">
                                          <p:val>
                                            <p:strVal val="#ppt_w"/>
                                          </p:val>
                                        </p:tav>
                                      </p:tavLst>
                                    </p:anim>
                                    <p:anim calcmode="lin" valueType="num">
                                      <p:cBhvr>
                                        <p:cTn id="86" dur="2000" fill="hold"/>
                                        <p:tgtEl>
                                          <p:spTgt spid="23"/>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p:cTn id="89" dur="2000" fill="hold"/>
                                        <p:tgtEl>
                                          <p:spTgt spid="24"/>
                                        </p:tgtEl>
                                        <p:attrNameLst>
                                          <p:attrName>ppt_w</p:attrName>
                                        </p:attrNameLst>
                                      </p:cBhvr>
                                      <p:tavLst>
                                        <p:tav tm="0">
                                          <p:val>
                                            <p:fltVal val="0"/>
                                          </p:val>
                                        </p:tav>
                                        <p:tav tm="100000">
                                          <p:val>
                                            <p:strVal val="#ppt_w"/>
                                          </p:val>
                                        </p:tav>
                                      </p:tavLst>
                                    </p:anim>
                                    <p:anim calcmode="lin" valueType="num">
                                      <p:cBhvr>
                                        <p:cTn id="90" dur="2000" fill="hold"/>
                                        <p:tgtEl>
                                          <p:spTgt spid="24"/>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p:cTn id="93" dur="2000" fill="hold"/>
                                        <p:tgtEl>
                                          <p:spTgt spid="25"/>
                                        </p:tgtEl>
                                        <p:attrNameLst>
                                          <p:attrName>ppt_w</p:attrName>
                                        </p:attrNameLst>
                                      </p:cBhvr>
                                      <p:tavLst>
                                        <p:tav tm="0">
                                          <p:val>
                                            <p:fltVal val="0"/>
                                          </p:val>
                                        </p:tav>
                                        <p:tav tm="100000">
                                          <p:val>
                                            <p:strVal val="#ppt_w"/>
                                          </p:val>
                                        </p:tav>
                                      </p:tavLst>
                                    </p:anim>
                                    <p:anim calcmode="lin" valueType="num">
                                      <p:cBhvr>
                                        <p:cTn id="94" dur="2000" fill="hold"/>
                                        <p:tgtEl>
                                          <p:spTgt spid="25"/>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2000" fill="hold"/>
                                        <p:tgtEl>
                                          <p:spTgt spid="26"/>
                                        </p:tgtEl>
                                        <p:attrNameLst>
                                          <p:attrName>ppt_w</p:attrName>
                                        </p:attrNameLst>
                                      </p:cBhvr>
                                      <p:tavLst>
                                        <p:tav tm="0">
                                          <p:val>
                                            <p:fltVal val="0"/>
                                          </p:val>
                                        </p:tav>
                                        <p:tav tm="100000">
                                          <p:val>
                                            <p:strVal val="#ppt_w"/>
                                          </p:val>
                                        </p:tav>
                                      </p:tavLst>
                                    </p:anim>
                                    <p:anim calcmode="lin" valueType="num">
                                      <p:cBhvr>
                                        <p:cTn id="98" dur="2000" fill="hold"/>
                                        <p:tgtEl>
                                          <p:spTgt spid="26"/>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p:cTn id="101" dur="2000" fill="hold"/>
                                        <p:tgtEl>
                                          <p:spTgt spid="27"/>
                                        </p:tgtEl>
                                        <p:attrNameLst>
                                          <p:attrName>ppt_w</p:attrName>
                                        </p:attrNameLst>
                                      </p:cBhvr>
                                      <p:tavLst>
                                        <p:tav tm="0">
                                          <p:val>
                                            <p:fltVal val="0"/>
                                          </p:val>
                                        </p:tav>
                                        <p:tav tm="100000">
                                          <p:val>
                                            <p:strVal val="#ppt_w"/>
                                          </p:val>
                                        </p:tav>
                                      </p:tavLst>
                                    </p:anim>
                                    <p:anim calcmode="lin" valueType="num">
                                      <p:cBhvr>
                                        <p:cTn id="102" dur="2000" fill="hold"/>
                                        <p:tgtEl>
                                          <p:spTgt spid="27"/>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p:cTn id="105" dur="2000" fill="hold"/>
                                        <p:tgtEl>
                                          <p:spTgt spid="28"/>
                                        </p:tgtEl>
                                        <p:attrNameLst>
                                          <p:attrName>ppt_w</p:attrName>
                                        </p:attrNameLst>
                                      </p:cBhvr>
                                      <p:tavLst>
                                        <p:tav tm="0">
                                          <p:val>
                                            <p:fltVal val="0"/>
                                          </p:val>
                                        </p:tav>
                                        <p:tav tm="100000">
                                          <p:val>
                                            <p:strVal val="#ppt_w"/>
                                          </p:val>
                                        </p:tav>
                                      </p:tavLst>
                                    </p:anim>
                                    <p:anim calcmode="lin" valueType="num">
                                      <p:cBhvr>
                                        <p:cTn id="106" dur="2000" fill="hold"/>
                                        <p:tgtEl>
                                          <p:spTgt spid="28"/>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p:cTn id="109" dur="2000" fill="hold"/>
                                        <p:tgtEl>
                                          <p:spTgt spid="29"/>
                                        </p:tgtEl>
                                        <p:attrNameLst>
                                          <p:attrName>ppt_w</p:attrName>
                                        </p:attrNameLst>
                                      </p:cBhvr>
                                      <p:tavLst>
                                        <p:tav tm="0">
                                          <p:val>
                                            <p:fltVal val="0"/>
                                          </p:val>
                                        </p:tav>
                                        <p:tav tm="100000">
                                          <p:val>
                                            <p:strVal val="#ppt_w"/>
                                          </p:val>
                                        </p:tav>
                                      </p:tavLst>
                                    </p:anim>
                                    <p:anim calcmode="lin" valueType="num">
                                      <p:cBhvr>
                                        <p:cTn id="110" dur="2000" fill="hold"/>
                                        <p:tgtEl>
                                          <p:spTgt spid="29"/>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2000" fill="hold"/>
                                        <p:tgtEl>
                                          <p:spTgt spid="30"/>
                                        </p:tgtEl>
                                        <p:attrNameLst>
                                          <p:attrName>ppt_w</p:attrName>
                                        </p:attrNameLst>
                                      </p:cBhvr>
                                      <p:tavLst>
                                        <p:tav tm="0">
                                          <p:val>
                                            <p:fltVal val="0"/>
                                          </p:val>
                                        </p:tav>
                                        <p:tav tm="100000">
                                          <p:val>
                                            <p:strVal val="#ppt_w"/>
                                          </p:val>
                                        </p:tav>
                                      </p:tavLst>
                                    </p:anim>
                                    <p:anim calcmode="lin" valueType="num">
                                      <p:cBhvr>
                                        <p:cTn id="114" dur="2000" fill="hold"/>
                                        <p:tgtEl>
                                          <p:spTgt spid="30"/>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2000" fill="hold"/>
                                        <p:tgtEl>
                                          <p:spTgt spid="31"/>
                                        </p:tgtEl>
                                        <p:attrNameLst>
                                          <p:attrName>ppt_w</p:attrName>
                                        </p:attrNameLst>
                                      </p:cBhvr>
                                      <p:tavLst>
                                        <p:tav tm="0">
                                          <p:val>
                                            <p:fltVal val="0"/>
                                          </p:val>
                                        </p:tav>
                                        <p:tav tm="100000">
                                          <p:val>
                                            <p:strVal val="#ppt_w"/>
                                          </p:val>
                                        </p:tav>
                                      </p:tavLst>
                                    </p:anim>
                                    <p:anim calcmode="lin" valueType="num">
                                      <p:cBhvr>
                                        <p:cTn id="118" dur="2000" fill="hold"/>
                                        <p:tgtEl>
                                          <p:spTgt spid="31"/>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p:cTn id="121" dur="2000" fill="hold"/>
                                        <p:tgtEl>
                                          <p:spTgt spid="32"/>
                                        </p:tgtEl>
                                        <p:attrNameLst>
                                          <p:attrName>ppt_w</p:attrName>
                                        </p:attrNameLst>
                                      </p:cBhvr>
                                      <p:tavLst>
                                        <p:tav tm="0">
                                          <p:val>
                                            <p:fltVal val="0"/>
                                          </p:val>
                                        </p:tav>
                                        <p:tav tm="100000">
                                          <p:val>
                                            <p:strVal val="#ppt_w"/>
                                          </p:val>
                                        </p:tav>
                                      </p:tavLst>
                                    </p:anim>
                                    <p:anim calcmode="lin" valueType="num">
                                      <p:cBhvr>
                                        <p:cTn id="122" dur="2000" fill="hold"/>
                                        <p:tgtEl>
                                          <p:spTgt spid="32"/>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p:cTn id="125" dur="2000" fill="hold"/>
                                        <p:tgtEl>
                                          <p:spTgt spid="33"/>
                                        </p:tgtEl>
                                        <p:attrNameLst>
                                          <p:attrName>ppt_w</p:attrName>
                                        </p:attrNameLst>
                                      </p:cBhvr>
                                      <p:tavLst>
                                        <p:tav tm="0">
                                          <p:val>
                                            <p:fltVal val="0"/>
                                          </p:val>
                                        </p:tav>
                                        <p:tav tm="100000">
                                          <p:val>
                                            <p:strVal val="#ppt_w"/>
                                          </p:val>
                                        </p:tav>
                                      </p:tavLst>
                                    </p:anim>
                                    <p:anim calcmode="lin" valueType="num">
                                      <p:cBhvr>
                                        <p:cTn id="126" dur="2000" fill="hold"/>
                                        <p:tgtEl>
                                          <p:spTgt spid="33"/>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p:cTn id="129" dur="2000" fill="hold"/>
                                        <p:tgtEl>
                                          <p:spTgt spid="34"/>
                                        </p:tgtEl>
                                        <p:attrNameLst>
                                          <p:attrName>ppt_w</p:attrName>
                                        </p:attrNameLst>
                                      </p:cBhvr>
                                      <p:tavLst>
                                        <p:tav tm="0">
                                          <p:val>
                                            <p:fltVal val="0"/>
                                          </p:val>
                                        </p:tav>
                                        <p:tav tm="100000">
                                          <p:val>
                                            <p:strVal val="#ppt_w"/>
                                          </p:val>
                                        </p:tav>
                                      </p:tavLst>
                                    </p:anim>
                                    <p:anim calcmode="lin" valueType="num">
                                      <p:cBhvr>
                                        <p:cTn id="130" dur="2000" fill="hold"/>
                                        <p:tgtEl>
                                          <p:spTgt spid="34"/>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p:cTn id="133" dur="2000" fill="hold"/>
                                        <p:tgtEl>
                                          <p:spTgt spid="35"/>
                                        </p:tgtEl>
                                        <p:attrNameLst>
                                          <p:attrName>ppt_w</p:attrName>
                                        </p:attrNameLst>
                                      </p:cBhvr>
                                      <p:tavLst>
                                        <p:tav tm="0">
                                          <p:val>
                                            <p:fltVal val="0"/>
                                          </p:val>
                                        </p:tav>
                                        <p:tav tm="100000">
                                          <p:val>
                                            <p:strVal val="#ppt_w"/>
                                          </p:val>
                                        </p:tav>
                                      </p:tavLst>
                                    </p:anim>
                                    <p:anim calcmode="lin" valueType="num">
                                      <p:cBhvr>
                                        <p:cTn id="134" dur="2000" fill="hold"/>
                                        <p:tgtEl>
                                          <p:spTgt spid="35"/>
                                        </p:tgtEl>
                                        <p:attrNameLst>
                                          <p:attrName>ppt_h</p:attrName>
                                        </p:attrNameLst>
                                      </p:cBhvr>
                                      <p:tavLst>
                                        <p:tav tm="0">
                                          <p:val>
                                            <p:fltVal val="0"/>
                                          </p:val>
                                        </p:tav>
                                        <p:tav tm="100000">
                                          <p:val>
                                            <p:strVal val="#ppt_h"/>
                                          </p:val>
                                        </p:tav>
                                      </p:tavLst>
                                    </p:anim>
                                  </p:childTnLst>
                                </p:cTn>
                              </p:par>
                              <p:par>
                                <p:cTn id="135" presetID="2" presetClass="entr" presetSubtype="9" fill="hold" nodeType="withEffect">
                                  <p:stCondLst>
                                    <p:cond delay="0"/>
                                  </p:stCondLst>
                                  <p:childTnLst>
                                    <p:set>
                                      <p:cBhvr>
                                        <p:cTn id="136" dur="1" fill="hold">
                                          <p:stCondLst>
                                            <p:cond delay="0"/>
                                          </p:stCondLst>
                                        </p:cTn>
                                        <p:tgtEl>
                                          <p:spTgt spid="10"/>
                                        </p:tgtEl>
                                        <p:attrNameLst>
                                          <p:attrName>style.visibility</p:attrName>
                                        </p:attrNameLst>
                                      </p:cBhvr>
                                      <p:to>
                                        <p:strVal val="visible"/>
                                      </p:to>
                                    </p:set>
                                    <p:anim calcmode="lin" valueType="num">
                                      <p:cBhvr additive="base">
                                        <p:cTn id="137" dur="2000" fill="hold"/>
                                        <p:tgtEl>
                                          <p:spTgt spid="10"/>
                                        </p:tgtEl>
                                        <p:attrNameLst>
                                          <p:attrName>ppt_x</p:attrName>
                                        </p:attrNameLst>
                                      </p:cBhvr>
                                      <p:tavLst>
                                        <p:tav tm="0">
                                          <p:val>
                                            <p:strVal val="0-#ppt_w/2"/>
                                          </p:val>
                                        </p:tav>
                                        <p:tav tm="100000">
                                          <p:val>
                                            <p:strVal val="#ppt_x"/>
                                          </p:val>
                                        </p:tav>
                                      </p:tavLst>
                                    </p:anim>
                                    <p:anim calcmode="lin" valueType="num">
                                      <p:cBhvr additive="base">
                                        <p:cTn id="138" dur="2000" fill="hold"/>
                                        <p:tgtEl>
                                          <p:spTgt spid="10"/>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2000" fill="hold"/>
                                        <p:tgtEl>
                                          <p:spTgt spid="19"/>
                                        </p:tgtEl>
                                        <p:attrNameLst>
                                          <p:attrName>ppt_x</p:attrName>
                                        </p:attrNameLst>
                                      </p:cBhvr>
                                      <p:tavLst>
                                        <p:tav tm="0">
                                          <p:val>
                                            <p:strVal val="0-#ppt_w/2"/>
                                          </p:val>
                                        </p:tav>
                                        <p:tav tm="100000">
                                          <p:val>
                                            <p:strVal val="#ppt_x"/>
                                          </p:val>
                                        </p:tav>
                                      </p:tavLst>
                                    </p:anim>
                                    <p:anim calcmode="lin" valueType="num">
                                      <p:cBhvr additive="base">
                                        <p:cTn id="142" dur="2000" fill="hold"/>
                                        <p:tgtEl>
                                          <p:spTgt spid="1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5"/>
                                        </p:tgtEl>
                                        <p:attrNameLst>
                                          <p:attrName>style.visibility</p:attrName>
                                        </p:attrNameLst>
                                      </p:cBhvr>
                                      <p:to>
                                        <p:strVal val="visible"/>
                                      </p:to>
                                    </p:set>
                                    <p:anim calcmode="lin" valueType="num">
                                      <p:cBhvr additive="base">
                                        <p:cTn id="149" dur="2000" fill="hold"/>
                                        <p:tgtEl>
                                          <p:spTgt spid="35"/>
                                        </p:tgtEl>
                                        <p:attrNameLst>
                                          <p:attrName>ppt_x</p:attrName>
                                        </p:attrNameLst>
                                      </p:cBhvr>
                                      <p:tavLst>
                                        <p:tav tm="0">
                                          <p:val>
                                            <p:strVal val="0-#ppt_w/2"/>
                                          </p:val>
                                        </p:tav>
                                        <p:tav tm="100000">
                                          <p:val>
                                            <p:strVal val="#ppt_x"/>
                                          </p:val>
                                        </p:tav>
                                      </p:tavLst>
                                    </p:anim>
                                    <p:anim calcmode="lin" valueType="num">
                                      <p:cBhvr additive="base">
                                        <p:cTn id="150" dur="2000" fill="hold"/>
                                        <p:tgtEl>
                                          <p:spTgt spid="35"/>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 calcmode="lin" valueType="num">
                                      <p:cBhvr additive="base">
                                        <p:cTn id="153" dur="2000" fill="hold"/>
                                        <p:tgtEl>
                                          <p:spTgt spid="4"/>
                                        </p:tgtEl>
                                        <p:attrNameLst>
                                          <p:attrName>ppt_x</p:attrName>
                                        </p:attrNameLst>
                                      </p:cBhvr>
                                      <p:tavLst>
                                        <p:tav tm="0">
                                          <p:val>
                                            <p:strVal val="#ppt_x"/>
                                          </p:val>
                                        </p:tav>
                                        <p:tav tm="100000">
                                          <p:val>
                                            <p:strVal val="#ppt_x"/>
                                          </p:val>
                                        </p:tav>
                                      </p:tavLst>
                                    </p:anim>
                                    <p:anim calcmode="lin" valueType="num">
                                      <p:cBhvr additive="base">
                                        <p:cTn id="154" dur="2000" fill="hold"/>
                                        <p:tgtEl>
                                          <p:spTgt spid="4"/>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12"/>
                                        </p:tgtEl>
                                        <p:attrNameLst>
                                          <p:attrName>style.visibility</p:attrName>
                                        </p:attrNameLst>
                                      </p:cBhvr>
                                      <p:to>
                                        <p:strVal val="visible"/>
                                      </p:to>
                                    </p:set>
                                    <p:anim calcmode="lin" valueType="num">
                                      <p:cBhvr additive="base">
                                        <p:cTn id="157" dur="2000" fill="hold"/>
                                        <p:tgtEl>
                                          <p:spTgt spid="12"/>
                                        </p:tgtEl>
                                        <p:attrNameLst>
                                          <p:attrName>ppt_x</p:attrName>
                                        </p:attrNameLst>
                                      </p:cBhvr>
                                      <p:tavLst>
                                        <p:tav tm="0">
                                          <p:val>
                                            <p:strVal val="#ppt_x"/>
                                          </p:val>
                                        </p:tav>
                                        <p:tav tm="100000">
                                          <p:val>
                                            <p:strVal val="#ppt_x"/>
                                          </p:val>
                                        </p:tav>
                                      </p:tavLst>
                                    </p:anim>
                                    <p:anim calcmode="lin" valueType="num">
                                      <p:cBhvr additive="base">
                                        <p:cTn id="158" dur="2000" fill="hold"/>
                                        <p:tgtEl>
                                          <p:spTgt spid="12"/>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22"/>
                                        </p:tgtEl>
                                        <p:attrNameLst>
                                          <p:attrName>style.visibility</p:attrName>
                                        </p:attrNameLst>
                                      </p:cBhvr>
                                      <p:to>
                                        <p:strVal val="visible"/>
                                      </p:to>
                                    </p:set>
                                    <p:anim calcmode="lin" valueType="num">
                                      <p:cBhvr additive="base">
                                        <p:cTn id="161" dur="2000" fill="hold"/>
                                        <p:tgtEl>
                                          <p:spTgt spid="22"/>
                                        </p:tgtEl>
                                        <p:attrNameLst>
                                          <p:attrName>ppt_x</p:attrName>
                                        </p:attrNameLst>
                                      </p:cBhvr>
                                      <p:tavLst>
                                        <p:tav tm="0">
                                          <p:val>
                                            <p:strVal val="#ppt_x"/>
                                          </p:val>
                                        </p:tav>
                                        <p:tav tm="100000">
                                          <p:val>
                                            <p:strVal val="#ppt_x"/>
                                          </p:val>
                                        </p:tav>
                                      </p:tavLst>
                                    </p:anim>
                                    <p:anim calcmode="lin" valueType="num">
                                      <p:cBhvr additive="base">
                                        <p:cTn id="162" dur="2000" fill="hold"/>
                                        <p:tgtEl>
                                          <p:spTgt spid="22"/>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28"/>
                                        </p:tgtEl>
                                        <p:attrNameLst>
                                          <p:attrName>style.visibility</p:attrName>
                                        </p:attrNameLst>
                                      </p:cBhvr>
                                      <p:to>
                                        <p:strVal val="visible"/>
                                      </p:to>
                                    </p:set>
                                    <p:anim calcmode="lin" valueType="num">
                                      <p:cBhvr additive="base">
                                        <p:cTn id="165" dur="2000" fill="hold"/>
                                        <p:tgtEl>
                                          <p:spTgt spid="28"/>
                                        </p:tgtEl>
                                        <p:attrNameLst>
                                          <p:attrName>ppt_x</p:attrName>
                                        </p:attrNameLst>
                                      </p:cBhvr>
                                      <p:tavLst>
                                        <p:tav tm="0">
                                          <p:val>
                                            <p:strVal val="#ppt_x"/>
                                          </p:val>
                                        </p:tav>
                                        <p:tav tm="100000">
                                          <p:val>
                                            <p:strVal val="#ppt_x"/>
                                          </p:val>
                                        </p:tav>
                                      </p:tavLst>
                                    </p:anim>
                                    <p:anim calcmode="lin" valueType="num">
                                      <p:cBhvr additive="base">
                                        <p:cTn id="166" dur="2000" fill="hold"/>
                                        <p:tgtEl>
                                          <p:spTgt spid="28"/>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8"/>
                                        </p:tgtEl>
                                        <p:attrNameLst>
                                          <p:attrName>style.visibility</p:attrName>
                                        </p:attrNameLst>
                                      </p:cBhvr>
                                      <p:to>
                                        <p:strVal val="visible"/>
                                      </p:to>
                                    </p:set>
                                    <p:anim calcmode="lin" valueType="num">
                                      <p:cBhvr additive="base">
                                        <p:cTn id="169" dur="2000" fill="hold"/>
                                        <p:tgtEl>
                                          <p:spTgt spid="8"/>
                                        </p:tgtEl>
                                        <p:attrNameLst>
                                          <p:attrName>ppt_x</p:attrName>
                                        </p:attrNameLst>
                                      </p:cBhvr>
                                      <p:tavLst>
                                        <p:tav tm="0">
                                          <p:val>
                                            <p:strVal val="1+#ppt_w/2"/>
                                          </p:val>
                                        </p:tav>
                                        <p:tav tm="100000">
                                          <p:val>
                                            <p:strVal val="#ppt_x"/>
                                          </p:val>
                                        </p:tav>
                                      </p:tavLst>
                                    </p:anim>
                                    <p:anim calcmode="lin" valueType="num">
                                      <p:cBhvr additive="base">
                                        <p:cTn id="170" dur="2000" fill="hold"/>
                                        <p:tgtEl>
                                          <p:spTgt spid="8"/>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13"/>
                                        </p:tgtEl>
                                        <p:attrNameLst>
                                          <p:attrName>style.visibility</p:attrName>
                                        </p:attrNameLst>
                                      </p:cBhvr>
                                      <p:to>
                                        <p:strVal val="visible"/>
                                      </p:to>
                                    </p:set>
                                    <p:anim calcmode="lin" valueType="num">
                                      <p:cBhvr additive="base">
                                        <p:cTn id="173" dur="2000" fill="hold"/>
                                        <p:tgtEl>
                                          <p:spTgt spid="13"/>
                                        </p:tgtEl>
                                        <p:attrNameLst>
                                          <p:attrName>ppt_x</p:attrName>
                                        </p:attrNameLst>
                                      </p:cBhvr>
                                      <p:tavLst>
                                        <p:tav tm="0">
                                          <p:val>
                                            <p:strVal val="1+#ppt_w/2"/>
                                          </p:val>
                                        </p:tav>
                                        <p:tav tm="100000">
                                          <p:val>
                                            <p:strVal val="#ppt_x"/>
                                          </p:val>
                                        </p:tav>
                                      </p:tavLst>
                                    </p:anim>
                                    <p:anim calcmode="lin" valueType="num">
                                      <p:cBhvr additive="base">
                                        <p:cTn id="174" dur="2000" fill="hold"/>
                                        <p:tgtEl>
                                          <p:spTgt spid="13"/>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20"/>
                                        </p:tgtEl>
                                        <p:attrNameLst>
                                          <p:attrName>style.visibility</p:attrName>
                                        </p:attrNameLst>
                                      </p:cBhvr>
                                      <p:to>
                                        <p:strVal val="visible"/>
                                      </p:to>
                                    </p:set>
                                    <p:anim calcmode="lin" valueType="num">
                                      <p:cBhvr additive="base">
                                        <p:cTn id="177" dur="2000" fill="hold"/>
                                        <p:tgtEl>
                                          <p:spTgt spid="20"/>
                                        </p:tgtEl>
                                        <p:attrNameLst>
                                          <p:attrName>ppt_x</p:attrName>
                                        </p:attrNameLst>
                                      </p:cBhvr>
                                      <p:tavLst>
                                        <p:tav tm="0">
                                          <p:val>
                                            <p:strVal val="1+#ppt_w/2"/>
                                          </p:val>
                                        </p:tav>
                                        <p:tav tm="100000">
                                          <p:val>
                                            <p:strVal val="#ppt_x"/>
                                          </p:val>
                                        </p:tav>
                                      </p:tavLst>
                                    </p:anim>
                                    <p:anim calcmode="lin" valueType="num">
                                      <p:cBhvr additive="base">
                                        <p:cTn id="178" dur="2000" fill="hold"/>
                                        <p:tgtEl>
                                          <p:spTgt spid="20"/>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1+#ppt_w/2"/>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2" presetClass="entr" presetSubtype="2" fill="hold" nodeType="withEffect">
                                  <p:stCondLst>
                                    <p:cond delay="0"/>
                                  </p:stCondLst>
                                  <p:childTnLst>
                                    <p:set>
                                      <p:cBhvr>
                                        <p:cTn id="184" dur="1" fill="hold">
                                          <p:stCondLst>
                                            <p:cond delay="0"/>
                                          </p:stCondLst>
                                        </p:cTn>
                                        <p:tgtEl>
                                          <p:spTgt spid="7"/>
                                        </p:tgtEl>
                                        <p:attrNameLst>
                                          <p:attrName>style.visibility</p:attrName>
                                        </p:attrNameLst>
                                      </p:cBhvr>
                                      <p:to>
                                        <p:strVal val="visible"/>
                                      </p:to>
                                    </p:set>
                                    <p:anim calcmode="lin" valueType="num">
                                      <p:cBhvr additive="base">
                                        <p:cTn id="185" dur="2000" fill="hold"/>
                                        <p:tgtEl>
                                          <p:spTgt spid="7"/>
                                        </p:tgtEl>
                                        <p:attrNameLst>
                                          <p:attrName>ppt_x</p:attrName>
                                        </p:attrNameLst>
                                      </p:cBhvr>
                                      <p:tavLst>
                                        <p:tav tm="0">
                                          <p:val>
                                            <p:strVal val="1+#ppt_w/2"/>
                                          </p:val>
                                        </p:tav>
                                        <p:tav tm="100000">
                                          <p:val>
                                            <p:strVal val="#ppt_x"/>
                                          </p:val>
                                        </p:tav>
                                      </p:tavLst>
                                    </p:anim>
                                    <p:anim calcmode="lin" valueType="num">
                                      <p:cBhvr additive="base">
                                        <p:cTn id="186" dur="2000" fill="hold"/>
                                        <p:tgtEl>
                                          <p:spTgt spid="7"/>
                                        </p:tgtEl>
                                        <p:attrNameLst>
                                          <p:attrName>ppt_y</p:attrName>
                                        </p:attrNameLst>
                                      </p:cBhvr>
                                      <p:tavLst>
                                        <p:tav tm="0">
                                          <p:val>
                                            <p:strVal val="#ppt_y"/>
                                          </p:val>
                                        </p:tav>
                                        <p:tav tm="100000">
                                          <p:val>
                                            <p:strVal val="#ppt_y"/>
                                          </p:val>
                                        </p:tav>
                                      </p:tavLst>
                                    </p:anim>
                                  </p:childTnLst>
                                </p:cTn>
                              </p:par>
                              <p:par>
                                <p:cTn id="187" presetID="2" presetClass="entr" presetSubtype="2" fill="hold" nodeType="withEffect">
                                  <p:stCondLst>
                                    <p:cond delay="0"/>
                                  </p:stCondLst>
                                  <p:childTnLst>
                                    <p:set>
                                      <p:cBhvr>
                                        <p:cTn id="188" dur="1" fill="hold">
                                          <p:stCondLst>
                                            <p:cond delay="0"/>
                                          </p:stCondLst>
                                        </p:cTn>
                                        <p:tgtEl>
                                          <p:spTgt spid="14"/>
                                        </p:tgtEl>
                                        <p:attrNameLst>
                                          <p:attrName>style.visibility</p:attrName>
                                        </p:attrNameLst>
                                      </p:cBhvr>
                                      <p:to>
                                        <p:strVal val="visible"/>
                                      </p:to>
                                    </p:set>
                                    <p:anim calcmode="lin" valueType="num">
                                      <p:cBhvr additive="base">
                                        <p:cTn id="189" dur="2000" fill="hold"/>
                                        <p:tgtEl>
                                          <p:spTgt spid="14"/>
                                        </p:tgtEl>
                                        <p:attrNameLst>
                                          <p:attrName>ppt_x</p:attrName>
                                        </p:attrNameLst>
                                      </p:cBhvr>
                                      <p:tavLst>
                                        <p:tav tm="0">
                                          <p:val>
                                            <p:strVal val="1+#ppt_w/2"/>
                                          </p:val>
                                        </p:tav>
                                        <p:tav tm="100000">
                                          <p:val>
                                            <p:strVal val="#ppt_x"/>
                                          </p:val>
                                        </p:tav>
                                      </p:tavLst>
                                    </p:anim>
                                    <p:anim calcmode="lin" valueType="num">
                                      <p:cBhvr additive="base">
                                        <p:cTn id="190" dur="2000" fill="hold"/>
                                        <p:tgtEl>
                                          <p:spTgt spid="14"/>
                                        </p:tgtEl>
                                        <p:attrNameLst>
                                          <p:attrName>ppt_y</p:attrName>
                                        </p:attrNameLst>
                                      </p:cBhvr>
                                      <p:tavLst>
                                        <p:tav tm="0">
                                          <p:val>
                                            <p:strVal val="#ppt_y"/>
                                          </p:val>
                                        </p:tav>
                                        <p:tav tm="100000">
                                          <p:val>
                                            <p:strVal val="#ppt_y"/>
                                          </p:val>
                                        </p:tav>
                                      </p:tavLst>
                                    </p:anim>
                                  </p:childTnLst>
                                </p:cTn>
                              </p:par>
                              <p:par>
                                <p:cTn id="191" presetID="2" presetClass="entr" presetSubtype="2" fill="hold" nodeType="withEffect">
                                  <p:stCondLst>
                                    <p:cond delay="0"/>
                                  </p:stCondLst>
                                  <p:childTnLst>
                                    <p:set>
                                      <p:cBhvr>
                                        <p:cTn id="192" dur="1" fill="hold">
                                          <p:stCondLst>
                                            <p:cond delay="0"/>
                                          </p:stCondLst>
                                        </p:cTn>
                                        <p:tgtEl>
                                          <p:spTgt spid="21"/>
                                        </p:tgtEl>
                                        <p:attrNameLst>
                                          <p:attrName>style.visibility</p:attrName>
                                        </p:attrNameLst>
                                      </p:cBhvr>
                                      <p:to>
                                        <p:strVal val="visible"/>
                                      </p:to>
                                    </p:set>
                                    <p:anim calcmode="lin" valueType="num">
                                      <p:cBhvr additive="base">
                                        <p:cTn id="193" dur="2000" fill="hold"/>
                                        <p:tgtEl>
                                          <p:spTgt spid="21"/>
                                        </p:tgtEl>
                                        <p:attrNameLst>
                                          <p:attrName>ppt_x</p:attrName>
                                        </p:attrNameLst>
                                      </p:cBhvr>
                                      <p:tavLst>
                                        <p:tav tm="0">
                                          <p:val>
                                            <p:strVal val="1+#ppt_w/2"/>
                                          </p:val>
                                        </p:tav>
                                        <p:tav tm="100000">
                                          <p:val>
                                            <p:strVal val="#ppt_x"/>
                                          </p:val>
                                        </p:tav>
                                      </p:tavLst>
                                    </p:anim>
                                    <p:anim calcmode="lin" valueType="num">
                                      <p:cBhvr additive="base">
                                        <p:cTn id="194" dur="2000" fill="hold"/>
                                        <p:tgtEl>
                                          <p:spTgt spid="21"/>
                                        </p:tgtEl>
                                        <p:attrNameLst>
                                          <p:attrName>ppt_y</p:attrName>
                                        </p:attrNameLst>
                                      </p:cBhvr>
                                      <p:tavLst>
                                        <p:tav tm="0">
                                          <p:val>
                                            <p:strVal val="#ppt_y"/>
                                          </p:val>
                                        </p:tav>
                                        <p:tav tm="100000">
                                          <p:val>
                                            <p:strVal val="#ppt_y"/>
                                          </p:val>
                                        </p:tav>
                                      </p:tavLst>
                                    </p:anim>
                                  </p:childTnLst>
                                </p:cTn>
                              </p:par>
                              <p:par>
                                <p:cTn id="195" presetID="2" presetClass="entr" presetSubtype="2" fill="hold" nodeType="withEffect">
                                  <p:stCondLst>
                                    <p:cond delay="0"/>
                                  </p:stCondLst>
                                  <p:childTnLst>
                                    <p:set>
                                      <p:cBhvr>
                                        <p:cTn id="196" dur="1" fill="hold">
                                          <p:stCondLst>
                                            <p:cond delay="0"/>
                                          </p:stCondLst>
                                        </p:cTn>
                                        <p:tgtEl>
                                          <p:spTgt spid="30"/>
                                        </p:tgtEl>
                                        <p:attrNameLst>
                                          <p:attrName>style.visibility</p:attrName>
                                        </p:attrNameLst>
                                      </p:cBhvr>
                                      <p:to>
                                        <p:strVal val="visible"/>
                                      </p:to>
                                    </p:set>
                                    <p:anim calcmode="lin" valueType="num">
                                      <p:cBhvr additive="base">
                                        <p:cTn id="197" dur="2000" fill="hold"/>
                                        <p:tgtEl>
                                          <p:spTgt spid="30"/>
                                        </p:tgtEl>
                                        <p:attrNameLst>
                                          <p:attrName>ppt_x</p:attrName>
                                        </p:attrNameLst>
                                      </p:cBhvr>
                                      <p:tavLst>
                                        <p:tav tm="0">
                                          <p:val>
                                            <p:strVal val="1+#ppt_w/2"/>
                                          </p:val>
                                        </p:tav>
                                        <p:tav tm="100000">
                                          <p:val>
                                            <p:strVal val="#ppt_x"/>
                                          </p:val>
                                        </p:tav>
                                      </p:tavLst>
                                    </p:anim>
                                    <p:anim calcmode="lin" valueType="num">
                                      <p:cBhvr additive="base">
                                        <p:cTn id="198" dur="2000" fill="hold"/>
                                        <p:tgtEl>
                                          <p:spTgt spid="30"/>
                                        </p:tgtEl>
                                        <p:attrNameLst>
                                          <p:attrName>ppt_y</p:attrName>
                                        </p:attrNameLst>
                                      </p:cBhvr>
                                      <p:tavLst>
                                        <p:tav tm="0">
                                          <p:val>
                                            <p:strVal val="#ppt_y"/>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9"/>
                                        </p:tgtEl>
                                        <p:attrNameLst>
                                          <p:attrName>style.visibility</p:attrName>
                                        </p:attrNameLst>
                                      </p:cBhvr>
                                      <p:to>
                                        <p:strVal val="visible"/>
                                      </p:to>
                                    </p:set>
                                    <p:anim calcmode="lin" valueType="num">
                                      <p:cBhvr additive="base">
                                        <p:cTn id="201" dur="2000" fill="hold"/>
                                        <p:tgtEl>
                                          <p:spTgt spid="9"/>
                                        </p:tgtEl>
                                        <p:attrNameLst>
                                          <p:attrName>ppt_x</p:attrName>
                                        </p:attrNameLst>
                                      </p:cBhvr>
                                      <p:tavLst>
                                        <p:tav tm="0">
                                          <p:val>
                                            <p:strVal val="1+#ppt_w/2"/>
                                          </p:val>
                                        </p:tav>
                                        <p:tav tm="100000">
                                          <p:val>
                                            <p:strVal val="#ppt_x"/>
                                          </p:val>
                                        </p:tav>
                                      </p:tavLst>
                                    </p:anim>
                                    <p:anim calcmode="lin" valueType="num">
                                      <p:cBhvr additive="base">
                                        <p:cTn id="202" dur="2000" fill="hold"/>
                                        <p:tgtEl>
                                          <p:spTgt spid="9"/>
                                        </p:tgtEl>
                                        <p:attrNameLst>
                                          <p:attrName>ppt_y</p:attrName>
                                        </p:attrNameLst>
                                      </p:cBhvr>
                                      <p:tavLst>
                                        <p:tav tm="0">
                                          <p:val>
                                            <p:strVal val="1+#ppt_h/2"/>
                                          </p:val>
                                        </p:tav>
                                        <p:tav tm="100000">
                                          <p:val>
                                            <p:strVal val="#ppt_y"/>
                                          </p:val>
                                        </p:tav>
                                      </p:tavLst>
                                    </p:anim>
                                  </p:childTnLst>
                                </p:cTn>
                              </p:par>
                              <p:par>
                                <p:cTn id="203" presetID="2" presetClass="entr" presetSubtype="6" fill="hold" nodeType="withEffect">
                                  <p:stCondLst>
                                    <p:cond delay="0"/>
                                  </p:stCondLst>
                                  <p:childTnLst>
                                    <p:set>
                                      <p:cBhvr>
                                        <p:cTn id="204" dur="1" fill="hold">
                                          <p:stCondLst>
                                            <p:cond delay="0"/>
                                          </p:stCondLst>
                                        </p:cTn>
                                        <p:tgtEl>
                                          <p:spTgt spid="15"/>
                                        </p:tgtEl>
                                        <p:attrNameLst>
                                          <p:attrName>style.visibility</p:attrName>
                                        </p:attrNameLst>
                                      </p:cBhvr>
                                      <p:to>
                                        <p:strVal val="visible"/>
                                      </p:to>
                                    </p:set>
                                    <p:anim calcmode="lin" valueType="num">
                                      <p:cBhvr additive="base">
                                        <p:cTn id="205" dur="2000" fill="hold"/>
                                        <p:tgtEl>
                                          <p:spTgt spid="15"/>
                                        </p:tgtEl>
                                        <p:attrNameLst>
                                          <p:attrName>ppt_x</p:attrName>
                                        </p:attrNameLst>
                                      </p:cBhvr>
                                      <p:tavLst>
                                        <p:tav tm="0">
                                          <p:val>
                                            <p:strVal val="1+#ppt_w/2"/>
                                          </p:val>
                                        </p:tav>
                                        <p:tav tm="100000">
                                          <p:val>
                                            <p:strVal val="#ppt_x"/>
                                          </p:val>
                                        </p:tav>
                                      </p:tavLst>
                                    </p:anim>
                                    <p:anim calcmode="lin" valueType="num">
                                      <p:cBhvr additive="base">
                                        <p:cTn id="206" dur="2000" fill="hold"/>
                                        <p:tgtEl>
                                          <p:spTgt spid="15"/>
                                        </p:tgtEl>
                                        <p:attrNameLst>
                                          <p:attrName>ppt_y</p:attrName>
                                        </p:attrNameLst>
                                      </p:cBhvr>
                                      <p:tavLst>
                                        <p:tav tm="0">
                                          <p:val>
                                            <p:strVal val="1+#ppt_h/2"/>
                                          </p:val>
                                        </p:tav>
                                        <p:tav tm="100000">
                                          <p:val>
                                            <p:strVal val="#ppt_y"/>
                                          </p:val>
                                        </p:tav>
                                      </p:tavLst>
                                    </p:anim>
                                  </p:childTnLst>
                                </p:cTn>
                              </p:par>
                              <p:par>
                                <p:cTn id="207" presetID="2" presetClass="entr" presetSubtype="6" fill="hold" nodeType="withEffect">
                                  <p:stCondLst>
                                    <p:cond delay="0"/>
                                  </p:stCondLst>
                                  <p:childTnLst>
                                    <p:set>
                                      <p:cBhvr>
                                        <p:cTn id="208" dur="1" fill="hold">
                                          <p:stCondLst>
                                            <p:cond delay="0"/>
                                          </p:stCondLst>
                                        </p:cTn>
                                        <p:tgtEl>
                                          <p:spTgt spid="23"/>
                                        </p:tgtEl>
                                        <p:attrNameLst>
                                          <p:attrName>style.visibility</p:attrName>
                                        </p:attrNameLst>
                                      </p:cBhvr>
                                      <p:to>
                                        <p:strVal val="visible"/>
                                      </p:to>
                                    </p:set>
                                    <p:anim calcmode="lin" valueType="num">
                                      <p:cBhvr additive="base">
                                        <p:cTn id="209" dur="2000" fill="hold"/>
                                        <p:tgtEl>
                                          <p:spTgt spid="23"/>
                                        </p:tgtEl>
                                        <p:attrNameLst>
                                          <p:attrName>ppt_x</p:attrName>
                                        </p:attrNameLst>
                                      </p:cBhvr>
                                      <p:tavLst>
                                        <p:tav tm="0">
                                          <p:val>
                                            <p:strVal val="1+#ppt_w/2"/>
                                          </p:val>
                                        </p:tav>
                                        <p:tav tm="100000">
                                          <p:val>
                                            <p:strVal val="#ppt_x"/>
                                          </p:val>
                                        </p:tav>
                                      </p:tavLst>
                                    </p:anim>
                                    <p:anim calcmode="lin" valueType="num">
                                      <p:cBhvr additive="base">
                                        <p:cTn id="210" dur="2000" fill="hold"/>
                                        <p:tgtEl>
                                          <p:spTgt spid="23"/>
                                        </p:tgtEl>
                                        <p:attrNameLst>
                                          <p:attrName>ppt_y</p:attrName>
                                        </p:attrNameLst>
                                      </p:cBhvr>
                                      <p:tavLst>
                                        <p:tav tm="0">
                                          <p:val>
                                            <p:strVal val="1+#ppt_h/2"/>
                                          </p:val>
                                        </p:tav>
                                        <p:tav tm="100000">
                                          <p:val>
                                            <p:strVal val="#ppt_y"/>
                                          </p:val>
                                        </p:tav>
                                      </p:tavLst>
                                    </p:anim>
                                  </p:childTnLst>
                                </p:cTn>
                              </p:par>
                              <p:par>
                                <p:cTn id="211" presetID="2" presetClass="entr" presetSubtype="6" fill="hold" nodeType="withEffect">
                                  <p:stCondLst>
                                    <p:cond delay="0"/>
                                  </p:stCondLst>
                                  <p:childTnLst>
                                    <p:set>
                                      <p:cBhvr>
                                        <p:cTn id="212" dur="1" fill="hold">
                                          <p:stCondLst>
                                            <p:cond delay="0"/>
                                          </p:stCondLst>
                                        </p:cTn>
                                        <p:tgtEl>
                                          <p:spTgt spid="31"/>
                                        </p:tgtEl>
                                        <p:attrNameLst>
                                          <p:attrName>style.visibility</p:attrName>
                                        </p:attrNameLst>
                                      </p:cBhvr>
                                      <p:to>
                                        <p:strVal val="visible"/>
                                      </p:to>
                                    </p:set>
                                    <p:anim calcmode="lin" valueType="num">
                                      <p:cBhvr additive="base">
                                        <p:cTn id="213" dur="2000" fill="hold"/>
                                        <p:tgtEl>
                                          <p:spTgt spid="31"/>
                                        </p:tgtEl>
                                        <p:attrNameLst>
                                          <p:attrName>ppt_x</p:attrName>
                                        </p:attrNameLst>
                                      </p:cBhvr>
                                      <p:tavLst>
                                        <p:tav tm="0">
                                          <p:val>
                                            <p:strVal val="1+#ppt_w/2"/>
                                          </p:val>
                                        </p:tav>
                                        <p:tav tm="100000">
                                          <p:val>
                                            <p:strVal val="#ppt_x"/>
                                          </p:val>
                                        </p:tav>
                                      </p:tavLst>
                                    </p:anim>
                                    <p:anim calcmode="lin" valueType="num">
                                      <p:cBhvr additive="base">
                                        <p:cTn id="214" dur="2000" fill="hold"/>
                                        <p:tgtEl>
                                          <p:spTgt spid="31"/>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5"/>
                                        </p:tgtEl>
                                        <p:attrNameLst>
                                          <p:attrName>style.visibility</p:attrName>
                                        </p:attrNameLst>
                                      </p:cBhvr>
                                      <p:to>
                                        <p:strVal val="visible"/>
                                      </p:to>
                                    </p:set>
                                    <p:anim calcmode="lin" valueType="num">
                                      <p:cBhvr additive="base">
                                        <p:cTn id="217" dur="2000" fill="hold"/>
                                        <p:tgtEl>
                                          <p:spTgt spid="5"/>
                                        </p:tgtEl>
                                        <p:attrNameLst>
                                          <p:attrName>ppt_x</p:attrName>
                                        </p:attrNameLst>
                                      </p:cBhvr>
                                      <p:tavLst>
                                        <p:tav tm="0">
                                          <p:val>
                                            <p:strVal val="#ppt_x"/>
                                          </p:val>
                                        </p:tav>
                                        <p:tav tm="100000">
                                          <p:val>
                                            <p:strVal val="#ppt_x"/>
                                          </p:val>
                                        </p:tav>
                                      </p:tavLst>
                                    </p:anim>
                                    <p:anim calcmode="lin" valueType="num">
                                      <p:cBhvr additive="base">
                                        <p:cTn id="218" dur="2000" fill="hold"/>
                                        <p:tgtEl>
                                          <p:spTgt spid="5"/>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16"/>
                                        </p:tgtEl>
                                        <p:attrNameLst>
                                          <p:attrName>style.visibility</p:attrName>
                                        </p:attrNameLst>
                                      </p:cBhvr>
                                      <p:to>
                                        <p:strVal val="visible"/>
                                      </p:to>
                                    </p:set>
                                    <p:anim calcmode="lin" valueType="num">
                                      <p:cBhvr additive="base">
                                        <p:cTn id="221" dur="2000" fill="hold"/>
                                        <p:tgtEl>
                                          <p:spTgt spid="16"/>
                                        </p:tgtEl>
                                        <p:attrNameLst>
                                          <p:attrName>ppt_x</p:attrName>
                                        </p:attrNameLst>
                                      </p:cBhvr>
                                      <p:tavLst>
                                        <p:tav tm="0">
                                          <p:val>
                                            <p:strVal val="#ppt_x"/>
                                          </p:val>
                                        </p:tav>
                                        <p:tav tm="100000">
                                          <p:val>
                                            <p:strVal val="#ppt_x"/>
                                          </p:val>
                                        </p:tav>
                                      </p:tavLst>
                                    </p:anim>
                                    <p:anim calcmode="lin" valueType="num">
                                      <p:cBhvr additive="base">
                                        <p:cTn id="222" dur="2000" fill="hold"/>
                                        <p:tgtEl>
                                          <p:spTgt spid="16"/>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24"/>
                                        </p:tgtEl>
                                        <p:attrNameLst>
                                          <p:attrName>style.visibility</p:attrName>
                                        </p:attrNameLst>
                                      </p:cBhvr>
                                      <p:to>
                                        <p:strVal val="visible"/>
                                      </p:to>
                                    </p:set>
                                    <p:anim calcmode="lin" valueType="num">
                                      <p:cBhvr additive="base">
                                        <p:cTn id="225" dur="2000" fill="hold"/>
                                        <p:tgtEl>
                                          <p:spTgt spid="24"/>
                                        </p:tgtEl>
                                        <p:attrNameLst>
                                          <p:attrName>ppt_x</p:attrName>
                                        </p:attrNameLst>
                                      </p:cBhvr>
                                      <p:tavLst>
                                        <p:tav tm="0">
                                          <p:val>
                                            <p:strVal val="#ppt_x"/>
                                          </p:val>
                                        </p:tav>
                                        <p:tav tm="100000">
                                          <p:val>
                                            <p:strVal val="#ppt_x"/>
                                          </p:val>
                                        </p:tav>
                                      </p:tavLst>
                                    </p:anim>
                                    <p:anim calcmode="lin" valueType="num">
                                      <p:cBhvr additive="base">
                                        <p:cTn id="226" dur="2000" fill="hold"/>
                                        <p:tgtEl>
                                          <p:spTgt spid="24"/>
                                        </p:tgtEl>
                                        <p:attrNameLst>
                                          <p:attrName>ppt_y</p:attrName>
                                        </p:attrNameLst>
                                      </p:cBhvr>
                                      <p:tavLst>
                                        <p:tav tm="0">
                                          <p:val>
                                            <p:strVal val="1+#ppt_h/2"/>
                                          </p:val>
                                        </p:tav>
                                        <p:tav tm="100000">
                                          <p:val>
                                            <p:strVal val="#ppt_y"/>
                                          </p:val>
                                        </p:tav>
                                      </p:tavLst>
                                    </p:anim>
                                  </p:childTnLst>
                                </p:cTn>
                              </p:par>
                              <p:par>
                                <p:cTn id="227" presetID="2" presetClass="entr" presetSubtype="4" fill="hold" nodeType="withEffect">
                                  <p:stCondLst>
                                    <p:cond delay="0"/>
                                  </p:stCondLst>
                                  <p:childTnLst>
                                    <p:set>
                                      <p:cBhvr>
                                        <p:cTn id="228" dur="1" fill="hold">
                                          <p:stCondLst>
                                            <p:cond delay="0"/>
                                          </p:stCondLst>
                                        </p:cTn>
                                        <p:tgtEl>
                                          <p:spTgt spid="32"/>
                                        </p:tgtEl>
                                        <p:attrNameLst>
                                          <p:attrName>style.visibility</p:attrName>
                                        </p:attrNameLst>
                                      </p:cBhvr>
                                      <p:to>
                                        <p:strVal val="visible"/>
                                      </p:to>
                                    </p:set>
                                    <p:anim calcmode="lin" valueType="num">
                                      <p:cBhvr additive="base">
                                        <p:cTn id="229" dur="2000" fill="hold"/>
                                        <p:tgtEl>
                                          <p:spTgt spid="32"/>
                                        </p:tgtEl>
                                        <p:attrNameLst>
                                          <p:attrName>ppt_x</p:attrName>
                                        </p:attrNameLst>
                                      </p:cBhvr>
                                      <p:tavLst>
                                        <p:tav tm="0">
                                          <p:val>
                                            <p:strVal val="#ppt_x"/>
                                          </p:val>
                                        </p:tav>
                                        <p:tav tm="100000">
                                          <p:val>
                                            <p:strVal val="#ppt_x"/>
                                          </p:val>
                                        </p:tav>
                                      </p:tavLst>
                                    </p:anim>
                                    <p:anim calcmode="lin" valueType="num">
                                      <p:cBhvr additive="base">
                                        <p:cTn id="230" dur="2000" fill="hold"/>
                                        <p:tgtEl>
                                          <p:spTgt spid="32"/>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11"/>
                                        </p:tgtEl>
                                        <p:attrNameLst>
                                          <p:attrName>style.visibility</p:attrName>
                                        </p:attrNameLst>
                                      </p:cBhvr>
                                      <p:to>
                                        <p:strVal val="visible"/>
                                      </p:to>
                                    </p:set>
                                    <p:anim calcmode="lin" valueType="num">
                                      <p:cBhvr additive="base">
                                        <p:cTn id="233" dur="2000" fill="hold"/>
                                        <p:tgtEl>
                                          <p:spTgt spid="11"/>
                                        </p:tgtEl>
                                        <p:attrNameLst>
                                          <p:attrName>ppt_x</p:attrName>
                                        </p:attrNameLst>
                                      </p:cBhvr>
                                      <p:tavLst>
                                        <p:tav tm="0">
                                          <p:val>
                                            <p:strVal val="0-#ppt_w/2"/>
                                          </p:val>
                                        </p:tav>
                                        <p:tav tm="100000">
                                          <p:val>
                                            <p:strVal val="#ppt_x"/>
                                          </p:val>
                                        </p:tav>
                                      </p:tavLst>
                                    </p:anim>
                                    <p:anim calcmode="lin" valueType="num">
                                      <p:cBhvr additive="base">
                                        <p:cTn id="234" dur="2000" fill="hold"/>
                                        <p:tgtEl>
                                          <p:spTgt spid="11"/>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17"/>
                                        </p:tgtEl>
                                        <p:attrNameLst>
                                          <p:attrName>style.visibility</p:attrName>
                                        </p:attrNameLst>
                                      </p:cBhvr>
                                      <p:to>
                                        <p:strVal val="visible"/>
                                      </p:to>
                                    </p:set>
                                    <p:anim calcmode="lin" valueType="num">
                                      <p:cBhvr additive="base">
                                        <p:cTn id="237" dur="2000" fill="hold"/>
                                        <p:tgtEl>
                                          <p:spTgt spid="17"/>
                                        </p:tgtEl>
                                        <p:attrNameLst>
                                          <p:attrName>ppt_x</p:attrName>
                                        </p:attrNameLst>
                                      </p:cBhvr>
                                      <p:tavLst>
                                        <p:tav tm="0">
                                          <p:val>
                                            <p:strVal val="0-#ppt_w/2"/>
                                          </p:val>
                                        </p:tav>
                                        <p:tav tm="100000">
                                          <p:val>
                                            <p:strVal val="#ppt_x"/>
                                          </p:val>
                                        </p:tav>
                                      </p:tavLst>
                                    </p:anim>
                                    <p:anim calcmode="lin" valueType="num">
                                      <p:cBhvr additive="base">
                                        <p:cTn id="238" dur="2000" fill="hold"/>
                                        <p:tgtEl>
                                          <p:spTgt spid="17"/>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additive="base">
                                        <p:cTn id="241" dur="2000" fill="hold"/>
                                        <p:tgtEl>
                                          <p:spTgt spid="25"/>
                                        </p:tgtEl>
                                        <p:attrNameLst>
                                          <p:attrName>ppt_x</p:attrName>
                                        </p:attrNameLst>
                                      </p:cBhvr>
                                      <p:tavLst>
                                        <p:tav tm="0">
                                          <p:val>
                                            <p:strVal val="0-#ppt_w/2"/>
                                          </p:val>
                                        </p:tav>
                                        <p:tav tm="100000">
                                          <p:val>
                                            <p:strVal val="#ppt_x"/>
                                          </p:val>
                                        </p:tav>
                                      </p:tavLst>
                                    </p:anim>
                                    <p:anim calcmode="lin" valueType="num">
                                      <p:cBhvr additive="base">
                                        <p:cTn id="242" dur="2000" fill="hold"/>
                                        <p:tgtEl>
                                          <p:spTgt spid="25"/>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33"/>
                                        </p:tgtEl>
                                        <p:attrNameLst>
                                          <p:attrName>style.visibility</p:attrName>
                                        </p:attrNameLst>
                                      </p:cBhvr>
                                      <p:to>
                                        <p:strVal val="visible"/>
                                      </p:to>
                                    </p:set>
                                    <p:anim calcmode="lin" valueType="num">
                                      <p:cBhvr additive="base">
                                        <p:cTn id="245" dur="2000" fill="hold"/>
                                        <p:tgtEl>
                                          <p:spTgt spid="33"/>
                                        </p:tgtEl>
                                        <p:attrNameLst>
                                          <p:attrName>ppt_x</p:attrName>
                                        </p:attrNameLst>
                                      </p:cBhvr>
                                      <p:tavLst>
                                        <p:tav tm="0">
                                          <p:val>
                                            <p:strVal val="0-#ppt_w/2"/>
                                          </p:val>
                                        </p:tav>
                                        <p:tav tm="100000">
                                          <p:val>
                                            <p:strVal val="#ppt_x"/>
                                          </p:val>
                                        </p:tav>
                                      </p:tavLst>
                                    </p:anim>
                                    <p:anim calcmode="lin" valueType="num">
                                      <p:cBhvr additive="base">
                                        <p:cTn id="246" dur="2000" fill="hold"/>
                                        <p:tgtEl>
                                          <p:spTgt spid="33"/>
                                        </p:tgtEl>
                                        <p:attrNameLst>
                                          <p:attrName>ppt_y</p:attrName>
                                        </p:attrNameLst>
                                      </p:cBhvr>
                                      <p:tavLst>
                                        <p:tav tm="0">
                                          <p:val>
                                            <p:strVal val="1+#ppt_h/2"/>
                                          </p:val>
                                        </p:tav>
                                        <p:tav tm="100000">
                                          <p:val>
                                            <p:strVal val="#ppt_y"/>
                                          </p:val>
                                        </p:tav>
                                      </p:tavLst>
                                    </p:anim>
                                  </p:childTnLst>
                                </p:cTn>
                              </p:par>
                              <p:par>
                                <p:cTn id="247" presetID="2" presetClass="entr" presetSubtype="8" fill="hold" nodeType="withEffect">
                                  <p:stCondLst>
                                    <p:cond delay="0"/>
                                  </p:stCondLst>
                                  <p:childTnLst>
                                    <p:set>
                                      <p:cBhvr>
                                        <p:cTn id="248" dur="1" fill="hold">
                                          <p:stCondLst>
                                            <p:cond delay="0"/>
                                          </p:stCondLst>
                                        </p:cTn>
                                        <p:tgtEl>
                                          <p:spTgt spid="6"/>
                                        </p:tgtEl>
                                        <p:attrNameLst>
                                          <p:attrName>style.visibility</p:attrName>
                                        </p:attrNameLst>
                                      </p:cBhvr>
                                      <p:to>
                                        <p:strVal val="visible"/>
                                      </p:to>
                                    </p:set>
                                    <p:anim calcmode="lin" valueType="num">
                                      <p:cBhvr additive="base">
                                        <p:cTn id="249" dur="2000" fill="hold"/>
                                        <p:tgtEl>
                                          <p:spTgt spid="6"/>
                                        </p:tgtEl>
                                        <p:attrNameLst>
                                          <p:attrName>ppt_x</p:attrName>
                                        </p:attrNameLst>
                                      </p:cBhvr>
                                      <p:tavLst>
                                        <p:tav tm="0">
                                          <p:val>
                                            <p:strVal val="0-#ppt_w/2"/>
                                          </p:val>
                                        </p:tav>
                                        <p:tav tm="100000">
                                          <p:val>
                                            <p:strVal val="#ppt_x"/>
                                          </p:val>
                                        </p:tav>
                                      </p:tavLst>
                                    </p:anim>
                                    <p:anim calcmode="lin" valueType="num">
                                      <p:cBhvr additive="base">
                                        <p:cTn id="250" dur="2000" fill="hold"/>
                                        <p:tgtEl>
                                          <p:spTgt spid="6"/>
                                        </p:tgtEl>
                                        <p:attrNameLst>
                                          <p:attrName>ppt_y</p:attrName>
                                        </p:attrNameLst>
                                      </p:cBhvr>
                                      <p:tavLst>
                                        <p:tav tm="0">
                                          <p:val>
                                            <p:strVal val="#ppt_y"/>
                                          </p:val>
                                        </p:tav>
                                        <p:tav tm="100000">
                                          <p:val>
                                            <p:strVal val="#ppt_y"/>
                                          </p:val>
                                        </p:tav>
                                      </p:tavLst>
                                    </p:anim>
                                  </p:childTnLst>
                                </p:cTn>
                              </p:par>
                              <p:par>
                                <p:cTn id="251" presetID="2" presetClass="entr" presetSubtype="8" fill="hold" nodeType="withEffect">
                                  <p:stCondLst>
                                    <p:cond delay="0"/>
                                  </p:stCondLst>
                                  <p:childTnLst>
                                    <p:set>
                                      <p:cBhvr>
                                        <p:cTn id="252" dur="1" fill="hold">
                                          <p:stCondLst>
                                            <p:cond delay="0"/>
                                          </p:stCondLst>
                                        </p:cTn>
                                        <p:tgtEl>
                                          <p:spTgt spid="18"/>
                                        </p:tgtEl>
                                        <p:attrNameLst>
                                          <p:attrName>style.visibility</p:attrName>
                                        </p:attrNameLst>
                                      </p:cBhvr>
                                      <p:to>
                                        <p:strVal val="visible"/>
                                      </p:to>
                                    </p:set>
                                    <p:anim calcmode="lin" valueType="num">
                                      <p:cBhvr additive="base">
                                        <p:cTn id="253" dur="2000" fill="hold"/>
                                        <p:tgtEl>
                                          <p:spTgt spid="18"/>
                                        </p:tgtEl>
                                        <p:attrNameLst>
                                          <p:attrName>ppt_x</p:attrName>
                                        </p:attrNameLst>
                                      </p:cBhvr>
                                      <p:tavLst>
                                        <p:tav tm="0">
                                          <p:val>
                                            <p:strVal val="0-#ppt_w/2"/>
                                          </p:val>
                                        </p:tav>
                                        <p:tav tm="100000">
                                          <p:val>
                                            <p:strVal val="#ppt_x"/>
                                          </p:val>
                                        </p:tav>
                                      </p:tavLst>
                                    </p:anim>
                                    <p:anim calcmode="lin" valueType="num">
                                      <p:cBhvr additive="base">
                                        <p:cTn id="254" dur="2000" fill="hold"/>
                                        <p:tgtEl>
                                          <p:spTgt spid="18"/>
                                        </p:tgtEl>
                                        <p:attrNameLst>
                                          <p:attrName>ppt_y</p:attrName>
                                        </p:attrNameLst>
                                      </p:cBhvr>
                                      <p:tavLst>
                                        <p:tav tm="0">
                                          <p:val>
                                            <p:strVal val="#ppt_y"/>
                                          </p:val>
                                        </p:tav>
                                        <p:tav tm="100000">
                                          <p:val>
                                            <p:strVal val="#ppt_y"/>
                                          </p:val>
                                        </p:tav>
                                      </p:tavLst>
                                    </p:anim>
                                  </p:childTnLst>
                                </p:cTn>
                              </p:par>
                              <p:par>
                                <p:cTn id="255" presetID="2" presetClass="entr" presetSubtype="8" fill="hold" nodeType="withEffect">
                                  <p:stCondLst>
                                    <p:cond delay="0"/>
                                  </p:stCondLst>
                                  <p:childTnLst>
                                    <p:set>
                                      <p:cBhvr>
                                        <p:cTn id="256" dur="1" fill="hold">
                                          <p:stCondLst>
                                            <p:cond delay="0"/>
                                          </p:stCondLst>
                                        </p:cTn>
                                        <p:tgtEl>
                                          <p:spTgt spid="26"/>
                                        </p:tgtEl>
                                        <p:attrNameLst>
                                          <p:attrName>style.visibility</p:attrName>
                                        </p:attrNameLst>
                                      </p:cBhvr>
                                      <p:to>
                                        <p:strVal val="visible"/>
                                      </p:to>
                                    </p:set>
                                    <p:anim calcmode="lin" valueType="num">
                                      <p:cBhvr additive="base">
                                        <p:cTn id="257" dur="2000" fill="hold"/>
                                        <p:tgtEl>
                                          <p:spTgt spid="26"/>
                                        </p:tgtEl>
                                        <p:attrNameLst>
                                          <p:attrName>ppt_x</p:attrName>
                                        </p:attrNameLst>
                                      </p:cBhvr>
                                      <p:tavLst>
                                        <p:tav tm="0">
                                          <p:val>
                                            <p:strVal val="0-#ppt_w/2"/>
                                          </p:val>
                                        </p:tav>
                                        <p:tav tm="100000">
                                          <p:val>
                                            <p:strVal val="#ppt_x"/>
                                          </p:val>
                                        </p:tav>
                                      </p:tavLst>
                                    </p:anim>
                                    <p:anim calcmode="lin" valueType="num">
                                      <p:cBhvr additive="base">
                                        <p:cTn id="258" dur="2000" fill="hold"/>
                                        <p:tgtEl>
                                          <p:spTgt spid="26"/>
                                        </p:tgtEl>
                                        <p:attrNameLst>
                                          <p:attrName>ppt_y</p:attrName>
                                        </p:attrNameLst>
                                      </p:cBhvr>
                                      <p:tavLst>
                                        <p:tav tm="0">
                                          <p:val>
                                            <p:strVal val="#ppt_y"/>
                                          </p:val>
                                        </p:tav>
                                        <p:tav tm="100000">
                                          <p:val>
                                            <p:strVal val="#ppt_y"/>
                                          </p:val>
                                        </p:tav>
                                      </p:tavLst>
                                    </p:anim>
                                  </p:childTnLst>
                                </p:cTn>
                              </p:par>
                              <p:par>
                                <p:cTn id="259" presetID="2" presetClass="entr" presetSubtype="8" fill="hold" nodeType="withEffect">
                                  <p:stCondLst>
                                    <p:cond delay="0"/>
                                  </p:stCondLst>
                                  <p:childTnLst>
                                    <p:set>
                                      <p:cBhvr>
                                        <p:cTn id="260" dur="1" fill="hold">
                                          <p:stCondLst>
                                            <p:cond delay="0"/>
                                          </p:stCondLst>
                                        </p:cTn>
                                        <p:tgtEl>
                                          <p:spTgt spid="34"/>
                                        </p:tgtEl>
                                        <p:attrNameLst>
                                          <p:attrName>style.visibility</p:attrName>
                                        </p:attrNameLst>
                                      </p:cBhvr>
                                      <p:to>
                                        <p:strVal val="visible"/>
                                      </p:to>
                                    </p:set>
                                    <p:anim calcmode="lin" valueType="num">
                                      <p:cBhvr additive="base">
                                        <p:cTn id="261" dur="2000" fill="hold"/>
                                        <p:tgtEl>
                                          <p:spTgt spid="34"/>
                                        </p:tgtEl>
                                        <p:attrNameLst>
                                          <p:attrName>ppt_x</p:attrName>
                                        </p:attrNameLst>
                                      </p:cBhvr>
                                      <p:tavLst>
                                        <p:tav tm="0">
                                          <p:val>
                                            <p:strVal val="0-#ppt_w/2"/>
                                          </p:val>
                                        </p:tav>
                                        <p:tav tm="100000">
                                          <p:val>
                                            <p:strVal val="#ppt_x"/>
                                          </p:val>
                                        </p:tav>
                                      </p:tavLst>
                                    </p:anim>
                                    <p:anim calcmode="lin" valueType="num">
                                      <p:cBhvr additive="base">
                                        <p:cTn id="262" dur="2000" fill="hold"/>
                                        <p:tgtEl>
                                          <p:spTgt spid="34"/>
                                        </p:tgtEl>
                                        <p:attrNameLst>
                                          <p:attrName>ppt_y</p:attrName>
                                        </p:attrNameLst>
                                      </p:cBhvr>
                                      <p:tavLst>
                                        <p:tav tm="0">
                                          <p:val>
                                            <p:strVal val="#ppt_y"/>
                                          </p:val>
                                        </p:tav>
                                        <p:tav tm="100000">
                                          <p:val>
                                            <p:strVal val="#ppt_y"/>
                                          </p:val>
                                        </p:tav>
                                      </p:tavLst>
                                    </p:anim>
                                  </p:childTnLst>
                                </p:cTn>
                              </p:par>
                              <p:par>
                                <p:cTn id="263" presetID="8" presetClass="emph" presetSubtype="0" fill="hold" nodeType="withEffect">
                                  <p:stCondLst>
                                    <p:cond delay="0"/>
                                  </p:stCondLst>
                                  <p:childTnLst>
                                    <p:animRot by="21600000">
                                      <p:cBhvr>
                                        <p:cTn id="264" dur="2000" fill="hold"/>
                                        <p:tgtEl>
                                          <p:spTgt spid="4"/>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5"/>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6"/>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7"/>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8"/>
                                        </p:tgtEl>
                                        <p:attrNameLst>
                                          <p:attrName>r</p:attrName>
                                        </p:attrNameLst>
                                      </p:cBhvr>
                                    </p:animRot>
                                  </p:childTnLst>
                                </p:cTn>
                              </p:par>
                              <p:par>
                                <p:cTn id="273" presetID="8" presetClass="emph" presetSubtype="0" fill="hold" nodeType="withEffect">
                                  <p:stCondLst>
                                    <p:cond delay="0"/>
                                  </p:stCondLst>
                                  <p:childTnLst>
                                    <p:animRot by="21600000">
                                      <p:cBhvr>
                                        <p:cTn id="274" dur="2000" fill="hold"/>
                                        <p:tgtEl>
                                          <p:spTgt spid="9"/>
                                        </p:tgtEl>
                                        <p:attrNameLst>
                                          <p:attrName>r</p:attrName>
                                        </p:attrNameLst>
                                      </p:cBhvr>
                                    </p:animRot>
                                  </p:childTnLst>
                                </p:cTn>
                              </p:par>
                              <p:par>
                                <p:cTn id="275" presetID="8" presetClass="emph" presetSubtype="0" fill="hold" nodeType="withEffect">
                                  <p:stCondLst>
                                    <p:cond delay="0"/>
                                  </p:stCondLst>
                                  <p:childTnLst>
                                    <p:animRot by="21600000">
                                      <p:cBhvr>
                                        <p:cTn id="276" dur="2000" fill="hold"/>
                                        <p:tgtEl>
                                          <p:spTgt spid="10"/>
                                        </p:tgtEl>
                                        <p:attrNameLst>
                                          <p:attrName>r</p:attrName>
                                        </p:attrNameLst>
                                      </p:cBhvr>
                                    </p:animRot>
                                  </p:childTnLst>
                                </p:cTn>
                              </p:par>
                              <p:par>
                                <p:cTn id="277" presetID="8" presetClass="emph" presetSubtype="0" fill="hold" nodeType="withEffect">
                                  <p:stCondLst>
                                    <p:cond delay="0"/>
                                  </p:stCondLst>
                                  <p:childTnLst>
                                    <p:animRot by="21600000">
                                      <p:cBhvr>
                                        <p:cTn id="278" dur="2000" fill="hold"/>
                                        <p:tgtEl>
                                          <p:spTgt spid="11"/>
                                        </p:tgtEl>
                                        <p:attrNameLst>
                                          <p:attrName>r</p:attrName>
                                        </p:attrNameLst>
                                      </p:cBhvr>
                                    </p:animRot>
                                  </p:childTnLst>
                                </p:cTn>
                              </p:par>
                              <p:par>
                                <p:cTn id="279" presetID="8" presetClass="emph" presetSubtype="0" fill="hold" nodeType="withEffect">
                                  <p:stCondLst>
                                    <p:cond delay="0"/>
                                  </p:stCondLst>
                                  <p:childTnLst>
                                    <p:animRot by="21600000">
                                      <p:cBhvr>
                                        <p:cTn id="280" dur="2000" fill="hold"/>
                                        <p:tgtEl>
                                          <p:spTgt spid="12"/>
                                        </p:tgtEl>
                                        <p:attrNameLst>
                                          <p:attrName>r</p:attrName>
                                        </p:attrNameLst>
                                      </p:cBhvr>
                                    </p:animRot>
                                  </p:childTnLst>
                                </p:cTn>
                              </p:par>
                              <p:par>
                                <p:cTn id="281" presetID="8" presetClass="emph" presetSubtype="0" fill="hold" nodeType="withEffect">
                                  <p:stCondLst>
                                    <p:cond delay="0"/>
                                  </p:stCondLst>
                                  <p:childTnLst>
                                    <p:animRot by="21600000">
                                      <p:cBhvr>
                                        <p:cTn id="282" dur="2000" fill="hold"/>
                                        <p:tgtEl>
                                          <p:spTgt spid="13"/>
                                        </p:tgtEl>
                                        <p:attrNameLst>
                                          <p:attrName>r</p:attrName>
                                        </p:attrNameLst>
                                      </p:cBhvr>
                                    </p:animRot>
                                  </p:childTnLst>
                                </p:cTn>
                              </p:par>
                              <p:par>
                                <p:cTn id="283" presetID="8" presetClass="emph" presetSubtype="0" fill="hold" nodeType="withEffect">
                                  <p:stCondLst>
                                    <p:cond delay="0"/>
                                  </p:stCondLst>
                                  <p:childTnLst>
                                    <p:animRot by="21600000">
                                      <p:cBhvr>
                                        <p:cTn id="284" dur="2000" fill="hold"/>
                                        <p:tgtEl>
                                          <p:spTgt spid="14"/>
                                        </p:tgtEl>
                                        <p:attrNameLst>
                                          <p:attrName>r</p:attrName>
                                        </p:attrNameLst>
                                      </p:cBhvr>
                                    </p:animRot>
                                  </p:childTnLst>
                                </p:cTn>
                              </p:par>
                              <p:par>
                                <p:cTn id="285" presetID="8" presetClass="emph" presetSubtype="0" fill="hold" nodeType="withEffect">
                                  <p:stCondLst>
                                    <p:cond delay="0"/>
                                  </p:stCondLst>
                                  <p:childTnLst>
                                    <p:animRot by="21600000">
                                      <p:cBhvr>
                                        <p:cTn id="286" dur="2000" fill="hold"/>
                                        <p:tgtEl>
                                          <p:spTgt spid="15"/>
                                        </p:tgtEl>
                                        <p:attrNameLst>
                                          <p:attrName>r</p:attrName>
                                        </p:attrNameLst>
                                      </p:cBhvr>
                                    </p:animRot>
                                  </p:childTnLst>
                                </p:cTn>
                              </p:par>
                              <p:par>
                                <p:cTn id="287" presetID="8" presetClass="emph" presetSubtype="0" fill="hold" nodeType="withEffect">
                                  <p:stCondLst>
                                    <p:cond delay="0"/>
                                  </p:stCondLst>
                                  <p:childTnLst>
                                    <p:animRot by="21600000">
                                      <p:cBhvr>
                                        <p:cTn id="288" dur="2000" fill="hold"/>
                                        <p:tgtEl>
                                          <p:spTgt spid="16"/>
                                        </p:tgtEl>
                                        <p:attrNameLst>
                                          <p:attrName>r</p:attrName>
                                        </p:attrNameLst>
                                      </p:cBhvr>
                                    </p:animRot>
                                  </p:childTnLst>
                                </p:cTn>
                              </p:par>
                              <p:par>
                                <p:cTn id="289" presetID="8" presetClass="emph" presetSubtype="0" fill="hold" nodeType="withEffect">
                                  <p:stCondLst>
                                    <p:cond delay="0"/>
                                  </p:stCondLst>
                                  <p:childTnLst>
                                    <p:animRot by="21600000">
                                      <p:cBhvr>
                                        <p:cTn id="290" dur="2000" fill="hold"/>
                                        <p:tgtEl>
                                          <p:spTgt spid="17"/>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18"/>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19"/>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20"/>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21"/>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22"/>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23"/>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24"/>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25"/>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26"/>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27"/>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28"/>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29"/>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30"/>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31"/>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32"/>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33"/>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34"/>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35"/>
                                        </p:tgtEl>
                                        <p:attrNameLst>
                                          <p:attrName>r</p:attrName>
                                        </p:attrNameLst>
                                      </p:cBhvr>
                                    </p:animRot>
                                  </p:childTnLst>
                                </p:cTn>
                              </p:par>
                            </p:childTnLst>
                          </p:cTn>
                        </p:par>
                        <p:par>
                          <p:cTn id="327" fill="hold">
                            <p:stCondLst>
                              <p:cond delay="2000"/>
                            </p:stCondLst>
                            <p:childTnLst>
                              <p:par>
                                <p:cTn id="328" presetID="23" presetClass="exit" presetSubtype="544" fill="hold" nodeType="afterEffect">
                                  <p:stCondLst>
                                    <p:cond delay="0"/>
                                  </p:stCondLst>
                                  <p:childTnLst>
                                    <p:anim calcmode="lin" valueType="num">
                                      <p:cBhvr>
                                        <p:cTn id="329" dur="2000"/>
                                        <p:tgtEl>
                                          <p:spTgt spid="4"/>
                                        </p:tgtEl>
                                        <p:attrNameLst>
                                          <p:attrName>ppt_w</p:attrName>
                                        </p:attrNameLst>
                                      </p:cBhvr>
                                      <p:tavLst>
                                        <p:tav tm="0">
                                          <p:val>
                                            <p:strVal val="ppt_w"/>
                                          </p:val>
                                        </p:tav>
                                        <p:tav tm="100000">
                                          <p:val>
                                            <p:fltVal val="0"/>
                                          </p:val>
                                        </p:tav>
                                      </p:tavLst>
                                    </p:anim>
                                    <p:anim calcmode="lin" valueType="num">
                                      <p:cBhvr>
                                        <p:cTn id="330" dur="2000"/>
                                        <p:tgtEl>
                                          <p:spTgt spid="4"/>
                                        </p:tgtEl>
                                        <p:attrNameLst>
                                          <p:attrName>ppt_h</p:attrName>
                                        </p:attrNameLst>
                                      </p:cBhvr>
                                      <p:tavLst>
                                        <p:tav tm="0">
                                          <p:val>
                                            <p:strVal val="ppt_h"/>
                                          </p:val>
                                        </p:tav>
                                        <p:tav tm="100000">
                                          <p:val>
                                            <p:fltVal val="0"/>
                                          </p:val>
                                        </p:tav>
                                      </p:tavLst>
                                    </p:anim>
                                    <p:anim calcmode="lin" valueType="num">
                                      <p:cBhvr>
                                        <p:cTn id="331" dur="2000"/>
                                        <p:tgtEl>
                                          <p:spTgt spid="4"/>
                                        </p:tgtEl>
                                        <p:attrNameLst>
                                          <p:attrName>ppt_x</p:attrName>
                                        </p:attrNameLst>
                                      </p:cBhvr>
                                      <p:tavLst>
                                        <p:tav tm="0">
                                          <p:val>
                                            <p:strVal val="ppt_x"/>
                                          </p:val>
                                        </p:tav>
                                        <p:tav tm="100000">
                                          <p:val>
                                            <p:fltVal val="0.5"/>
                                          </p:val>
                                        </p:tav>
                                      </p:tavLst>
                                    </p:anim>
                                    <p:anim calcmode="lin" valueType="num">
                                      <p:cBhvr>
                                        <p:cTn id="332" dur="2000"/>
                                        <p:tgtEl>
                                          <p:spTgt spid="4"/>
                                        </p:tgtEl>
                                        <p:attrNameLst>
                                          <p:attrName>ppt_y</p:attrName>
                                        </p:attrNameLst>
                                      </p:cBhvr>
                                      <p:tavLst>
                                        <p:tav tm="0">
                                          <p:val>
                                            <p:strVal val="ppt_y"/>
                                          </p:val>
                                        </p:tav>
                                        <p:tav tm="100000">
                                          <p:val>
                                            <p:fltVal val="0.5"/>
                                          </p:val>
                                        </p:tav>
                                      </p:tavLst>
                                    </p:anim>
                                    <p:set>
                                      <p:cBhvr>
                                        <p:cTn id="333" dur="1" fill="hold">
                                          <p:stCondLst>
                                            <p:cond delay="1999"/>
                                          </p:stCondLst>
                                        </p:cTn>
                                        <p:tgtEl>
                                          <p:spTgt spid="4"/>
                                        </p:tgtEl>
                                        <p:attrNameLst>
                                          <p:attrName>style.visibility</p:attrName>
                                        </p:attrNameLst>
                                      </p:cBhvr>
                                      <p:to>
                                        <p:strVal val="hidden"/>
                                      </p:to>
                                    </p:set>
                                  </p:childTnLst>
                                </p:cTn>
                              </p:par>
                              <p:par>
                                <p:cTn id="334" presetID="23" presetClass="exit" presetSubtype="544" fill="hold" nodeType="withEffect">
                                  <p:stCondLst>
                                    <p:cond delay="0"/>
                                  </p:stCondLst>
                                  <p:childTnLst>
                                    <p:anim calcmode="lin" valueType="num">
                                      <p:cBhvr>
                                        <p:cTn id="335" dur="2000"/>
                                        <p:tgtEl>
                                          <p:spTgt spid="5"/>
                                        </p:tgtEl>
                                        <p:attrNameLst>
                                          <p:attrName>ppt_w</p:attrName>
                                        </p:attrNameLst>
                                      </p:cBhvr>
                                      <p:tavLst>
                                        <p:tav tm="0">
                                          <p:val>
                                            <p:strVal val="ppt_w"/>
                                          </p:val>
                                        </p:tav>
                                        <p:tav tm="100000">
                                          <p:val>
                                            <p:fltVal val="0"/>
                                          </p:val>
                                        </p:tav>
                                      </p:tavLst>
                                    </p:anim>
                                    <p:anim calcmode="lin" valueType="num">
                                      <p:cBhvr>
                                        <p:cTn id="336" dur="2000"/>
                                        <p:tgtEl>
                                          <p:spTgt spid="5"/>
                                        </p:tgtEl>
                                        <p:attrNameLst>
                                          <p:attrName>ppt_h</p:attrName>
                                        </p:attrNameLst>
                                      </p:cBhvr>
                                      <p:tavLst>
                                        <p:tav tm="0">
                                          <p:val>
                                            <p:strVal val="ppt_h"/>
                                          </p:val>
                                        </p:tav>
                                        <p:tav tm="100000">
                                          <p:val>
                                            <p:fltVal val="0"/>
                                          </p:val>
                                        </p:tav>
                                      </p:tavLst>
                                    </p:anim>
                                    <p:anim calcmode="lin" valueType="num">
                                      <p:cBhvr>
                                        <p:cTn id="337" dur="2000"/>
                                        <p:tgtEl>
                                          <p:spTgt spid="5"/>
                                        </p:tgtEl>
                                        <p:attrNameLst>
                                          <p:attrName>ppt_x</p:attrName>
                                        </p:attrNameLst>
                                      </p:cBhvr>
                                      <p:tavLst>
                                        <p:tav tm="0">
                                          <p:val>
                                            <p:strVal val="ppt_x"/>
                                          </p:val>
                                        </p:tav>
                                        <p:tav tm="100000">
                                          <p:val>
                                            <p:fltVal val="0.5"/>
                                          </p:val>
                                        </p:tav>
                                      </p:tavLst>
                                    </p:anim>
                                    <p:anim calcmode="lin" valueType="num">
                                      <p:cBhvr>
                                        <p:cTn id="338" dur="2000"/>
                                        <p:tgtEl>
                                          <p:spTgt spid="5"/>
                                        </p:tgtEl>
                                        <p:attrNameLst>
                                          <p:attrName>ppt_y</p:attrName>
                                        </p:attrNameLst>
                                      </p:cBhvr>
                                      <p:tavLst>
                                        <p:tav tm="0">
                                          <p:val>
                                            <p:strVal val="ppt_y"/>
                                          </p:val>
                                        </p:tav>
                                        <p:tav tm="100000">
                                          <p:val>
                                            <p:fltVal val="0.5"/>
                                          </p:val>
                                        </p:tav>
                                      </p:tavLst>
                                    </p:anim>
                                    <p:set>
                                      <p:cBhvr>
                                        <p:cTn id="339" dur="1" fill="hold">
                                          <p:stCondLst>
                                            <p:cond delay="1999"/>
                                          </p:stCondLst>
                                        </p:cTn>
                                        <p:tgtEl>
                                          <p:spTgt spid="5"/>
                                        </p:tgtEl>
                                        <p:attrNameLst>
                                          <p:attrName>style.visibility</p:attrName>
                                        </p:attrNameLst>
                                      </p:cBhvr>
                                      <p:to>
                                        <p:strVal val="hidden"/>
                                      </p:to>
                                    </p:set>
                                  </p:childTnLst>
                                </p:cTn>
                              </p:par>
                              <p:par>
                                <p:cTn id="340" presetID="23" presetClass="exit" presetSubtype="544" fill="hold" nodeType="withEffect">
                                  <p:stCondLst>
                                    <p:cond delay="0"/>
                                  </p:stCondLst>
                                  <p:childTnLst>
                                    <p:anim calcmode="lin" valueType="num">
                                      <p:cBhvr>
                                        <p:cTn id="341" dur="2000"/>
                                        <p:tgtEl>
                                          <p:spTgt spid="6"/>
                                        </p:tgtEl>
                                        <p:attrNameLst>
                                          <p:attrName>ppt_w</p:attrName>
                                        </p:attrNameLst>
                                      </p:cBhvr>
                                      <p:tavLst>
                                        <p:tav tm="0">
                                          <p:val>
                                            <p:strVal val="ppt_w"/>
                                          </p:val>
                                        </p:tav>
                                        <p:tav tm="100000">
                                          <p:val>
                                            <p:fltVal val="0"/>
                                          </p:val>
                                        </p:tav>
                                      </p:tavLst>
                                    </p:anim>
                                    <p:anim calcmode="lin" valueType="num">
                                      <p:cBhvr>
                                        <p:cTn id="342" dur="2000"/>
                                        <p:tgtEl>
                                          <p:spTgt spid="6"/>
                                        </p:tgtEl>
                                        <p:attrNameLst>
                                          <p:attrName>ppt_h</p:attrName>
                                        </p:attrNameLst>
                                      </p:cBhvr>
                                      <p:tavLst>
                                        <p:tav tm="0">
                                          <p:val>
                                            <p:strVal val="ppt_h"/>
                                          </p:val>
                                        </p:tav>
                                        <p:tav tm="100000">
                                          <p:val>
                                            <p:fltVal val="0"/>
                                          </p:val>
                                        </p:tav>
                                      </p:tavLst>
                                    </p:anim>
                                    <p:anim calcmode="lin" valueType="num">
                                      <p:cBhvr>
                                        <p:cTn id="343" dur="2000"/>
                                        <p:tgtEl>
                                          <p:spTgt spid="6"/>
                                        </p:tgtEl>
                                        <p:attrNameLst>
                                          <p:attrName>ppt_x</p:attrName>
                                        </p:attrNameLst>
                                      </p:cBhvr>
                                      <p:tavLst>
                                        <p:tav tm="0">
                                          <p:val>
                                            <p:strVal val="ppt_x"/>
                                          </p:val>
                                        </p:tav>
                                        <p:tav tm="100000">
                                          <p:val>
                                            <p:fltVal val="0.5"/>
                                          </p:val>
                                        </p:tav>
                                      </p:tavLst>
                                    </p:anim>
                                    <p:anim calcmode="lin" valueType="num">
                                      <p:cBhvr>
                                        <p:cTn id="344" dur="2000"/>
                                        <p:tgtEl>
                                          <p:spTgt spid="6"/>
                                        </p:tgtEl>
                                        <p:attrNameLst>
                                          <p:attrName>ppt_y</p:attrName>
                                        </p:attrNameLst>
                                      </p:cBhvr>
                                      <p:tavLst>
                                        <p:tav tm="0">
                                          <p:val>
                                            <p:strVal val="ppt_y"/>
                                          </p:val>
                                        </p:tav>
                                        <p:tav tm="100000">
                                          <p:val>
                                            <p:fltVal val="0.5"/>
                                          </p:val>
                                        </p:tav>
                                      </p:tavLst>
                                    </p:anim>
                                    <p:set>
                                      <p:cBhvr>
                                        <p:cTn id="345" dur="1" fill="hold">
                                          <p:stCondLst>
                                            <p:cond delay="1999"/>
                                          </p:stCondLst>
                                        </p:cTn>
                                        <p:tgtEl>
                                          <p:spTgt spid="6"/>
                                        </p:tgtEl>
                                        <p:attrNameLst>
                                          <p:attrName>style.visibility</p:attrName>
                                        </p:attrNameLst>
                                      </p:cBhvr>
                                      <p:to>
                                        <p:strVal val="hidden"/>
                                      </p:to>
                                    </p:set>
                                  </p:childTnLst>
                                </p:cTn>
                              </p:par>
                              <p:par>
                                <p:cTn id="346" presetID="23" presetClass="exit" presetSubtype="544" fill="hold" nodeType="withEffect">
                                  <p:stCondLst>
                                    <p:cond delay="0"/>
                                  </p:stCondLst>
                                  <p:childTnLst>
                                    <p:anim calcmode="lin" valueType="num">
                                      <p:cBhvr>
                                        <p:cTn id="347" dur="2000"/>
                                        <p:tgtEl>
                                          <p:spTgt spid="7"/>
                                        </p:tgtEl>
                                        <p:attrNameLst>
                                          <p:attrName>ppt_w</p:attrName>
                                        </p:attrNameLst>
                                      </p:cBhvr>
                                      <p:tavLst>
                                        <p:tav tm="0">
                                          <p:val>
                                            <p:strVal val="ppt_w"/>
                                          </p:val>
                                        </p:tav>
                                        <p:tav tm="100000">
                                          <p:val>
                                            <p:fltVal val="0"/>
                                          </p:val>
                                        </p:tav>
                                      </p:tavLst>
                                    </p:anim>
                                    <p:anim calcmode="lin" valueType="num">
                                      <p:cBhvr>
                                        <p:cTn id="348" dur="2000"/>
                                        <p:tgtEl>
                                          <p:spTgt spid="7"/>
                                        </p:tgtEl>
                                        <p:attrNameLst>
                                          <p:attrName>ppt_h</p:attrName>
                                        </p:attrNameLst>
                                      </p:cBhvr>
                                      <p:tavLst>
                                        <p:tav tm="0">
                                          <p:val>
                                            <p:strVal val="ppt_h"/>
                                          </p:val>
                                        </p:tav>
                                        <p:tav tm="100000">
                                          <p:val>
                                            <p:fltVal val="0"/>
                                          </p:val>
                                        </p:tav>
                                      </p:tavLst>
                                    </p:anim>
                                    <p:anim calcmode="lin" valueType="num">
                                      <p:cBhvr>
                                        <p:cTn id="349" dur="2000"/>
                                        <p:tgtEl>
                                          <p:spTgt spid="7"/>
                                        </p:tgtEl>
                                        <p:attrNameLst>
                                          <p:attrName>ppt_x</p:attrName>
                                        </p:attrNameLst>
                                      </p:cBhvr>
                                      <p:tavLst>
                                        <p:tav tm="0">
                                          <p:val>
                                            <p:strVal val="ppt_x"/>
                                          </p:val>
                                        </p:tav>
                                        <p:tav tm="100000">
                                          <p:val>
                                            <p:fltVal val="0.5"/>
                                          </p:val>
                                        </p:tav>
                                      </p:tavLst>
                                    </p:anim>
                                    <p:anim calcmode="lin" valueType="num">
                                      <p:cBhvr>
                                        <p:cTn id="350" dur="2000"/>
                                        <p:tgtEl>
                                          <p:spTgt spid="7"/>
                                        </p:tgtEl>
                                        <p:attrNameLst>
                                          <p:attrName>ppt_y</p:attrName>
                                        </p:attrNameLst>
                                      </p:cBhvr>
                                      <p:tavLst>
                                        <p:tav tm="0">
                                          <p:val>
                                            <p:strVal val="ppt_y"/>
                                          </p:val>
                                        </p:tav>
                                        <p:tav tm="100000">
                                          <p:val>
                                            <p:fltVal val="0.5"/>
                                          </p:val>
                                        </p:tav>
                                      </p:tavLst>
                                    </p:anim>
                                    <p:set>
                                      <p:cBhvr>
                                        <p:cTn id="351" dur="1" fill="hold">
                                          <p:stCondLst>
                                            <p:cond delay="1999"/>
                                          </p:stCondLst>
                                        </p:cTn>
                                        <p:tgtEl>
                                          <p:spTgt spid="7"/>
                                        </p:tgtEl>
                                        <p:attrNameLst>
                                          <p:attrName>style.visibility</p:attrName>
                                        </p:attrNameLst>
                                      </p:cBhvr>
                                      <p:to>
                                        <p:strVal val="hidden"/>
                                      </p:to>
                                    </p:set>
                                  </p:childTnLst>
                                </p:cTn>
                              </p:par>
                              <p:par>
                                <p:cTn id="352" presetID="23" presetClass="exit" presetSubtype="544" fill="hold" nodeType="withEffect">
                                  <p:stCondLst>
                                    <p:cond delay="0"/>
                                  </p:stCondLst>
                                  <p:childTnLst>
                                    <p:anim calcmode="lin" valueType="num">
                                      <p:cBhvr>
                                        <p:cTn id="353" dur="2000"/>
                                        <p:tgtEl>
                                          <p:spTgt spid="8"/>
                                        </p:tgtEl>
                                        <p:attrNameLst>
                                          <p:attrName>ppt_w</p:attrName>
                                        </p:attrNameLst>
                                      </p:cBhvr>
                                      <p:tavLst>
                                        <p:tav tm="0">
                                          <p:val>
                                            <p:strVal val="ppt_w"/>
                                          </p:val>
                                        </p:tav>
                                        <p:tav tm="100000">
                                          <p:val>
                                            <p:fltVal val="0"/>
                                          </p:val>
                                        </p:tav>
                                      </p:tavLst>
                                    </p:anim>
                                    <p:anim calcmode="lin" valueType="num">
                                      <p:cBhvr>
                                        <p:cTn id="354" dur="2000"/>
                                        <p:tgtEl>
                                          <p:spTgt spid="8"/>
                                        </p:tgtEl>
                                        <p:attrNameLst>
                                          <p:attrName>ppt_h</p:attrName>
                                        </p:attrNameLst>
                                      </p:cBhvr>
                                      <p:tavLst>
                                        <p:tav tm="0">
                                          <p:val>
                                            <p:strVal val="ppt_h"/>
                                          </p:val>
                                        </p:tav>
                                        <p:tav tm="100000">
                                          <p:val>
                                            <p:fltVal val="0"/>
                                          </p:val>
                                        </p:tav>
                                      </p:tavLst>
                                    </p:anim>
                                    <p:anim calcmode="lin" valueType="num">
                                      <p:cBhvr>
                                        <p:cTn id="355" dur="2000"/>
                                        <p:tgtEl>
                                          <p:spTgt spid="8"/>
                                        </p:tgtEl>
                                        <p:attrNameLst>
                                          <p:attrName>ppt_x</p:attrName>
                                        </p:attrNameLst>
                                      </p:cBhvr>
                                      <p:tavLst>
                                        <p:tav tm="0">
                                          <p:val>
                                            <p:strVal val="ppt_x"/>
                                          </p:val>
                                        </p:tav>
                                        <p:tav tm="100000">
                                          <p:val>
                                            <p:fltVal val="0.5"/>
                                          </p:val>
                                        </p:tav>
                                      </p:tavLst>
                                    </p:anim>
                                    <p:anim calcmode="lin" valueType="num">
                                      <p:cBhvr>
                                        <p:cTn id="356" dur="2000"/>
                                        <p:tgtEl>
                                          <p:spTgt spid="8"/>
                                        </p:tgtEl>
                                        <p:attrNameLst>
                                          <p:attrName>ppt_y</p:attrName>
                                        </p:attrNameLst>
                                      </p:cBhvr>
                                      <p:tavLst>
                                        <p:tav tm="0">
                                          <p:val>
                                            <p:strVal val="ppt_y"/>
                                          </p:val>
                                        </p:tav>
                                        <p:tav tm="100000">
                                          <p:val>
                                            <p:fltVal val="0.5"/>
                                          </p:val>
                                        </p:tav>
                                      </p:tavLst>
                                    </p:anim>
                                    <p:set>
                                      <p:cBhvr>
                                        <p:cTn id="357" dur="1" fill="hold">
                                          <p:stCondLst>
                                            <p:cond delay="1999"/>
                                          </p:stCondLst>
                                        </p:cTn>
                                        <p:tgtEl>
                                          <p:spTgt spid="8"/>
                                        </p:tgtEl>
                                        <p:attrNameLst>
                                          <p:attrName>style.visibility</p:attrName>
                                        </p:attrNameLst>
                                      </p:cBhvr>
                                      <p:to>
                                        <p:strVal val="hidden"/>
                                      </p:to>
                                    </p:set>
                                  </p:childTnLst>
                                </p:cTn>
                              </p:par>
                              <p:par>
                                <p:cTn id="358" presetID="23" presetClass="exit" presetSubtype="544" fill="hold" nodeType="withEffect">
                                  <p:stCondLst>
                                    <p:cond delay="0"/>
                                  </p:stCondLst>
                                  <p:childTnLst>
                                    <p:anim calcmode="lin" valueType="num">
                                      <p:cBhvr>
                                        <p:cTn id="359" dur="2000"/>
                                        <p:tgtEl>
                                          <p:spTgt spid="9"/>
                                        </p:tgtEl>
                                        <p:attrNameLst>
                                          <p:attrName>ppt_w</p:attrName>
                                        </p:attrNameLst>
                                      </p:cBhvr>
                                      <p:tavLst>
                                        <p:tav tm="0">
                                          <p:val>
                                            <p:strVal val="ppt_w"/>
                                          </p:val>
                                        </p:tav>
                                        <p:tav tm="100000">
                                          <p:val>
                                            <p:fltVal val="0"/>
                                          </p:val>
                                        </p:tav>
                                      </p:tavLst>
                                    </p:anim>
                                    <p:anim calcmode="lin" valueType="num">
                                      <p:cBhvr>
                                        <p:cTn id="360" dur="2000"/>
                                        <p:tgtEl>
                                          <p:spTgt spid="9"/>
                                        </p:tgtEl>
                                        <p:attrNameLst>
                                          <p:attrName>ppt_h</p:attrName>
                                        </p:attrNameLst>
                                      </p:cBhvr>
                                      <p:tavLst>
                                        <p:tav tm="0">
                                          <p:val>
                                            <p:strVal val="ppt_h"/>
                                          </p:val>
                                        </p:tav>
                                        <p:tav tm="100000">
                                          <p:val>
                                            <p:fltVal val="0"/>
                                          </p:val>
                                        </p:tav>
                                      </p:tavLst>
                                    </p:anim>
                                    <p:anim calcmode="lin" valueType="num">
                                      <p:cBhvr>
                                        <p:cTn id="361" dur="2000"/>
                                        <p:tgtEl>
                                          <p:spTgt spid="9"/>
                                        </p:tgtEl>
                                        <p:attrNameLst>
                                          <p:attrName>ppt_x</p:attrName>
                                        </p:attrNameLst>
                                      </p:cBhvr>
                                      <p:tavLst>
                                        <p:tav tm="0">
                                          <p:val>
                                            <p:strVal val="ppt_x"/>
                                          </p:val>
                                        </p:tav>
                                        <p:tav tm="100000">
                                          <p:val>
                                            <p:fltVal val="0.5"/>
                                          </p:val>
                                        </p:tav>
                                      </p:tavLst>
                                    </p:anim>
                                    <p:anim calcmode="lin" valueType="num">
                                      <p:cBhvr>
                                        <p:cTn id="362" dur="2000"/>
                                        <p:tgtEl>
                                          <p:spTgt spid="9"/>
                                        </p:tgtEl>
                                        <p:attrNameLst>
                                          <p:attrName>ppt_y</p:attrName>
                                        </p:attrNameLst>
                                      </p:cBhvr>
                                      <p:tavLst>
                                        <p:tav tm="0">
                                          <p:val>
                                            <p:strVal val="ppt_y"/>
                                          </p:val>
                                        </p:tav>
                                        <p:tav tm="100000">
                                          <p:val>
                                            <p:fltVal val="0.5"/>
                                          </p:val>
                                        </p:tav>
                                      </p:tavLst>
                                    </p:anim>
                                    <p:set>
                                      <p:cBhvr>
                                        <p:cTn id="363" dur="1" fill="hold">
                                          <p:stCondLst>
                                            <p:cond delay="1999"/>
                                          </p:stCondLst>
                                        </p:cTn>
                                        <p:tgtEl>
                                          <p:spTgt spid="9"/>
                                        </p:tgtEl>
                                        <p:attrNameLst>
                                          <p:attrName>style.visibility</p:attrName>
                                        </p:attrNameLst>
                                      </p:cBhvr>
                                      <p:to>
                                        <p:strVal val="hidden"/>
                                      </p:to>
                                    </p:set>
                                  </p:childTnLst>
                                </p:cTn>
                              </p:par>
                              <p:par>
                                <p:cTn id="364" presetID="23" presetClass="exit" presetSubtype="544" fill="hold" nodeType="withEffect">
                                  <p:stCondLst>
                                    <p:cond delay="0"/>
                                  </p:stCondLst>
                                  <p:childTnLst>
                                    <p:anim calcmode="lin" valueType="num">
                                      <p:cBhvr>
                                        <p:cTn id="365" dur="2000"/>
                                        <p:tgtEl>
                                          <p:spTgt spid="10"/>
                                        </p:tgtEl>
                                        <p:attrNameLst>
                                          <p:attrName>ppt_w</p:attrName>
                                        </p:attrNameLst>
                                      </p:cBhvr>
                                      <p:tavLst>
                                        <p:tav tm="0">
                                          <p:val>
                                            <p:strVal val="ppt_w"/>
                                          </p:val>
                                        </p:tav>
                                        <p:tav tm="100000">
                                          <p:val>
                                            <p:fltVal val="0"/>
                                          </p:val>
                                        </p:tav>
                                      </p:tavLst>
                                    </p:anim>
                                    <p:anim calcmode="lin" valueType="num">
                                      <p:cBhvr>
                                        <p:cTn id="366" dur="2000"/>
                                        <p:tgtEl>
                                          <p:spTgt spid="10"/>
                                        </p:tgtEl>
                                        <p:attrNameLst>
                                          <p:attrName>ppt_h</p:attrName>
                                        </p:attrNameLst>
                                      </p:cBhvr>
                                      <p:tavLst>
                                        <p:tav tm="0">
                                          <p:val>
                                            <p:strVal val="ppt_h"/>
                                          </p:val>
                                        </p:tav>
                                        <p:tav tm="100000">
                                          <p:val>
                                            <p:fltVal val="0"/>
                                          </p:val>
                                        </p:tav>
                                      </p:tavLst>
                                    </p:anim>
                                    <p:anim calcmode="lin" valueType="num">
                                      <p:cBhvr>
                                        <p:cTn id="367" dur="2000"/>
                                        <p:tgtEl>
                                          <p:spTgt spid="10"/>
                                        </p:tgtEl>
                                        <p:attrNameLst>
                                          <p:attrName>ppt_x</p:attrName>
                                        </p:attrNameLst>
                                      </p:cBhvr>
                                      <p:tavLst>
                                        <p:tav tm="0">
                                          <p:val>
                                            <p:strVal val="ppt_x"/>
                                          </p:val>
                                        </p:tav>
                                        <p:tav tm="100000">
                                          <p:val>
                                            <p:fltVal val="0.5"/>
                                          </p:val>
                                        </p:tav>
                                      </p:tavLst>
                                    </p:anim>
                                    <p:anim calcmode="lin" valueType="num">
                                      <p:cBhvr>
                                        <p:cTn id="368" dur="2000"/>
                                        <p:tgtEl>
                                          <p:spTgt spid="10"/>
                                        </p:tgtEl>
                                        <p:attrNameLst>
                                          <p:attrName>ppt_y</p:attrName>
                                        </p:attrNameLst>
                                      </p:cBhvr>
                                      <p:tavLst>
                                        <p:tav tm="0">
                                          <p:val>
                                            <p:strVal val="ppt_y"/>
                                          </p:val>
                                        </p:tav>
                                        <p:tav tm="100000">
                                          <p:val>
                                            <p:fltVal val="0.5"/>
                                          </p:val>
                                        </p:tav>
                                      </p:tavLst>
                                    </p:anim>
                                    <p:set>
                                      <p:cBhvr>
                                        <p:cTn id="369" dur="1" fill="hold">
                                          <p:stCondLst>
                                            <p:cond delay="1999"/>
                                          </p:stCondLst>
                                        </p:cTn>
                                        <p:tgtEl>
                                          <p:spTgt spid="10"/>
                                        </p:tgtEl>
                                        <p:attrNameLst>
                                          <p:attrName>style.visibility</p:attrName>
                                        </p:attrNameLst>
                                      </p:cBhvr>
                                      <p:to>
                                        <p:strVal val="hidden"/>
                                      </p:to>
                                    </p:set>
                                  </p:childTnLst>
                                </p:cTn>
                              </p:par>
                              <p:par>
                                <p:cTn id="370" presetID="23" presetClass="exit" presetSubtype="544" fill="hold" nodeType="withEffect">
                                  <p:stCondLst>
                                    <p:cond delay="0"/>
                                  </p:stCondLst>
                                  <p:childTnLst>
                                    <p:anim calcmode="lin" valueType="num">
                                      <p:cBhvr>
                                        <p:cTn id="371" dur="2000"/>
                                        <p:tgtEl>
                                          <p:spTgt spid="11"/>
                                        </p:tgtEl>
                                        <p:attrNameLst>
                                          <p:attrName>ppt_w</p:attrName>
                                        </p:attrNameLst>
                                      </p:cBhvr>
                                      <p:tavLst>
                                        <p:tav tm="0">
                                          <p:val>
                                            <p:strVal val="ppt_w"/>
                                          </p:val>
                                        </p:tav>
                                        <p:tav tm="100000">
                                          <p:val>
                                            <p:fltVal val="0"/>
                                          </p:val>
                                        </p:tav>
                                      </p:tavLst>
                                    </p:anim>
                                    <p:anim calcmode="lin" valueType="num">
                                      <p:cBhvr>
                                        <p:cTn id="372" dur="2000"/>
                                        <p:tgtEl>
                                          <p:spTgt spid="11"/>
                                        </p:tgtEl>
                                        <p:attrNameLst>
                                          <p:attrName>ppt_h</p:attrName>
                                        </p:attrNameLst>
                                      </p:cBhvr>
                                      <p:tavLst>
                                        <p:tav tm="0">
                                          <p:val>
                                            <p:strVal val="ppt_h"/>
                                          </p:val>
                                        </p:tav>
                                        <p:tav tm="100000">
                                          <p:val>
                                            <p:fltVal val="0"/>
                                          </p:val>
                                        </p:tav>
                                      </p:tavLst>
                                    </p:anim>
                                    <p:anim calcmode="lin" valueType="num">
                                      <p:cBhvr>
                                        <p:cTn id="373" dur="2000"/>
                                        <p:tgtEl>
                                          <p:spTgt spid="11"/>
                                        </p:tgtEl>
                                        <p:attrNameLst>
                                          <p:attrName>ppt_x</p:attrName>
                                        </p:attrNameLst>
                                      </p:cBhvr>
                                      <p:tavLst>
                                        <p:tav tm="0">
                                          <p:val>
                                            <p:strVal val="ppt_x"/>
                                          </p:val>
                                        </p:tav>
                                        <p:tav tm="100000">
                                          <p:val>
                                            <p:fltVal val="0.5"/>
                                          </p:val>
                                        </p:tav>
                                      </p:tavLst>
                                    </p:anim>
                                    <p:anim calcmode="lin" valueType="num">
                                      <p:cBhvr>
                                        <p:cTn id="374" dur="2000"/>
                                        <p:tgtEl>
                                          <p:spTgt spid="11"/>
                                        </p:tgtEl>
                                        <p:attrNameLst>
                                          <p:attrName>ppt_y</p:attrName>
                                        </p:attrNameLst>
                                      </p:cBhvr>
                                      <p:tavLst>
                                        <p:tav tm="0">
                                          <p:val>
                                            <p:strVal val="ppt_y"/>
                                          </p:val>
                                        </p:tav>
                                        <p:tav tm="100000">
                                          <p:val>
                                            <p:fltVal val="0.5"/>
                                          </p:val>
                                        </p:tav>
                                      </p:tavLst>
                                    </p:anim>
                                    <p:set>
                                      <p:cBhvr>
                                        <p:cTn id="375" dur="1" fill="hold">
                                          <p:stCondLst>
                                            <p:cond delay="1999"/>
                                          </p:stCondLst>
                                        </p:cTn>
                                        <p:tgtEl>
                                          <p:spTgt spid="11"/>
                                        </p:tgtEl>
                                        <p:attrNameLst>
                                          <p:attrName>style.visibility</p:attrName>
                                        </p:attrNameLst>
                                      </p:cBhvr>
                                      <p:to>
                                        <p:strVal val="hidden"/>
                                      </p:to>
                                    </p:set>
                                  </p:childTnLst>
                                </p:cTn>
                              </p:par>
                              <p:par>
                                <p:cTn id="376" presetID="23" presetClass="exit" presetSubtype="544" fill="hold" nodeType="withEffect">
                                  <p:stCondLst>
                                    <p:cond delay="0"/>
                                  </p:stCondLst>
                                  <p:childTnLst>
                                    <p:anim calcmode="lin" valueType="num">
                                      <p:cBhvr>
                                        <p:cTn id="377" dur="2000"/>
                                        <p:tgtEl>
                                          <p:spTgt spid="12"/>
                                        </p:tgtEl>
                                        <p:attrNameLst>
                                          <p:attrName>ppt_w</p:attrName>
                                        </p:attrNameLst>
                                      </p:cBhvr>
                                      <p:tavLst>
                                        <p:tav tm="0">
                                          <p:val>
                                            <p:strVal val="ppt_w"/>
                                          </p:val>
                                        </p:tav>
                                        <p:tav tm="100000">
                                          <p:val>
                                            <p:fltVal val="0"/>
                                          </p:val>
                                        </p:tav>
                                      </p:tavLst>
                                    </p:anim>
                                    <p:anim calcmode="lin" valueType="num">
                                      <p:cBhvr>
                                        <p:cTn id="378" dur="2000"/>
                                        <p:tgtEl>
                                          <p:spTgt spid="12"/>
                                        </p:tgtEl>
                                        <p:attrNameLst>
                                          <p:attrName>ppt_h</p:attrName>
                                        </p:attrNameLst>
                                      </p:cBhvr>
                                      <p:tavLst>
                                        <p:tav tm="0">
                                          <p:val>
                                            <p:strVal val="ppt_h"/>
                                          </p:val>
                                        </p:tav>
                                        <p:tav tm="100000">
                                          <p:val>
                                            <p:fltVal val="0"/>
                                          </p:val>
                                        </p:tav>
                                      </p:tavLst>
                                    </p:anim>
                                    <p:anim calcmode="lin" valueType="num">
                                      <p:cBhvr>
                                        <p:cTn id="379" dur="2000"/>
                                        <p:tgtEl>
                                          <p:spTgt spid="12"/>
                                        </p:tgtEl>
                                        <p:attrNameLst>
                                          <p:attrName>ppt_x</p:attrName>
                                        </p:attrNameLst>
                                      </p:cBhvr>
                                      <p:tavLst>
                                        <p:tav tm="0">
                                          <p:val>
                                            <p:strVal val="ppt_x"/>
                                          </p:val>
                                        </p:tav>
                                        <p:tav tm="100000">
                                          <p:val>
                                            <p:fltVal val="0.5"/>
                                          </p:val>
                                        </p:tav>
                                      </p:tavLst>
                                    </p:anim>
                                    <p:anim calcmode="lin" valueType="num">
                                      <p:cBhvr>
                                        <p:cTn id="380" dur="2000"/>
                                        <p:tgtEl>
                                          <p:spTgt spid="12"/>
                                        </p:tgtEl>
                                        <p:attrNameLst>
                                          <p:attrName>ppt_y</p:attrName>
                                        </p:attrNameLst>
                                      </p:cBhvr>
                                      <p:tavLst>
                                        <p:tav tm="0">
                                          <p:val>
                                            <p:strVal val="ppt_y"/>
                                          </p:val>
                                        </p:tav>
                                        <p:tav tm="100000">
                                          <p:val>
                                            <p:fltVal val="0.5"/>
                                          </p:val>
                                        </p:tav>
                                      </p:tavLst>
                                    </p:anim>
                                    <p:set>
                                      <p:cBhvr>
                                        <p:cTn id="381" dur="1" fill="hold">
                                          <p:stCondLst>
                                            <p:cond delay="1999"/>
                                          </p:stCondLst>
                                        </p:cTn>
                                        <p:tgtEl>
                                          <p:spTgt spid="12"/>
                                        </p:tgtEl>
                                        <p:attrNameLst>
                                          <p:attrName>style.visibility</p:attrName>
                                        </p:attrNameLst>
                                      </p:cBhvr>
                                      <p:to>
                                        <p:strVal val="hidden"/>
                                      </p:to>
                                    </p:set>
                                  </p:childTnLst>
                                </p:cTn>
                              </p:par>
                              <p:par>
                                <p:cTn id="382" presetID="23" presetClass="exit" presetSubtype="544" fill="hold" nodeType="withEffect">
                                  <p:stCondLst>
                                    <p:cond delay="0"/>
                                  </p:stCondLst>
                                  <p:childTnLst>
                                    <p:anim calcmode="lin" valueType="num">
                                      <p:cBhvr>
                                        <p:cTn id="383" dur="2000"/>
                                        <p:tgtEl>
                                          <p:spTgt spid="13"/>
                                        </p:tgtEl>
                                        <p:attrNameLst>
                                          <p:attrName>ppt_w</p:attrName>
                                        </p:attrNameLst>
                                      </p:cBhvr>
                                      <p:tavLst>
                                        <p:tav tm="0">
                                          <p:val>
                                            <p:strVal val="ppt_w"/>
                                          </p:val>
                                        </p:tav>
                                        <p:tav tm="100000">
                                          <p:val>
                                            <p:fltVal val="0"/>
                                          </p:val>
                                        </p:tav>
                                      </p:tavLst>
                                    </p:anim>
                                    <p:anim calcmode="lin" valueType="num">
                                      <p:cBhvr>
                                        <p:cTn id="384" dur="2000"/>
                                        <p:tgtEl>
                                          <p:spTgt spid="13"/>
                                        </p:tgtEl>
                                        <p:attrNameLst>
                                          <p:attrName>ppt_h</p:attrName>
                                        </p:attrNameLst>
                                      </p:cBhvr>
                                      <p:tavLst>
                                        <p:tav tm="0">
                                          <p:val>
                                            <p:strVal val="ppt_h"/>
                                          </p:val>
                                        </p:tav>
                                        <p:tav tm="100000">
                                          <p:val>
                                            <p:fltVal val="0"/>
                                          </p:val>
                                        </p:tav>
                                      </p:tavLst>
                                    </p:anim>
                                    <p:anim calcmode="lin" valueType="num">
                                      <p:cBhvr>
                                        <p:cTn id="385" dur="2000"/>
                                        <p:tgtEl>
                                          <p:spTgt spid="13"/>
                                        </p:tgtEl>
                                        <p:attrNameLst>
                                          <p:attrName>ppt_x</p:attrName>
                                        </p:attrNameLst>
                                      </p:cBhvr>
                                      <p:tavLst>
                                        <p:tav tm="0">
                                          <p:val>
                                            <p:strVal val="ppt_x"/>
                                          </p:val>
                                        </p:tav>
                                        <p:tav tm="100000">
                                          <p:val>
                                            <p:fltVal val="0.5"/>
                                          </p:val>
                                        </p:tav>
                                      </p:tavLst>
                                    </p:anim>
                                    <p:anim calcmode="lin" valueType="num">
                                      <p:cBhvr>
                                        <p:cTn id="386" dur="2000"/>
                                        <p:tgtEl>
                                          <p:spTgt spid="13"/>
                                        </p:tgtEl>
                                        <p:attrNameLst>
                                          <p:attrName>ppt_y</p:attrName>
                                        </p:attrNameLst>
                                      </p:cBhvr>
                                      <p:tavLst>
                                        <p:tav tm="0">
                                          <p:val>
                                            <p:strVal val="ppt_y"/>
                                          </p:val>
                                        </p:tav>
                                        <p:tav tm="100000">
                                          <p:val>
                                            <p:fltVal val="0.5"/>
                                          </p:val>
                                        </p:tav>
                                      </p:tavLst>
                                    </p:anim>
                                    <p:set>
                                      <p:cBhvr>
                                        <p:cTn id="387" dur="1" fill="hold">
                                          <p:stCondLst>
                                            <p:cond delay="1999"/>
                                          </p:stCondLst>
                                        </p:cTn>
                                        <p:tgtEl>
                                          <p:spTgt spid="13"/>
                                        </p:tgtEl>
                                        <p:attrNameLst>
                                          <p:attrName>style.visibility</p:attrName>
                                        </p:attrNameLst>
                                      </p:cBhvr>
                                      <p:to>
                                        <p:strVal val="hidden"/>
                                      </p:to>
                                    </p:set>
                                  </p:childTnLst>
                                </p:cTn>
                              </p:par>
                              <p:par>
                                <p:cTn id="388" presetID="23" presetClass="exit" presetSubtype="544" fill="hold" nodeType="withEffect">
                                  <p:stCondLst>
                                    <p:cond delay="0"/>
                                  </p:stCondLst>
                                  <p:childTnLst>
                                    <p:anim calcmode="lin" valueType="num">
                                      <p:cBhvr>
                                        <p:cTn id="389" dur="2000"/>
                                        <p:tgtEl>
                                          <p:spTgt spid="14"/>
                                        </p:tgtEl>
                                        <p:attrNameLst>
                                          <p:attrName>ppt_w</p:attrName>
                                        </p:attrNameLst>
                                      </p:cBhvr>
                                      <p:tavLst>
                                        <p:tav tm="0">
                                          <p:val>
                                            <p:strVal val="ppt_w"/>
                                          </p:val>
                                        </p:tav>
                                        <p:tav tm="100000">
                                          <p:val>
                                            <p:fltVal val="0"/>
                                          </p:val>
                                        </p:tav>
                                      </p:tavLst>
                                    </p:anim>
                                    <p:anim calcmode="lin" valueType="num">
                                      <p:cBhvr>
                                        <p:cTn id="390" dur="2000"/>
                                        <p:tgtEl>
                                          <p:spTgt spid="14"/>
                                        </p:tgtEl>
                                        <p:attrNameLst>
                                          <p:attrName>ppt_h</p:attrName>
                                        </p:attrNameLst>
                                      </p:cBhvr>
                                      <p:tavLst>
                                        <p:tav tm="0">
                                          <p:val>
                                            <p:strVal val="ppt_h"/>
                                          </p:val>
                                        </p:tav>
                                        <p:tav tm="100000">
                                          <p:val>
                                            <p:fltVal val="0"/>
                                          </p:val>
                                        </p:tav>
                                      </p:tavLst>
                                    </p:anim>
                                    <p:anim calcmode="lin" valueType="num">
                                      <p:cBhvr>
                                        <p:cTn id="391" dur="2000"/>
                                        <p:tgtEl>
                                          <p:spTgt spid="14"/>
                                        </p:tgtEl>
                                        <p:attrNameLst>
                                          <p:attrName>ppt_x</p:attrName>
                                        </p:attrNameLst>
                                      </p:cBhvr>
                                      <p:tavLst>
                                        <p:tav tm="0">
                                          <p:val>
                                            <p:strVal val="ppt_x"/>
                                          </p:val>
                                        </p:tav>
                                        <p:tav tm="100000">
                                          <p:val>
                                            <p:fltVal val="0.5"/>
                                          </p:val>
                                        </p:tav>
                                      </p:tavLst>
                                    </p:anim>
                                    <p:anim calcmode="lin" valueType="num">
                                      <p:cBhvr>
                                        <p:cTn id="392" dur="2000"/>
                                        <p:tgtEl>
                                          <p:spTgt spid="14"/>
                                        </p:tgtEl>
                                        <p:attrNameLst>
                                          <p:attrName>ppt_y</p:attrName>
                                        </p:attrNameLst>
                                      </p:cBhvr>
                                      <p:tavLst>
                                        <p:tav tm="0">
                                          <p:val>
                                            <p:strVal val="ppt_y"/>
                                          </p:val>
                                        </p:tav>
                                        <p:tav tm="100000">
                                          <p:val>
                                            <p:fltVal val="0.5"/>
                                          </p:val>
                                        </p:tav>
                                      </p:tavLst>
                                    </p:anim>
                                    <p:set>
                                      <p:cBhvr>
                                        <p:cTn id="393" dur="1" fill="hold">
                                          <p:stCondLst>
                                            <p:cond delay="1999"/>
                                          </p:stCondLst>
                                        </p:cTn>
                                        <p:tgtEl>
                                          <p:spTgt spid="14"/>
                                        </p:tgtEl>
                                        <p:attrNameLst>
                                          <p:attrName>style.visibility</p:attrName>
                                        </p:attrNameLst>
                                      </p:cBhvr>
                                      <p:to>
                                        <p:strVal val="hidden"/>
                                      </p:to>
                                    </p:set>
                                  </p:childTnLst>
                                </p:cTn>
                              </p:par>
                              <p:par>
                                <p:cTn id="394" presetID="23" presetClass="exit" presetSubtype="544" fill="hold" nodeType="withEffect">
                                  <p:stCondLst>
                                    <p:cond delay="0"/>
                                  </p:stCondLst>
                                  <p:childTnLst>
                                    <p:anim calcmode="lin" valueType="num">
                                      <p:cBhvr>
                                        <p:cTn id="395" dur="2000"/>
                                        <p:tgtEl>
                                          <p:spTgt spid="15"/>
                                        </p:tgtEl>
                                        <p:attrNameLst>
                                          <p:attrName>ppt_w</p:attrName>
                                        </p:attrNameLst>
                                      </p:cBhvr>
                                      <p:tavLst>
                                        <p:tav tm="0">
                                          <p:val>
                                            <p:strVal val="ppt_w"/>
                                          </p:val>
                                        </p:tav>
                                        <p:tav tm="100000">
                                          <p:val>
                                            <p:fltVal val="0"/>
                                          </p:val>
                                        </p:tav>
                                      </p:tavLst>
                                    </p:anim>
                                    <p:anim calcmode="lin" valueType="num">
                                      <p:cBhvr>
                                        <p:cTn id="396" dur="2000"/>
                                        <p:tgtEl>
                                          <p:spTgt spid="15"/>
                                        </p:tgtEl>
                                        <p:attrNameLst>
                                          <p:attrName>ppt_h</p:attrName>
                                        </p:attrNameLst>
                                      </p:cBhvr>
                                      <p:tavLst>
                                        <p:tav tm="0">
                                          <p:val>
                                            <p:strVal val="ppt_h"/>
                                          </p:val>
                                        </p:tav>
                                        <p:tav tm="100000">
                                          <p:val>
                                            <p:fltVal val="0"/>
                                          </p:val>
                                        </p:tav>
                                      </p:tavLst>
                                    </p:anim>
                                    <p:anim calcmode="lin" valueType="num">
                                      <p:cBhvr>
                                        <p:cTn id="397" dur="2000"/>
                                        <p:tgtEl>
                                          <p:spTgt spid="15"/>
                                        </p:tgtEl>
                                        <p:attrNameLst>
                                          <p:attrName>ppt_x</p:attrName>
                                        </p:attrNameLst>
                                      </p:cBhvr>
                                      <p:tavLst>
                                        <p:tav tm="0">
                                          <p:val>
                                            <p:strVal val="ppt_x"/>
                                          </p:val>
                                        </p:tav>
                                        <p:tav tm="100000">
                                          <p:val>
                                            <p:fltVal val="0.5"/>
                                          </p:val>
                                        </p:tav>
                                      </p:tavLst>
                                    </p:anim>
                                    <p:anim calcmode="lin" valueType="num">
                                      <p:cBhvr>
                                        <p:cTn id="398" dur="2000"/>
                                        <p:tgtEl>
                                          <p:spTgt spid="15"/>
                                        </p:tgtEl>
                                        <p:attrNameLst>
                                          <p:attrName>ppt_y</p:attrName>
                                        </p:attrNameLst>
                                      </p:cBhvr>
                                      <p:tavLst>
                                        <p:tav tm="0">
                                          <p:val>
                                            <p:strVal val="ppt_y"/>
                                          </p:val>
                                        </p:tav>
                                        <p:tav tm="100000">
                                          <p:val>
                                            <p:fltVal val="0.5"/>
                                          </p:val>
                                        </p:tav>
                                      </p:tavLst>
                                    </p:anim>
                                    <p:set>
                                      <p:cBhvr>
                                        <p:cTn id="399" dur="1" fill="hold">
                                          <p:stCondLst>
                                            <p:cond delay="1999"/>
                                          </p:stCondLst>
                                        </p:cTn>
                                        <p:tgtEl>
                                          <p:spTgt spid="15"/>
                                        </p:tgtEl>
                                        <p:attrNameLst>
                                          <p:attrName>style.visibility</p:attrName>
                                        </p:attrNameLst>
                                      </p:cBhvr>
                                      <p:to>
                                        <p:strVal val="hidden"/>
                                      </p:to>
                                    </p:set>
                                  </p:childTnLst>
                                </p:cTn>
                              </p:par>
                              <p:par>
                                <p:cTn id="400" presetID="23" presetClass="exit" presetSubtype="544" fill="hold" nodeType="withEffect">
                                  <p:stCondLst>
                                    <p:cond delay="0"/>
                                  </p:stCondLst>
                                  <p:childTnLst>
                                    <p:anim calcmode="lin" valueType="num">
                                      <p:cBhvr>
                                        <p:cTn id="401" dur="2000"/>
                                        <p:tgtEl>
                                          <p:spTgt spid="16"/>
                                        </p:tgtEl>
                                        <p:attrNameLst>
                                          <p:attrName>ppt_w</p:attrName>
                                        </p:attrNameLst>
                                      </p:cBhvr>
                                      <p:tavLst>
                                        <p:tav tm="0">
                                          <p:val>
                                            <p:strVal val="ppt_w"/>
                                          </p:val>
                                        </p:tav>
                                        <p:tav tm="100000">
                                          <p:val>
                                            <p:fltVal val="0"/>
                                          </p:val>
                                        </p:tav>
                                      </p:tavLst>
                                    </p:anim>
                                    <p:anim calcmode="lin" valueType="num">
                                      <p:cBhvr>
                                        <p:cTn id="402" dur="2000"/>
                                        <p:tgtEl>
                                          <p:spTgt spid="16"/>
                                        </p:tgtEl>
                                        <p:attrNameLst>
                                          <p:attrName>ppt_h</p:attrName>
                                        </p:attrNameLst>
                                      </p:cBhvr>
                                      <p:tavLst>
                                        <p:tav tm="0">
                                          <p:val>
                                            <p:strVal val="ppt_h"/>
                                          </p:val>
                                        </p:tav>
                                        <p:tav tm="100000">
                                          <p:val>
                                            <p:fltVal val="0"/>
                                          </p:val>
                                        </p:tav>
                                      </p:tavLst>
                                    </p:anim>
                                    <p:anim calcmode="lin" valueType="num">
                                      <p:cBhvr>
                                        <p:cTn id="403" dur="2000"/>
                                        <p:tgtEl>
                                          <p:spTgt spid="16"/>
                                        </p:tgtEl>
                                        <p:attrNameLst>
                                          <p:attrName>ppt_x</p:attrName>
                                        </p:attrNameLst>
                                      </p:cBhvr>
                                      <p:tavLst>
                                        <p:tav tm="0">
                                          <p:val>
                                            <p:strVal val="ppt_x"/>
                                          </p:val>
                                        </p:tav>
                                        <p:tav tm="100000">
                                          <p:val>
                                            <p:fltVal val="0.5"/>
                                          </p:val>
                                        </p:tav>
                                      </p:tavLst>
                                    </p:anim>
                                    <p:anim calcmode="lin" valueType="num">
                                      <p:cBhvr>
                                        <p:cTn id="404" dur="2000"/>
                                        <p:tgtEl>
                                          <p:spTgt spid="16"/>
                                        </p:tgtEl>
                                        <p:attrNameLst>
                                          <p:attrName>ppt_y</p:attrName>
                                        </p:attrNameLst>
                                      </p:cBhvr>
                                      <p:tavLst>
                                        <p:tav tm="0">
                                          <p:val>
                                            <p:strVal val="ppt_y"/>
                                          </p:val>
                                        </p:tav>
                                        <p:tav tm="100000">
                                          <p:val>
                                            <p:fltVal val="0.5"/>
                                          </p:val>
                                        </p:tav>
                                      </p:tavLst>
                                    </p:anim>
                                    <p:set>
                                      <p:cBhvr>
                                        <p:cTn id="405" dur="1" fill="hold">
                                          <p:stCondLst>
                                            <p:cond delay="1999"/>
                                          </p:stCondLst>
                                        </p:cTn>
                                        <p:tgtEl>
                                          <p:spTgt spid="16"/>
                                        </p:tgtEl>
                                        <p:attrNameLst>
                                          <p:attrName>style.visibility</p:attrName>
                                        </p:attrNameLst>
                                      </p:cBhvr>
                                      <p:to>
                                        <p:strVal val="hidden"/>
                                      </p:to>
                                    </p:set>
                                  </p:childTnLst>
                                </p:cTn>
                              </p:par>
                              <p:par>
                                <p:cTn id="406" presetID="23" presetClass="exit" presetSubtype="544" fill="hold" nodeType="withEffect">
                                  <p:stCondLst>
                                    <p:cond delay="0"/>
                                  </p:stCondLst>
                                  <p:childTnLst>
                                    <p:anim calcmode="lin" valueType="num">
                                      <p:cBhvr>
                                        <p:cTn id="407" dur="2000"/>
                                        <p:tgtEl>
                                          <p:spTgt spid="17"/>
                                        </p:tgtEl>
                                        <p:attrNameLst>
                                          <p:attrName>ppt_w</p:attrName>
                                        </p:attrNameLst>
                                      </p:cBhvr>
                                      <p:tavLst>
                                        <p:tav tm="0">
                                          <p:val>
                                            <p:strVal val="ppt_w"/>
                                          </p:val>
                                        </p:tav>
                                        <p:tav tm="100000">
                                          <p:val>
                                            <p:fltVal val="0"/>
                                          </p:val>
                                        </p:tav>
                                      </p:tavLst>
                                    </p:anim>
                                    <p:anim calcmode="lin" valueType="num">
                                      <p:cBhvr>
                                        <p:cTn id="408" dur="2000"/>
                                        <p:tgtEl>
                                          <p:spTgt spid="17"/>
                                        </p:tgtEl>
                                        <p:attrNameLst>
                                          <p:attrName>ppt_h</p:attrName>
                                        </p:attrNameLst>
                                      </p:cBhvr>
                                      <p:tavLst>
                                        <p:tav tm="0">
                                          <p:val>
                                            <p:strVal val="ppt_h"/>
                                          </p:val>
                                        </p:tav>
                                        <p:tav tm="100000">
                                          <p:val>
                                            <p:fltVal val="0"/>
                                          </p:val>
                                        </p:tav>
                                      </p:tavLst>
                                    </p:anim>
                                    <p:anim calcmode="lin" valueType="num">
                                      <p:cBhvr>
                                        <p:cTn id="409" dur="2000"/>
                                        <p:tgtEl>
                                          <p:spTgt spid="17"/>
                                        </p:tgtEl>
                                        <p:attrNameLst>
                                          <p:attrName>ppt_x</p:attrName>
                                        </p:attrNameLst>
                                      </p:cBhvr>
                                      <p:tavLst>
                                        <p:tav tm="0">
                                          <p:val>
                                            <p:strVal val="ppt_x"/>
                                          </p:val>
                                        </p:tav>
                                        <p:tav tm="100000">
                                          <p:val>
                                            <p:fltVal val="0.5"/>
                                          </p:val>
                                        </p:tav>
                                      </p:tavLst>
                                    </p:anim>
                                    <p:anim calcmode="lin" valueType="num">
                                      <p:cBhvr>
                                        <p:cTn id="410" dur="2000"/>
                                        <p:tgtEl>
                                          <p:spTgt spid="17"/>
                                        </p:tgtEl>
                                        <p:attrNameLst>
                                          <p:attrName>ppt_y</p:attrName>
                                        </p:attrNameLst>
                                      </p:cBhvr>
                                      <p:tavLst>
                                        <p:tav tm="0">
                                          <p:val>
                                            <p:strVal val="ppt_y"/>
                                          </p:val>
                                        </p:tav>
                                        <p:tav tm="100000">
                                          <p:val>
                                            <p:fltVal val="0.5"/>
                                          </p:val>
                                        </p:tav>
                                      </p:tavLst>
                                    </p:anim>
                                    <p:set>
                                      <p:cBhvr>
                                        <p:cTn id="411" dur="1" fill="hold">
                                          <p:stCondLst>
                                            <p:cond delay="1999"/>
                                          </p:stCondLst>
                                        </p:cTn>
                                        <p:tgtEl>
                                          <p:spTgt spid="17"/>
                                        </p:tgtEl>
                                        <p:attrNameLst>
                                          <p:attrName>style.visibility</p:attrName>
                                        </p:attrNameLst>
                                      </p:cBhvr>
                                      <p:to>
                                        <p:strVal val="hidden"/>
                                      </p:to>
                                    </p:set>
                                  </p:childTnLst>
                                </p:cTn>
                              </p:par>
                              <p:par>
                                <p:cTn id="412" presetID="23" presetClass="exit" presetSubtype="544" fill="hold" nodeType="withEffect">
                                  <p:stCondLst>
                                    <p:cond delay="0"/>
                                  </p:stCondLst>
                                  <p:childTnLst>
                                    <p:anim calcmode="lin" valueType="num">
                                      <p:cBhvr>
                                        <p:cTn id="413" dur="2000"/>
                                        <p:tgtEl>
                                          <p:spTgt spid="18"/>
                                        </p:tgtEl>
                                        <p:attrNameLst>
                                          <p:attrName>ppt_w</p:attrName>
                                        </p:attrNameLst>
                                      </p:cBhvr>
                                      <p:tavLst>
                                        <p:tav tm="0">
                                          <p:val>
                                            <p:strVal val="ppt_w"/>
                                          </p:val>
                                        </p:tav>
                                        <p:tav tm="100000">
                                          <p:val>
                                            <p:fltVal val="0"/>
                                          </p:val>
                                        </p:tav>
                                      </p:tavLst>
                                    </p:anim>
                                    <p:anim calcmode="lin" valueType="num">
                                      <p:cBhvr>
                                        <p:cTn id="414" dur="2000"/>
                                        <p:tgtEl>
                                          <p:spTgt spid="18"/>
                                        </p:tgtEl>
                                        <p:attrNameLst>
                                          <p:attrName>ppt_h</p:attrName>
                                        </p:attrNameLst>
                                      </p:cBhvr>
                                      <p:tavLst>
                                        <p:tav tm="0">
                                          <p:val>
                                            <p:strVal val="ppt_h"/>
                                          </p:val>
                                        </p:tav>
                                        <p:tav tm="100000">
                                          <p:val>
                                            <p:fltVal val="0"/>
                                          </p:val>
                                        </p:tav>
                                      </p:tavLst>
                                    </p:anim>
                                    <p:anim calcmode="lin" valueType="num">
                                      <p:cBhvr>
                                        <p:cTn id="415" dur="2000"/>
                                        <p:tgtEl>
                                          <p:spTgt spid="18"/>
                                        </p:tgtEl>
                                        <p:attrNameLst>
                                          <p:attrName>ppt_x</p:attrName>
                                        </p:attrNameLst>
                                      </p:cBhvr>
                                      <p:tavLst>
                                        <p:tav tm="0">
                                          <p:val>
                                            <p:strVal val="ppt_x"/>
                                          </p:val>
                                        </p:tav>
                                        <p:tav tm="100000">
                                          <p:val>
                                            <p:fltVal val="0.5"/>
                                          </p:val>
                                        </p:tav>
                                      </p:tavLst>
                                    </p:anim>
                                    <p:anim calcmode="lin" valueType="num">
                                      <p:cBhvr>
                                        <p:cTn id="416" dur="2000"/>
                                        <p:tgtEl>
                                          <p:spTgt spid="18"/>
                                        </p:tgtEl>
                                        <p:attrNameLst>
                                          <p:attrName>ppt_y</p:attrName>
                                        </p:attrNameLst>
                                      </p:cBhvr>
                                      <p:tavLst>
                                        <p:tav tm="0">
                                          <p:val>
                                            <p:strVal val="ppt_y"/>
                                          </p:val>
                                        </p:tav>
                                        <p:tav tm="100000">
                                          <p:val>
                                            <p:fltVal val="0.5"/>
                                          </p:val>
                                        </p:tav>
                                      </p:tavLst>
                                    </p:anim>
                                    <p:set>
                                      <p:cBhvr>
                                        <p:cTn id="417" dur="1" fill="hold">
                                          <p:stCondLst>
                                            <p:cond delay="1999"/>
                                          </p:stCondLst>
                                        </p:cTn>
                                        <p:tgtEl>
                                          <p:spTgt spid="18"/>
                                        </p:tgtEl>
                                        <p:attrNameLst>
                                          <p:attrName>style.visibility</p:attrName>
                                        </p:attrNameLst>
                                      </p:cBhvr>
                                      <p:to>
                                        <p:strVal val="hidden"/>
                                      </p:to>
                                    </p:set>
                                  </p:childTnLst>
                                </p:cTn>
                              </p:par>
                              <p:par>
                                <p:cTn id="418" presetID="23" presetClass="exit" presetSubtype="544" fill="hold" nodeType="withEffect">
                                  <p:stCondLst>
                                    <p:cond delay="0"/>
                                  </p:stCondLst>
                                  <p:childTnLst>
                                    <p:anim calcmode="lin" valueType="num">
                                      <p:cBhvr>
                                        <p:cTn id="419" dur="2000"/>
                                        <p:tgtEl>
                                          <p:spTgt spid="19"/>
                                        </p:tgtEl>
                                        <p:attrNameLst>
                                          <p:attrName>ppt_w</p:attrName>
                                        </p:attrNameLst>
                                      </p:cBhvr>
                                      <p:tavLst>
                                        <p:tav tm="0">
                                          <p:val>
                                            <p:strVal val="ppt_w"/>
                                          </p:val>
                                        </p:tav>
                                        <p:tav tm="100000">
                                          <p:val>
                                            <p:fltVal val="0"/>
                                          </p:val>
                                        </p:tav>
                                      </p:tavLst>
                                    </p:anim>
                                    <p:anim calcmode="lin" valueType="num">
                                      <p:cBhvr>
                                        <p:cTn id="420" dur="2000"/>
                                        <p:tgtEl>
                                          <p:spTgt spid="19"/>
                                        </p:tgtEl>
                                        <p:attrNameLst>
                                          <p:attrName>ppt_h</p:attrName>
                                        </p:attrNameLst>
                                      </p:cBhvr>
                                      <p:tavLst>
                                        <p:tav tm="0">
                                          <p:val>
                                            <p:strVal val="ppt_h"/>
                                          </p:val>
                                        </p:tav>
                                        <p:tav tm="100000">
                                          <p:val>
                                            <p:fltVal val="0"/>
                                          </p:val>
                                        </p:tav>
                                      </p:tavLst>
                                    </p:anim>
                                    <p:anim calcmode="lin" valueType="num">
                                      <p:cBhvr>
                                        <p:cTn id="421" dur="2000"/>
                                        <p:tgtEl>
                                          <p:spTgt spid="19"/>
                                        </p:tgtEl>
                                        <p:attrNameLst>
                                          <p:attrName>ppt_x</p:attrName>
                                        </p:attrNameLst>
                                      </p:cBhvr>
                                      <p:tavLst>
                                        <p:tav tm="0">
                                          <p:val>
                                            <p:strVal val="ppt_x"/>
                                          </p:val>
                                        </p:tav>
                                        <p:tav tm="100000">
                                          <p:val>
                                            <p:fltVal val="0.5"/>
                                          </p:val>
                                        </p:tav>
                                      </p:tavLst>
                                    </p:anim>
                                    <p:anim calcmode="lin" valueType="num">
                                      <p:cBhvr>
                                        <p:cTn id="422" dur="2000"/>
                                        <p:tgtEl>
                                          <p:spTgt spid="19"/>
                                        </p:tgtEl>
                                        <p:attrNameLst>
                                          <p:attrName>ppt_y</p:attrName>
                                        </p:attrNameLst>
                                      </p:cBhvr>
                                      <p:tavLst>
                                        <p:tav tm="0">
                                          <p:val>
                                            <p:strVal val="ppt_y"/>
                                          </p:val>
                                        </p:tav>
                                        <p:tav tm="100000">
                                          <p:val>
                                            <p:fltVal val="0.5"/>
                                          </p:val>
                                        </p:tav>
                                      </p:tavLst>
                                    </p:anim>
                                    <p:set>
                                      <p:cBhvr>
                                        <p:cTn id="423" dur="1" fill="hold">
                                          <p:stCondLst>
                                            <p:cond delay="1999"/>
                                          </p:stCondLst>
                                        </p:cTn>
                                        <p:tgtEl>
                                          <p:spTgt spid="19"/>
                                        </p:tgtEl>
                                        <p:attrNameLst>
                                          <p:attrName>style.visibility</p:attrName>
                                        </p:attrNameLst>
                                      </p:cBhvr>
                                      <p:to>
                                        <p:strVal val="hidden"/>
                                      </p:to>
                                    </p:set>
                                  </p:childTnLst>
                                </p:cTn>
                              </p:par>
                              <p:par>
                                <p:cTn id="424" presetID="23" presetClass="exit" presetSubtype="544" fill="hold" nodeType="withEffect">
                                  <p:stCondLst>
                                    <p:cond delay="0"/>
                                  </p:stCondLst>
                                  <p:childTnLst>
                                    <p:anim calcmode="lin" valueType="num">
                                      <p:cBhvr>
                                        <p:cTn id="425" dur="2000"/>
                                        <p:tgtEl>
                                          <p:spTgt spid="20"/>
                                        </p:tgtEl>
                                        <p:attrNameLst>
                                          <p:attrName>ppt_w</p:attrName>
                                        </p:attrNameLst>
                                      </p:cBhvr>
                                      <p:tavLst>
                                        <p:tav tm="0">
                                          <p:val>
                                            <p:strVal val="ppt_w"/>
                                          </p:val>
                                        </p:tav>
                                        <p:tav tm="100000">
                                          <p:val>
                                            <p:fltVal val="0"/>
                                          </p:val>
                                        </p:tav>
                                      </p:tavLst>
                                    </p:anim>
                                    <p:anim calcmode="lin" valueType="num">
                                      <p:cBhvr>
                                        <p:cTn id="426" dur="2000"/>
                                        <p:tgtEl>
                                          <p:spTgt spid="20"/>
                                        </p:tgtEl>
                                        <p:attrNameLst>
                                          <p:attrName>ppt_h</p:attrName>
                                        </p:attrNameLst>
                                      </p:cBhvr>
                                      <p:tavLst>
                                        <p:tav tm="0">
                                          <p:val>
                                            <p:strVal val="ppt_h"/>
                                          </p:val>
                                        </p:tav>
                                        <p:tav tm="100000">
                                          <p:val>
                                            <p:fltVal val="0"/>
                                          </p:val>
                                        </p:tav>
                                      </p:tavLst>
                                    </p:anim>
                                    <p:anim calcmode="lin" valueType="num">
                                      <p:cBhvr>
                                        <p:cTn id="427" dur="2000"/>
                                        <p:tgtEl>
                                          <p:spTgt spid="20"/>
                                        </p:tgtEl>
                                        <p:attrNameLst>
                                          <p:attrName>ppt_x</p:attrName>
                                        </p:attrNameLst>
                                      </p:cBhvr>
                                      <p:tavLst>
                                        <p:tav tm="0">
                                          <p:val>
                                            <p:strVal val="ppt_x"/>
                                          </p:val>
                                        </p:tav>
                                        <p:tav tm="100000">
                                          <p:val>
                                            <p:fltVal val="0.5"/>
                                          </p:val>
                                        </p:tav>
                                      </p:tavLst>
                                    </p:anim>
                                    <p:anim calcmode="lin" valueType="num">
                                      <p:cBhvr>
                                        <p:cTn id="428" dur="2000"/>
                                        <p:tgtEl>
                                          <p:spTgt spid="20"/>
                                        </p:tgtEl>
                                        <p:attrNameLst>
                                          <p:attrName>ppt_y</p:attrName>
                                        </p:attrNameLst>
                                      </p:cBhvr>
                                      <p:tavLst>
                                        <p:tav tm="0">
                                          <p:val>
                                            <p:strVal val="ppt_y"/>
                                          </p:val>
                                        </p:tav>
                                        <p:tav tm="100000">
                                          <p:val>
                                            <p:fltVal val="0.5"/>
                                          </p:val>
                                        </p:tav>
                                      </p:tavLst>
                                    </p:anim>
                                    <p:set>
                                      <p:cBhvr>
                                        <p:cTn id="429" dur="1" fill="hold">
                                          <p:stCondLst>
                                            <p:cond delay="1999"/>
                                          </p:stCondLst>
                                        </p:cTn>
                                        <p:tgtEl>
                                          <p:spTgt spid="20"/>
                                        </p:tgtEl>
                                        <p:attrNameLst>
                                          <p:attrName>style.visibility</p:attrName>
                                        </p:attrNameLst>
                                      </p:cBhvr>
                                      <p:to>
                                        <p:strVal val="hidden"/>
                                      </p:to>
                                    </p:set>
                                  </p:childTnLst>
                                </p:cTn>
                              </p:par>
                              <p:par>
                                <p:cTn id="430" presetID="23" presetClass="exit" presetSubtype="544" fill="hold" nodeType="withEffect">
                                  <p:stCondLst>
                                    <p:cond delay="0"/>
                                  </p:stCondLst>
                                  <p:childTnLst>
                                    <p:anim calcmode="lin" valueType="num">
                                      <p:cBhvr>
                                        <p:cTn id="431" dur="2000"/>
                                        <p:tgtEl>
                                          <p:spTgt spid="21"/>
                                        </p:tgtEl>
                                        <p:attrNameLst>
                                          <p:attrName>ppt_w</p:attrName>
                                        </p:attrNameLst>
                                      </p:cBhvr>
                                      <p:tavLst>
                                        <p:tav tm="0">
                                          <p:val>
                                            <p:strVal val="ppt_w"/>
                                          </p:val>
                                        </p:tav>
                                        <p:tav tm="100000">
                                          <p:val>
                                            <p:fltVal val="0"/>
                                          </p:val>
                                        </p:tav>
                                      </p:tavLst>
                                    </p:anim>
                                    <p:anim calcmode="lin" valueType="num">
                                      <p:cBhvr>
                                        <p:cTn id="432" dur="2000"/>
                                        <p:tgtEl>
                                          <p:spTgt spid="21"/>
                                        </p:tgtEl>
                                        <p:attrNameLst>
                                          <p:attrName>ppt_h</p:attrName>
                                        </p:attrNameLst>
                                      </p:cBhvr>
                                      <p:tavLst>
                                        <p:tav tm="0">
                                          <p:val>
                                            <p:strVal val="ppt_h"/>
                                          </p:val>
                                        </p:tav>
                                        <p:tav tm="100000">
                                          <p:val>
                                            <p:fltVal val="0"/>
                                          </p:val>
                                        </p:tav>
                                      </p:tavLst>
                                    </p:anim>
                                    <p:anim calcmode="lin" valueType="num">
                                      <p:cBhvr>
                                        <p:cTn id="433" dur="2000"/>
                                        <p:tgtEl>
                                          <p:spTgt spid="21"/>
                                        </p:tgtEl>
                                        <p:attrNameLst>
                                          <p:attrName>ppt_x</p:attrName>
                                        </p:attrNameLst>
                                      </p:cBhvr>
                                      <p:tavLst>
                                        <p:tav tm="0">
                                          <p:val>
                                            <p:strVal val="ppt_x"/>
                                          </p:val>
                                        </p:tav>
                                        <p:tav tm="100000">
                                          <p:val>
                                            <p:fltVal val="0.5"/>
                                          </p:val>
                                        </p:tav>
                                      </p:tavLst>
                                    </p:anim>
                                    <p:anim calcmode="lin" valueType="num">
                                      <p:cBhvr>
                                        <p:cTn id="434" dur="2000"/>
                                        <p:tgtEl>
                                          <p:spTgt spid="21"/>
                                        </p:tgtEl>
                                        <p:attrNameLst>
                                          <p:attrName>ppt_y</p:attrName>
                                        </p:attrNameLst>
                                      </p:cBhvr>
                                      <p:tavLst>
                                        <p:tav tm="0">
                                          <p:val>
                                            <p:strVal val="ppt_y"/>
                                          </p:val>
                                        </p:tav>
                                        <p:tav tm="100000">
                                          <p:val>
                                            <p:fltVal val="0.5"/>
                                          </p:val>
                                        </p:tav>
                                      </p:tavLst>
                                    </p:anim>
                                    <p:set>
                                      <p:cBhvr>
                                        <p:cTn id="435" dur="1" fill="hold">
                                          <p:stCondLst>
                                            <p:cond delay="1999"/>
                                          </p:stCondLst>
                                        </p:cTn>
                                        <p:tgtEl>
                                          <p:spTgt spid="21"/>
                                        </p:tgtEl>
                                        <p:attrNameLst>
                                          <p:attrName>style.visibility</p:attrName>
                                        </p:attrNameLst>
                                      </p:cBhvr>
                                      <p:to>
                                        <p:strVal val="hidden"/>
                                      </p:to>
                                    </p:set>
                                  </p:childTnLst>
                                </p:cTn>
                              </p:par>
                              <p:par>
                                <p:cTn id="436" presetID="23" presetClass="exit" presetSubtype="544" fill="hold" nodeType="withEffect">
                                  <p:stCondLst>
                                    <p:cond delay="0"/>
                                  </p:stCondLst>
                                  <p:childTnLst>
                                    <p:anim calcmode="lin" valueType="num">
                                      <p:cBhvr>
                                        <p:cTn id="437" dur="2000"/>
                                        <p:tgtEl>
                                          <p:spTgt spid="22"/>
                                        </p:tgtEl>
                                        <p:attrNameLst>
                                          <p:attrName>ppt_w</p:attrName>
                                        </p:attrNameLst>
                                      </p:cBhvr>
                                      <p:tavLst>
                                        <p:tav tm="0">
                                          <p:val>
                                            <p:strVal val="ppt_w"/>
                                          </p:val>
                                        </p:tav>
                                        <p:tav tm="100000">
                                          <p:val>
                                            <p:fltVal val="0"/>
                                          </p:val>
                                        </p:tav>
                                      </p:tavLst>
                                    </p:anim>
                                    <p:anim calcmode="lin" valueType="num">
                                      <p:cBhvr>
                                        <p:cTn id="438" dur="2000"/>
                                        <p:tgtEl>
                                          <p:spTgt spid="22"/>
                                        </p:tgtEl>
                                        <p:attrNameLst>
                                          <p:attrName>ppt_h</p:attrName>
                                        </p:attrNameLst>
                                      </p:cBhvr>
                                      <p:tavLst>
                                        <p:tav tm="0">
                                          <p:val>
                                            <p:strVal val="ppt_h"/>
                                          </p:val>
                                        </p:tav>
                                        <p:tav tm="100000">
                                          <p:val>
                                            <p:fltVal val="0"/>
                                          </p:val>
                                        </p:tav>
                                      </p:tavLst>
                                    </p:anim>
                                    <p:anim calcmode="lin" valueType="num">
                                      <p:cBhvr>
                                        <p:cTn id="439" dur="2000"/>
                                        <p:tgtEl>
                                          <p:spTgt spid="22"/>
                                        </p:tgtEl>
                                        <p:attrNameLst>
                                          <p:attrName>ppt_x</p:attrName>
                                        </p:attrNameLst>
                                      </p:cBhvr>
                                      <p:tavLst>
                                        <p:tav tm="0">
                                          <p:val>
                                            <p:strVal val="ppt_x"/>
                                          </p:val>
                                        </p:tav>
                                        <p:tav tm="100000">
                                          <p:val>
                                            <p:fltVal val="0.5"/>
                                          </p:val>
                                        </p:tav>
                                      </p:tavLst>
                                    </p:anim>
                                    <p:anim calcmode="lin" valueType="num">
                                      <p:cBhvr>
                                        <p:cTn id="440" dur="2000"/>
                                        <p:tgtEl>
                                          <p:spTgt spid="22"/>
                                        </p:tgtEl>
                                        <p:attrNameLst>
                                          <p:attrName>ppt_y</p:attrName>
                                        </p:attrNameLst>
                                      </p:cBhvr>
                                      <p:tavLst>
                                        <p:tav tm="0">
                                          <p:val>
                                            <p:strVal val="ppt_y"/>
                                          </p:val>
                                        </p:tav>
                                        <p:tav tm="100000">
                                          <p:val>
                                            <p:fltVal val="0.5"/>
                                          </p:val>
                                        </p:tav>
                                      </p:tavLst>
                                    </p:anim>
                                    <p:set>
                                      <p:cBhvr>
                                        <p:cTn id="441" dur="1" fill="hold">
                                          <p:stCondLst>
                                            <p:cond delay="1999"/>
                                          </p:stCondLst>
                                        </p:cTn>
                                        <p:tgtEl>
                                          <p:spTgt spid="22"/>
                                        </p:tgtEl>
                                        <p:attrNameLst>
                                          <p:attrName>style.visibility</p:attrName>
                                        </p:attrNameLst>
                                      </p:cBhvr>
                                      <p:to>
                                        <p:strVal val="hidden"/>
                                      </p:to>
                                    </p:set>
                                  </p:childTnLst>
                                </p:cTn>
                              </p:par>
                              <p:par>
                                <p:cTn id="442" presetID="23" presetClass="exit" presetSubtype="544" fill="hold" nodeType="withEffect">
                                  <p:stCondLst>
                                    <p:cond delay="0"/>
                                  </p:stCondLst>
                                  <p:childTnLst>
                                    <p:anim calcmode="lin" valueType="num">
                                      <p:cBhvr>
                                        <p:cTn id="443" dur="2000"/>
                                        <p:tgtEl>
                                          <p:spTgt spid="23"/>
                                        </p:tgtEl>
                                        <p:attrNameLst>
                                          <p:attrName>ppt_w</p:attrName>
                                        </p:attrNameLst>
                                      </p:cBhvr>
                                      <p:tavLst>
                                        <p:tav tm="0">
                                          <p:val>
                                            <p:strVal val="ppt_w"/>
                                          </p:val>
                                        </p:tav>
                                        <p:tav tm="100000">
                                          <p:val>
                                            <p:fltVal val="0"/>
                                          </p:val>
                                        </p:tav>
                                      </p:tavLst>
                                    </p:anim>
                                    <p:anim calcmode="lin" valueType="num">
                                      <p:cBhvr>
                                        <p:cTn id="444" dur="2000"/>
                                        <p:tgtEl>
                                          <p:spTgt spid="23"/>
                                        </p:tgtEl>
                                        <p:attrNameLst>
                                          <p:attrName>ppt_h</p:attrName>
                                        </p:attrNameLst>
                                      </p:cBhvr>
                                      <p:tavLst>
                                        <p:tav tm="0">
                                          <p:val>
                                            <p:strVal val="ppt_h"/>
                                          </p:val>
                                        </p:tav>
                                        <p:tav tm="100000">
                                          <p:val>
                                            <p:fltVal val="0"/>
                                          </p:val>
                                        </p:tav>
                                      </p:tavLst>
                                    </p:anim>
                                    <p:anim calcmode="lin" valueType="num">
                                      <p:cBhvr>
                                        <p:cTn id="445" dur="2000"/>
                                        <p:tgtEl>
                                          <p:spTgt spid="23"/>
                                        </p:tgtEl>
                                        <p:attrNameLst>
                                          <p:attrName>ppt_x</p:attrName>
                                        </p:attrNameLst>
                                      </p:cBhvr>
                                      <p:tavLst>
                                        <p:tav tm="0">
                                          <p:val>
                                            <p:strVal val="ppt_x"/>
                                          </p:val>
                                        </p:tav>
                                        <p:tav tm="100000">
                                          <p:val>
                                            <p:fltVal val="0.5"/>
                                          </p:val>
                                        </p:tav>
                                      </p:tavLst>
                                    </p:anim>
                                    <p:anim calcmode="lin" valueType="num">
                                      <p:cBhvr>
                                        <p:cTn id="446" dur="2000"/>
                                        <p:tgtEl>
                                          <p:spTgt spid="23"/>
                                        </p:tgtEl>
                                        <p:attrNameLst>
                                          <p:attrName>ppt_y</p:attrName>
                                        </p:attrNameLst>
                                      </p:cBhvr>
                                      <p:tavLst>
                                        <p:tav tm="0">
                                          <p:val>
                                            <p:strVal val="ppt_y"/>
                                          </p:val>
                                        </p:tav>
                                        <p:tav tm="100000">
                                          <p:val>
                                            <p:fltVal val="0.5"/>
                                          </p:val>
                                        </p:tav>
                                      </p:tavLst>
                                    </p:anim>
                                    <p:set>
                                      <p:cBhvr>
                                        <p:cTn id="447" dur="1" fill="hold">
                                          <p:stCondLst>
                                            <p:cond delay="1999"/>
                                          </p:stCondLst>
                                        </p:cTn>
                                        <p:tgtEl>
                                          <p:spTgt spid="23"/>
                                        </p:tgtEl>
                                        <p:attrNameLst>
                                          <p:attrName>style.visibility</p:attrName>
                                        </p:attrNameLst>
                                      </p:cBhvr>
                                      <p:to>
                                        <p:strVal val="hidden"/>
                                      </p:to>
                                    </p:set>
                                  </p:childTnLst>
                                </p:cTn>
                              </p:par>
                              <p:par>
                                <p:cTn id="448" presetID="23" presetClass="exit" presetSubtype="544" fill="hold" nodeType="withEffect">
                                  <p:stCondLst>
                                    <p:cond delay="0"/>
                                  </p:stCondLst>
                                  <p:childTnLst>
                                    <p:anim calcmode="lin" valueType="num">
                                      <p:cBhvr>
                                        <p:cTn id="449" dur="2000"/>
                                        <p:tgtEl>
                                          <p:spTgt spid="24"/>
                                        </p:tgtEl>
                                        <p:attrNameLst>
                                          <p:attrName>ppt_w</p:attrName>
                                        </p:attrNameLst>
                                      </p:cBhvr>
                                      <p:tavLst>
                                        <p:tav tm="0">
                                          <p:val>
                                            <p:strVal val="ppt_w"/>
                                          </p:val>
                                        </p:tav>
                                        <p:tav tm="100000">
                                          <p:val>
                                            <p:fltVal val="0"/>
                                          </p:val>
                                        </p:tav>
                                      </p:tavLst>
                                    </p:anim>
                                    <p:anim calcmode="lin" valueType="num">
                                      <p:cBhvr>
                                        <p:cTn id="450" dur="2000"/>
                                        <p:tgtEl>
                                          <p:spTgt spid="24"/>
                                        </p:tgtEl>
                                        <p:attrNameLst>
                                          <p:attrName>ppt_h</p:attrName>
                                        </p:attrNameLst>
                                      </p:cBhvr>
                                      <p:tavLst>
                                        <p:tav tm="0">
                                          <p:val>
                                            <p:strVal val="ppt_h"/>
                                          </p:val>
                                        </p:tav>
                                        <p:tav tm="100000">
                                          <p:val>
                                            <p:fltVal val="0"/>
                                          </p:val>
                                        </p:tav>
                                      </p:tavLst>
                                    </p:anim>
                                    <p:anim calcmode="lin" valueType="num">
                                      <p:cBhvr>
                                        <p:cTn id="451" dur="2000"/>
                                        <p:tgtEl>
                                          <p:spTgt spid="24"/>
                                        </p:tgtEl>
                                        <p:attrNameLst>
                                          <p:attrName>ppt_x</p:attrName>
                                        </p:attrNameLst>
                                      </p:cBhvr>
                                      <p:tavLst>
                                        <p:tav tm="0">
                                          <p:val>
                                            <p:strVal val="ppt_x"/>
                                          </p:val>
                                        </p:tav>
                                        <p:tav tm="100000">
                                          <p:val>
                                            <p:fltVal val="0.5"/>
                                          </p:val>
                                        </p:tav>
                                      </p:tavLst>
                                    </p:anim>
                                    <p:anim calcmode="lin" valueType="num">
                                      <p:cBhvr>
                                        <p:cTn id="452" dur="2000"/>
                                        <p:tgtEl>
                                          <p:spTgt spid="24"/>
                                        </p:tgtEl>
                                        <p:attrNameLst>
                                          <p:attrName>ppt_y</p:attrName>
                                        </p:attrNameLst>
                                      </p:cBhvr>
                                      <p:tavLst>
                                        <p:tav tm="0">
                                          <p:val>
                                            <p:strVal val="ppt_y"/>
                                          </p:val>
                                        </p:tav>
                                        <p:tav tm="100000">
                                          <p:val>
                                            <p:fltVal val="0.5"/>
                                          </p:val>
                                        </p:tav>
                                      </p:tavLst>
                                    </p:anim>
                                    <p:set>
                                      <p:cBhvr>
                                        <p:cTn id="453" dur="1" fill="hold">
                                          <p:stCondLst>
                                            <p:cond delay="1999"/>
                                          </p:stCondLst>
                                        </p:cTn>
                                        <p:tgtEl>
                                          <p:spTgt spid="24"/>
                                        </p:tgtEl>
                                        <p:attrNameLst>
                                          <p:attrName>style.visibility</p:attrName>
                                        </p:attrNameLst>
                                      </p:cBhvr>
                                      <p:to>
                                        <p:strVal val="hidden"/>
                                      </p:to>
                                    </p:set>
                                  </p:childTnLst>
                                </p:cTn>
                              </p:par>
                              <p:par>
                                <p:cTn id="454" presetID="23" presetClass="exit" presetSubtype="544" fill="hold" nodeType="withEffect">
                                  <p:stCondLst>
                                    <p:cond delay="0"/>
                                  </p:stCondLst>
                                  <p:childTnLst>
                                    <p:anim calcmode="lin" valueType="num">
                                      <p:cBhvr>
                                        <p:cTn id="455" dur="2000"/>
                                        <p:tgtEl>
                                          <p:spTgt spid="25"/>
                                        </p:tgtEl>
                                        <p:attrNameLst>
                                          <p:attrName>ppt_w</p:attrName>
                                        </p:attrNameLst>
                                      </p:cBhvr>
                                      <p:tavLst>
                                        <p:tav tm="0">
                                          <p:val>
                                            <p:strVal val="ppt_w"/>
                                          </p:val>
                                        </p:tav>
                                        <p:tav tm="100000">
                                          <p:val>
                                            <p:fltVal val="0"/>
                                          </p:val>
                                        </p:tav>
                                      </p:tavLst>
                                    </p:anim>
                                    <p:anim calcmode="lin" valueType="num">
                                      <p:cBhvr>
                                        <p:cTn id="456" dur="2000"/>
                                        <p:tgtEl>
                                          <p:spTgt spid="25"/>
                                        </p:tgtEl>
                                        <p:attrNameLst>
                                          <p:attrName>ppt_h</p:attrName>
                                        </p:attrNameLst>
                                      </p:cBhvr>
                                      <p:tavLst>
                                        <p:tav tm="0">
                                          <p:val>
                                            <p:strVal val="ppt_h"/>
                                          </p:val>
                                        </p:tav>
                                        <p:tav tm="100000">
                                          <p:val>
                                            <p:fltVal val="0"/>
                                          </p:val>
                                        </p:tav>
                                      </p:tavLst>
                                    </p:anim>
                                    <p:anim calcmode="lin" valueType="num">
                                      <p:cBhvr>
                                        <p:cTn id="457" dur="2000"/>
                                        <p:tgtEl>
                                          <p:spTgt spid="25"/>
                                        </p:tgtEl>
                                        <p:attrNameLst>
                                          <p:attrName>ppt_x</p:attrName>
                                        </p:attrNameLst>
                                      </p:cBhvr>
                                      <p:tavLst>
                                        <p:tav tm="0">
                                          <p:val>
                                            <p:strVal val="ppt_x"/>
                                          </p:val>
                                        </p:tav>
                                        <p:tav tm="100000">
                                          <p:val>
                                            <p:fltVal val="0.5"/>
                                          </p:val>
                                        </p:tav>
                                      </p:tavLst>
                                    </p:anim>
                                    <p:anim calcmode="lin" valueType="num">
                                      <p:cBhvr>
                                        <p:cTn id="458" dur="2000"/>
                                        <p:tgtEl>
                                          <p:spTgt spid="25"/>
                                        </p:tgtEl>
                                        <p:attrNameLst>
                                          <p:attrName>ppt_y</p:attrName>
                                        </p:attrNameLst>
                                      </p:cBhvr>
                                      <p:tavLst>
                                        <p:tav tm="0">
                                          <p:val>
                                            <p:strVal val="ppt_y"/>
                                          </p:val>
                                        </p:tav>
                                        <p:tav tm="100000">
                                          <p:val>
                                            <p:fltVal val="0.5"/>
                                          </p:val>
                                        </p:tav>
                                      </p:tavLst>
                                    </p:anim>
                                    <p:set>
                                      <p:cBhvr>
                                        <p:cTn id="459" dur="1" fill="hold">
                                          <p:stCondLst>
                                            <p:cond delay="1999"/>
                                          </p:stCondLst>
                                        </p:cTn>
                                        <p:tgtEl>
                                          <p:spTgt spid="25"/>
                                        </p:tgtEl>
                                        <p:attrNameLst>
                                          <p:attrName>style.visibility</p:attrName>
                                        </p:attrNameLst>
                                      </p:cBhvr>
                                      <p:to>
                                        <p:strVal val="hidden"/>
                                      </p:to>
                                    </p:set>
                                  </p:childTnLst>
                                </p:cTn>
                              </p:par>
                              <p:par>
                                <p:cTn id="460" presetID="23" presetClass="exit" presetSubtype="544" fill="hold" nodeType="withEffect">
                                  <p:stCondLst>
                                    <p:cond delay="0"/>
                                  </p:stCondLst>
                                  <p:childTnLst>
                                    <p:anim calcmode="lin" valueType="num">
                                      <p:cBhvr>
                                        <p:cTn id="461" dur="2000"/>
                                        <p:tgtEl>
                                          <p:spTgt spid="26"/>
                                        </p:tgtEl>
                                        <p:attrNameLst>
                                          <p:attrName>ppt_w</p:attrName>
                                        </p:attrNameLst>
                                      </p:cBhvr>
                                      <p:tavLst>
                                        <p:tav tm="0">
                                          <p:val>
                                            <p:strVal val="ppt_w"/>
                                          </p:val>
                                        </p:tav>
                                        <p:tav tm="100000">
                                          <p:val>
                                            <p:fltVal val="0"/>
                                          </p:val>
                                        </p:tav>
                                      </p:tavLst>
                                    </p:anim>
                                    <p:anim calcmode="lin" valueType="num">
                                      <p:cBhvr>
                                        <p:cTn id="462" dur="2000"/>
                                        <p:tgtEl>
                                          <p:spTgt spid="26"/>
                                        </p:tgtEl>
                                        <p:attrNameLst>
                                          <p:attrName>ppt_h</p:attrName>
                                        </p:attrNameLst>
                                      </p:cBhvr>
                                      <p:tavLst>
                                        <p:tav tm="0">
                                          <p:val>
                                            <p:strVal val="ppt_h"/>
                                          </p:val>
                                        </p:tav>
                                        <p:tav tm="100000">
                                          <p:val>
                                            <p:fltVal val="0"/>
                                          </p:val>
                                        </p:tav>
                                      </p:tavLst>
                                    </p:anim>
                                    <p:anim calcmode="lin" valueType="num">
                                      <p:cBhvr>
                                        <p:cTn id="463" dur="2000"/>
                                        <p:tgtEl>
                                          <p:spTgt spid="26"/>
                                        </p:tgtEl>
                                        <p:attrNameLst>
                                          <p:attrName>ppt_x</p:attrName>
                                        </p:attrNameLst>
                                      </p:cBhvr>
                                      <p:tavLst>
                                        <p:tav tm="0">
                                          <p:val>
                                            <p:strVal val="ppt_x"/>
                                          </p:val>
                                        </p:tav>
                                        <p:tav tm="100000">
                                          <p:val>
                                            <p:fltVal val="0.5"/>
                                          </p:val>
                                        </p:tav>
                                      </p:tavLst>
                                    </p:anim>
                                    <p:anim calcmode="lin" valueType="num">
                                      <p:cBhvr>
                                        <p:cTn id="464" dur="2000"/>
                                        <p:tgtEl>
                                          <p:spTgt spid="26"/>
                                        </p:tgtEl>
                                        <p:attrNameLst>
                                          <p:attrName>ppt_y</p:attrName>
                                        </p:attrNameLst>
                                      </p:cBhvr>
                                      <p:tavLst>
                                        <p:tav tm="0">
                                          <p:val>
                                            <p:strVal val="ppt_y"/>
                                          </p:val>
                                        </p:tav>
                                        <p:tav tm="100000">
                                          <p:val>
                                            <p:fltVal val="0.5"/>
                                          </p:val>
                                        </p:tav>
                                      </p:tavLst>
                                    </p:anim>
                                    <p:set>
                                      <p:cBhvr>
                                        <p:cTn id="465" dur="1" fill="hold">
                                          <p:stCondLst>
                                            <p:cond delay="1999"/>
                                          </p:stCondLst>
                                        </p:cTn>
                                        <p:tgtEl>
                                          <p:spTgt spid="26"/>
                                        </p:tgtEl>
                                        <p:attrNameLst>
                                          <p:attrName>style.visibility</p:attrName>
                                        </p:attrNameLst>
                                      </p:cBhvr>
                                      <p:to>
                                        <p:strVal val="hidden"/>
                                      </p:to>
                                    </p:set>
                                  </p:childTnLst>
                                </p:cTn>
                              </p:par>
                              <p:par>
                                <p:cTn id="466" presetID="23" presetClass="exit" presetSubtype="544" fill="hold" nodeType="withEffect">
                                  <p:stCondLst>
                                    <p:cond delay="0"/>
                                  </p:stCondLst>
                                  <p:childTnLst>
                                    <p:anim calcmode="lin" valueType="num">
                                      <p:cBhvr>
                                        <p:cTn id="467" dur="2000"/>
                                        <p:tgtEl>
                                          <p:spTgt spid="27"/>
                                        </p:tgtEl>
                                        <p:attrNameLst>
                                          <p:attrName>ppt_w</p:attrName>
                                        </p:attrNameLst>
                                      </p:cBhvr>
                                      <p:tavLst>
                                        <p:tav tm="0">
                                          <p:val>
                                            <p:strVal val="ppt_w"/>
                                          </p:val>
                                        </p:tav>
                                        <p:tav tm="100000">
                                          <p:val>
                                            <p:fltVal val="0"/>
                                          </p:val>
                                        </p:tav>
                                      </p:tavLst>
                                    </p:anim>
                                    <p:anim calcmode="lin" valueType="num">
                                      <p:cBhvr>
                                        <p:cTn id="468" dur="2000"/>
                                        <p:tgtEl>
                                          <p:spTgt spid="27"/>
                                        </p:tgtEl>
                                        <p:attrNameLst>
                                          <p:attrName>ppt_h</p:attrName>
                                        </p:attrNameLst>
                                      </p:cBhvr>
                                      <p:tavLst>
                                        <p:tav tm="0">
                                          <p:val>
                                            <p:strVal val="ppt_h"/>
                                          </p:val>
                                        </p:tav>
                                        <p:tav tm="100000">
                                          <p:val>
                                            <p:fltVal val="0"/>
                                          </p:val>
                                        </p:tav>
                                      </p:tavLst>
                                    </p:anim>
                                    <p:anim calcmode="lin" valueType="num">
                                      <p:cBhvr>
                                        <p:cTn id="469" dur="2000"/>
                                        <p:tgtEl>
                                          <p:spTgt spid="27"/>
                                        </p:tgtEl>
                                        <p:attrNameLst>
                                          <p:attrName>ppt_x</p:attrName>
                                        </p:attrNameLst>
                                      </p:cBhvr>
                                      <p:tavLst>
                                        <p:tav tm="0">
                                          <p:val>
                                            <p:strVal val="ppt_x"/>
                                          </p:val>
                                        </p:tav>
                                        <p:tav tm="100000">
                                          <p:val>
                                            <p:fltVal val="0.5"/>
                                          </p:val>
                                        </p:tav>
                                      </p:tavLst>
                                    </p:anim>
                                    <p:anim calcmode="lin" valueType="num">
                                      <p:cBhvr>
                                        <p:cTn id="470" dur="2000"/>
                                        <p:tgtEl>
                                          <p:spTgt spid="27"/>
                                        </p:tgtEl>
                                        <p:attrNameLst>
                                          <p:attrName>ppt_y</p:attrName>
                                        </p:attrNameLst>
                                      </p:cBhvr>
                                      <p:tavLst>
                                        <p:tav tm="0">
                                          <p:val>
                                            <p:strVal val="ppt_y"/>
                                          </p:val>
                                        </p:tav>
                                        <p:tav tm="100000">
                                          <p:val>
                                            <p:fltVal val="0.5"/>
                                          </p:val>
                                        </p:tav>
                                      </p:tavLst>
                                    </p:anim>
                                    <p:set>
                                      <p:cBhvr>
                                        <p:cTn id="471" dur="1" fill="hold">
                                          <p:stCondLst>
                                            <p:cond delay="1999"/>
                                          </p:stCondLst>
                                        </p:cTn>
                                        <p:tgtEl>
                                          <p:spTgt spid="27"/>
                                        </p:tgtEl>
                                        <p:attrNameLst>
                                          <p:attrName>style.visibility</p:attrName>
                                        </p:attrNameLst>
                                      </p:cBhvr>
                                      <p:to>
                                        <p:strVal val="hidden"/>
                                      </p:to>
                                    </p:set>
                                  </p:childTnLst>
                                </p:cTn>
                              </p:par>
                              <p:par>
                                <p:cTn id="472" presetID="23" presetClass="exit" presetSubtype="544" fill="hold" nodeType="withEffect">
                                  <p:stCondLst>
                                    <p:cond delay="0"/>
                                  </p:stCondLst>
                                  <p:childTnLst>
                                    <p:anim calcmode="lin" valueType="num">
                                      <p:cBhvr>
                                        <p:cTn id="473" dur="2000"/>
                                        <p:tgtEl>
                                          <p:spTgt spid="28"/>
                                        </p:tgtEl>
                                        <p:attrNameLst>
                                          <p:attrName>ppt_w</p:attrName>
                                        </p:attrNameLst>
                                      </p:cBhvr>
                                      <p:tavLst>
                                        <p:tav tm="0">
                                          <p:val>
                                            <p:strVal val="ppt_w"/>
                                          </p:val>
                                        </p:tav>
                                        <p:tav tm="100000">
                                          <p:val>
                                            <p:fltVal val="0"/>
                                          </p:val>
                                        </p:tav>
                                      </p:tavLst>
                                    </p:anim>
                                    <p:anim calcmode="lin" valueType="num">
                                      <p:cBhvr>
                                        <p:cTn id="474" dur="2000"/>
                                        <p:tgtEl>
                                          <p:spTgt spid="28"/>
                                        </p:tgtEl>
                                        <p:attrNameLst>
                                          <p:attrName>ppt_h</p:attrName>
                                        </p:attrNameLst>
                                      </p:cBhvr>
                                      <p:tavLst>
                                        <p:tav tm="0">
                                          <p:val>
                                            <p:strVal val="ppt_h"/>
                                          </p:val>
                                        </p:tav>
                                        <p:tav tm="100000">
                                          <p:val>
                                            <p:fltVal val="0"/>
                                          </p:val>
                                        </p:tav>
                                      </p:tavLst>
                                    </p:anim>
                                    <p:anim calcmode="lin" valueType="num">
                                      <p:cBhvr>
                                        <p:cTn id="475" dur="2000"/>
                                        <p:tgtEl>
                                          <p:spTgt spid="28"/>
                                        </p:tgtEl>
                                        <p:attrNameLst>
                                          <p:attrName>ppt_x</p:attrName>
                                        </p:attrNameLst>
                                      </p:cBhvr>
                                      <p:tavLst>
                                        <p:tav tm="0">
                                          <p:val>
                                            <p:strVal val="ppt_x"/>
                                          </p:val>
                                        </p:tav>
                                        <p:tav tm="100000">
                                          <p:val>
                                            <p:fltVal val="0.5"/>
                                          </p:val>
                                        </p:tav>
                                      </p:tavLst>
                                    </p:anim>
                                    <p:anim calcmode="lin" valueType="num">
                                      <p:cBhvr>
                                        <p:cTn id="476" dur="2000"/>
                                        <p:tgtEl>
                                          <p:spTgt spid="28"/>
                                        </p:tgtEl>
                                        <p:attrNameLst>
                                          <p:attrName>ppt_y</p:attrName>
                                        </p:attrNameLst>
                                      </p:cBhvr>
                                      <p:tavLst>
                                        <p:tav tm="0">
                                          <p:val>
                                            <p:strVal val="ppt_y"/>
                                          </p:val>
                                        </p:tav>
                                        <p:tav tm="100000">
                                          <p:val>
                                            <p:fltVal val="0.5"/>
                                          </p:val>
                                        </p:tav>
                                      </p:tavLst>
                                    </p:anim>
                                    <p:set>
                                      <p:cBhvr>
                                        <p:cTn id="477" dur="1" fill="hold">
                                          <p:stCondLst>
                                            <p:cond delay="1999"/>
                                          </p:stCondLst>
                                        </p:cTn>
                                        <p:tgtEl>
                                          <p:spTgt spid="28"/>
                                        </p:tgtEl>
                                        <p:attrNameLst>
                                          <p:attrName>style.visibility</p:attrName>
                                        </p:attrNameLst>
                                      </p:cBhvr>
                                      <p:to>
                                        <p:strVal val="hidden"/>
                                      </p:to>
                                    </p:set>
                                  </p:childTnLst>
                                </p:cTn>
                              </p:par>
                              <p:par>
                                <p:cTn id="478" presetID="23" presetClass="exit" presetSubtype="544" fill="hold" nodeType="withEffect">
                                  <p:stCondLst>
                                    <p:cond delay="0"/>
                                  </p:stCondLst>
                                  <p:childTnLst>
                                    <p:anim calcmode="lin" valueType="num">
                                      <p:cBhvr>
                                        <p:cTn id="479" dur="2000"/>
                                        <p:tgtEl>
                                          <p:spTgt spid="29"/>
                                        </p:tgtEl>
                                        <p:attrNameLst>
                                          <p:attrName>ppt_w</p:attrName>
                                        </p:attrNameLst>
                                      </p:cBhvr>
                                      <p:tavLst>
                                        <p:tav tm="0">
                                          <p:val>
                                            <p:strVal val="ppt_w"/>
                                          </p:val>
                                        </p:tav>
                                        <p:tav tm="100000">
                                          <p:val>
                                            <p:fltVal val="0"/>
                                          </p:val>
                                        </p:tav>
                                      </p:tavLst>
                                    </p:anim>
                                    <p:anim calcmode="lin" valueType="num">
                                      <p:cBhvr>
                                        <p:cTn id="480" dur="2000"/>
                                        <p:tgtEl>
                                          <p:spTgt spid="29"/>
                                        </p:tgtEl>
                                        <p:attrNameLst>
                                          <p:attrName>ppt_h</p:attrName>
                                        </p:attrNameLst>
                                      </p:cBhvr>
                                      <p:tavLst>
                                        <p:tav tm="0">
                                          <p:val>
                                            <p:strVal val="ppt_h"/>
                                          </p:val>
                                        </p:tav>
                                        <p:tav tm="100000">
                                          <p:val>
                                            <p:fltVal val="0"/>
                                          </p:val>
                                        </p:tav>
                                      </p:tavLst>
                                    </p:anim>
                                    <p:anim calcmode="lin" valueType="num">
                                      <p:cBhvr>
                                        <p:cTn id="481" dur="2000"/>
                                        <p:tgtEl>
                                          <p:spTgt spid="29"/>
                                        </p:tgtEl>
                                        <p:attrNameLst>
                                          <p:attrName>ppt_x</p:attrName>
                                        </p:attrNameLst>
                                      </p:cBhvr>
                                      <p:tavLst>
                                        <p:tav tm="0">
                                          <p:val>
                                            <p:strVal val="ppt_x"/>
                                          </p:val>
                                        </p:tav>
                                        <p:tav tm="100000">
                                          <p:val>
                                            <p:fltVal val="0.5"/>
                                          </p:val>
                                        </p:tav>
                                      </p:tavLst>
                                    </p:anim>
                                    <p:anim calcmode="lin" valueType="num">
                                      <p:cBhvr>
                                        <p:cTn id="482" dur="2000"/>
                                        <p:tgtEl>
                                          <p:spTgt spid="29"/>
                                        </p:tgtEl>
                                        <p:attrNameLst>
                                          <p:attrName>ppt_y</p:attrName>
                                        </p:attrNameLst>
                                      </p:cBhvr>
                                      <p:tavLst>
                                        <p:tav tm="0">
                                          <p:val>
                                            <p:strVal val="ppt_y"/>
                                          </p:val>
                                        </p:tav>
                                        <p:tav tm="100000">
                                          <p:val>
                                            <p:fltVal val="0.5"/>
                                          </p:val>
                                        </p:tav>
                                      </p:tavLst>
                                    </p:anim>
                                    <p:set>
                                      <p:cBhvr>
                                        <p:cTn id="483" dur="1" fill="hold">
                                          <p:stCondLst>
                                            <p:cond delay="1999"/>
                                          </p:stCondLst>
                                        </p:cTn>
                                        <p:tgtEl>
                                          <p:spTgt spid="29"/>
                                        </p:tgtEl>
                                        <p:attrNameLst>
                                          <p:attrName>style.visibility</p:attrName>
                                        </p:attrNameLst>
                                      </p:cBhvr>
                                      <p:to>
                                        <p:strVal val="hidden"/>
                                      </p:to>
                                    </p:set>
                                  </p:childTnLst>
                                </p:cTn>
                              </p:par>
                              <p:par>
                                <p:cTn id="484" presetID="23" presetClass="exit" presetSubtype="544" fill="hold" nodeType="withEffect">
                                  <p:stCondLst>
                                    <p:cond delay="0"/>
                                  </p:stCondLst>
                                  <p:childTnLst>
                                    <p:anim calcmode="lin" valueType="num">
                                      <p:cBhvr>
                                        <p:cTn id="485" dur="2000"/>
                                        <p:tgtEl>
                                          <p:spTgt spid="30"/>
                                        </p:tgtEl>
                                        <p:attrNameLst>
                                          <p:attrName>ppt_w</p:attrName>
                                        </p:attrNameLst>
                                      </p:cBhvr>
                                      <p:tavLst>
                                        <p:tav tm="0">
                                          <p:val>
                                            <p:strVal val="ppt_w"/>
                                          </p:val>
                                        </p:tav>
                                        <p:tav tm="100000">
                                          <p:val>
                                            <p:fltVal val="0"/>
                                          </p:val>
                                        </p:tav>
                                      </p:tavLst>
                                    </p:anim>
                                    <p:anim calcmode="lin" valueType="num">
                                      <p:cBhvr>
                                        <p:cTn id="486" dur="2000"/>
                                        <p:tgtEl>
                                          <p:spTgt spid="30"/>
                                        </p:tgtEl>
                                        <p:attrNameLst>
                                          <p:attrName>ppt_h</p:attrName>
                                        </p:attrNameLst>
                                      </p:cBhvr>
                                      <p:tavLst>
                                        <p:tav tm="0">
                                          <p:val>
                                            <p:strVal val="ppt_h"/>
                                          </p:val>
                                        </p:tav>
                                        <p:tav tm="100000">
                                          <p:val>
                                            <p:fltVal val="0"/>
                                          </p:val>
                                        </p:tav>
                                      </p:tavLst>
                                    </p:anim>
                                    <p:anim calcmode="lin" valueType="num">
                                      <p:cBhvr>
                                        <p:cTn id="487" dur="2000"/>
                                        <p:tgtEl>
                                          <p:spTgt spid="30"/>
                                        </p:tgtEl>
                                        <p:attrNameLst>
                                          <p:attrName>ppt_x</p:attrName>
                                        </p:attrNameLst>
                                      </p:cBhvr>
                                      <p:tavLst>
                                        <p:tav tm="0">
                                          <p:val>
                                            <p:strVal val="ppt_x"/>
                                          </p:val>
                                        </p:tav>
                                        <p:tav tm="100000">
                                          <p:val>
                                            <p:fltVal val="0.5"/>
                                          </p:val>
                                        </p:tav>
                                      </p:tavLst>
                                    </p:anim>
                                    <p:anim calcmode="lin" valueType="num">
                                      <p:cBhvr>
                                        <p:cTn id="488" dur="2000"/>
                                        <p:tgtEl>
                                          <p:spTgt spid="30"/>
                                        </p:tgtEl>
                                        <p:attrNameLst>
                                          <p:attrName>ppt_y</p:attrName>
                                        </p:attrNameLst>
                                      </p:cBhvr>
                                      <p:tavLst>
                                        <p:tav tm="0">
                                          <p:val>
                                            <p:strVal val="ppt_y"/>
                                          </p:val>
                                        </p:tav>
                                        <p:tav tm="100000">
                                          <p:val>
                                            <p:fltVal val="0.5"/>
                                          </p:val>
                                        </p:tav>
                                      </p:tavLst>
                                    </p:anim>
                                    <p:set>
                                      <p:cBhvr>
                                        <p:cTn id="489" dur="1" fill="hold">
                                          <p:stCondLst>
                                            <p:cond delay="1999"/>
                                          </p:stCondLst>
                                        </p:cTn>
                                        <p:tgtEl>
                                          <p:spTgt spid="30"/>
                                        </p:tgtEl>
                                        <p:attrNameLst>
                                          <p:attrName>style.visibility</p:attrName>
                                        </p:attrNameLst>
                                      </p:cBhvr>
                                      <p:to>
                                        <p:strVal val="hidden"/>
                                      </p:to>
                                    </p:set>
                                  </p:childTnLst>
                                </p:cTn>
                              </p:par>
                              <p:par>
                                <p:cTn id="490" presetID="23" presetClass="exit" presetSubtype="544" fill="hold" nodeType="withEffect">
                                  <p:stCondLst>
                                    <p:cond delay="0"/>
                                  </p:stCondLst>
                                  <p:childTnLst>
                                    <p:anim calcmode="lin" valueType="num">
                                      <p:cBhvr>
                                        <p:cTn id="491" dur="2000"/>
                                        <p:tgtEl>
                                          <p:spTgt spid="31"/>
                                        </p:tgtEl>
                                        <p:attrNameLst>
                                          <p:attrName>ppt_w</p:attrName>
                                        </p:attrNameLst>
                                      </p:cBhvr>
                                      <p:tavLst>
                                        <p:tav tm="0">
                                          <p:val>
                                            <p:strVal val="ppt_w"/>
                                          </p:val>
                                        </p:tav>
                                        <p:tav tm="100000">
                                          <p:val>
                                            <p:fltVal val="0"/>
                                          </p:val>
                                        </p:tav>
                                      </p:tavLst>
                                    </p:anim>
                                    <p:anim calcmode="lin" valueType="num">
                                      <p:cBhvr>
                                        <p:cTn id="492" dur="2000"/>
                                        <p:tgtEl>
                                          <p:spTgt spid="31"/>
                                        </p:tgtEl>
                                        <p:attrNameLst>
                                          <p:attrName>ppt_h</p:attrName>
                                        </p:attrNameLst>
                                      </p:cBhvr>
                                      <p:tavLst>
                                        <p:tav tm="0">
                                          <p:val>
                                            <p:strVal val="ppt_h"/>
                                          </p:val>
                                        </p:tav>
                                        <p:tav tm="100000">
                                          <p:val>
                                            <p:fltVal val="0"/>
                                          </p:val>
                                        </p:tav>
                                      </p:tavLst>
                                    </p:anim>
                                    <p:anim calcmode="lin" valueType="num">
                                      <p:cBhvr>
                                        <p:cTn id="493" dur="2000"/>
                                        <p:tgtEl>
                                          <p:spTgt spid="31"/>
                                        </p:tgtEl>
                                        <p:attrNameLst>
                                          <p:attrName>ppt_x</p:attrName>
                                        </p:attrNameLst>
                                      </p:cBhvr>
                                      <p:tavLst>
                                        <p:tav tm="0">
                                          <p:val>
                                            <p:strVal val="ppt_x"/>
                                          </p:val>
                                        </p:tav>
                                        <p:tav tm="100000">
                                          <p:val>
                                            <p:fltVal val="0.5"/>
                                          </p:val>
                                        </p:tav>
                                      </p:tavLst>
                                    </p:anim>
                                    <p:anim calcmode="lin" valueType="num">
                                      <p:cBhvr>
                                        <p:cTn id="494" dur="2000"/>
                                        <p:tgtEl>
                                          <p:spTgt spid="31"/>
                                        </p:tgtEl>
                                        <p:attrNameLst>
                                          <p:attrName>ppt_y</p:attrName>
                                        </p:attrNameLst>
                                      </p:cBhvr>
                                      <p:tavLst>
                                        <p:tav tm="0">
                                          <p:val>
                                            <p:strVal val="ppt_y"/>
                                          </p:val>
                                        </p:tav>
                                        <p:tav tm="100000">
                                          <p:val>
                                            <p:fltVal val="0.5"/>
                                          </p:val>
                                        </p:tav>
                                      </p:tavLst>
                                    </p:anim>
                                    <p:set>
                                      <p:cBhvr>
                                        <p:cTn id="495" dur="1" fill="hold">
                                          <p:stCondLst>
                                            <p:cond delay="1999"/>
                                          </p:stCondLst>
                                        </p:cTn>
                                        <p:tgtEl>
                                          <p:spTgt spid="31"/>
                                        </p:tgtEl>
                                        <p:attrNameLst>
                                          <p:attrName>style.visibility</p:attrName>
                                        </p:attrNameLst>
                                      </p:cBhvr>
                                      <p:to>
                                        <p:strVal val="hidden"/>
                                      </p:to>
                                    </p:set>
                                  </p:childTnLst>
                                </p:cTn>
                              </p:par>
                              <p:par>
                                <p:cTn id="496" presetID="23" presetClass="exit" presetSubtype="544" fill="hold" nodeType="withEffect">
                                  <p:stCondLst>
                                    <p:cond delay="0"/>
                                  </p:stCondLst>
                                  <p:childTnLst>
                                    <p:anim calcmode="lin" valueType="num">
                                      <p:cBhvr>
                                        <p:cTn id="497" dur="2000"/>
                                        <p:tgtEl>
                                          <p:spTgt spid="32"/>
                                        </p:tgtEl>
                                        <p:attrNameLst>
                                          <p:attrName>ppt_w</p:attrName>
                                        </p:attrNameLst>
                                      </p:cBhvr>
                                      <p:tavLst>
                                        <p:tav tm="0">
                                          <p:val>
                                            <p:strVal val="ppt_w"/>
                                          </p:val>
                                        </p:tav>
                                        <p:tav tm="100000">
                                          <p:val>
                                            <p:fltVal val="0"/>
                                          </p:val>
                                        </p:tav>
                                      </p:tavLst>
                                    </p:anim>
                                    <p:anim calcmode="lin" valueType="num">
                                      <p:cBhvr>
                                        <p:cTn id="498" dur="2000"/>
                                        <p:tgtEl>
                                          <p:spTgt spid="32"/>
                                        </p:tgtEl>
                                        <p:attrNameLst>
                                          <p:attrName>ppt_h</p:attrName>
                                        </p:attrNameLst>
                                      </p:cBhvr>
                                      <p:tavLst>
                                        <p:tav tm="0">
                                          <p:val>
                                            <p:strVal val="ppt_h"/>
                                          </p:val>
                                        </p:tav>
                                        <p:tav tm="100000">
                                          <p:val>
                                            <p:fltVal val="0"/>
                                          </p:val>
                                        </p:tav>
                                      </p:tavLst>
                                    </p:anim>
                                    <p:anim calcmode="lin" valueType="num">
                                      <p:cBhvr>
                                        <p:cTn id="499" dur="2000"/>
                                        <p:tgtEl>
                                          <p:spTgt spid="32"/>
                                        </p:tgtEl>
                                        <p:attrNameLst>
                                          <p:attrName>ppt_x</p:attrName>
                                        </p:attrNameLst>
                                      </p:cBhvr>
                                      <p:tavLst>
                                        <p:tav tm="0">
                                          <p:val>
                                            <p:strVal val="ppt_x"/>
                                          </p:val>
                                        </p:tav>
                                        <p:tav tm="100000">
                                          <p:val>
                                            <p:fltVal val="0.5"/>
                                          </p:val>
                                        </p:tav>
                                      </p:tavLst>
                                    </p:anim>
                                    <p:anim calcmode="lin" valueType="num">
                                      <p:cBhvr>
                                        <p:cTn id="500" dur="2000"/>
                                        <p:tgtEl>
                                          <p:spTgt spid="32"/>
                                        </p:tgtEl>
                                        <p:attrNameLst>
                                          <p:attrName>ppt_y</p:attrName>
                                        </p:attrNameLst>
                                      </p:cBhvr>
                                      <p:tavLst>
                                        <p:tav tm="0">
                                          <p:val>
                                            <p:strVal val="ppt_y"/>
                                          </p:val>
                                        </p:tav>
                                        <p:tav tm="100000">
                                          <p:val>
                                            <p:fltVal val="0.5"/>
                                          </p:val>
                                        </p:tav>
                                      </p:tavLst>
                                    </p:anim>
                                    <p:set>
                                      <p:cBhvr>
                                        <p:cTn id="501" dur="1" fill="hold">
                                          <p:stCondLst>
                                            <p:cond delay="1999"/>
                                          </p:stCondLst>
                                        </p:cTn>
                                        <p:tgtEl>
                                          <p:spTgt spid="32"/>
                                        </p:tgtEl>
                                        <p:attrNameLst>
                                          <p:attrName>style.visibility</p:attrName>
                                        </p:attrNameLst>
                                      </p:cBhvr>
                                      <p:to>
                                        <p:strVal val="hidden"/>
                                      </p:to>
                                    </p:set>
                                  </p:childTnLst>
                                </p:cTn>
                              </p:par>
                              <p:par>
                                <p:cTn id="502" presetID="23" presetClass="exit" presetSubtype="544" fill="hold" nodeType="withEffect">
                                  <p:stCondLst>
                                    <p:cond delay="0"/>
                                  </p:stCondLst>
                                  <p:childTnLst>
                                    <p:anim calcmode="lin" valueType="num">
                                      <p:cBhvr>
                                        <p:cTn id="503" dur="2000"/>
                                        <p:tgtEl>
                                          <p:spTgt spid="33"/>
                                        </p:tgtEl>
                                        <p:attrNameLst>
                                          <p:attrName>ppt_w</p:attrName>
                                        </p:attrNameLst>
                                      </p:cBhvr>
                                      <p:tavLst>
                                        <p:tav tm="0">
                                          <p:val>
                                            <p:strVal val="ppt_w"/>
                                          </p:val>
                                        </p:tav>
                                        <p:tav tm="100000">
                                          <p:val>
                                            <p:fltVal val="0"/>
                                          </p:val>
                                        </p:tav>
                                      </p:tavLst>
                                    </p:anim>
                                    <p:anim calcmode="lin" valueType="num">
                                      <p:cBhvr>
                                        <p:cTn id="504" dur="2000"/>
                                        <p:tgtEl>
                                          <p:spTgt spid="33"/>
                                        </p:tgtEl>
                                        <p:attrNameLst>
                                          <p:attrName>ppt_h</p:attrName>
                                        </p:attrNameLst>
                                      </p:cBhvr>
                                      <p:tavLst>
                                        <p:tav tm="0">
                                          <p:val>
                                            <p:strVal val="ppt_h"/>
                                          </p:val>
                                        </p:tav>
                                        <p:tav tm="100000">
                                          <p:val>
                                            <p:fltVal val="0"/>
                                          </p:val>
                                        </p:tav>
                                      </p:tavLst>
                                    </p:anim>
                                    <p:anim calcmode="lin" valueType="num">
                                      <p:cBhvr>
                                        <p:cTn id="505" dur="2000"/>
                                        <p:tgtEl>
                                          <p:spTgt spid="33"/>
                                        </p:tgtEl>
                                        <p:attrNameLst>
                                          <p:attrName>ppt_x</p:attrName>
                                        </p:attrNameLst>
                                      </p:cBhvr>
                                      <p:tavLst>
                                        <p:tav tm="0">
                                          <p:val>
                                            <p:strVal val="ppt_x"/>
                                          </p:val>
                                        </p:tav>
                                        <p:tav tm="100000">
                                          <p:val>
                                            <p:fltVal val="0.5"/>
                                          </p:val>
                                        </p:tav>
                                      </p:tavLst>
                                    </p:anim>
                                    <p:anim calcmode="lin" valueType="num">
                                      <p:cBhvr>
                                        <p:cTn id="506" dur="2000"/>
                                        <p:tgtEl>
                                          <p:spTgt spid="33"/>
                                        </p:tgtEl>
                                        <p:attrNameLst>
                                          <p:attrName>ppt_y</p:attrName>
                                        </p:attrNameLst>
                                      </p:cBhvr>
                                      <p:tavLst>
                                        <p:tav tm="0">
                                          <p:val>
                                            <p:strVal val="ppt_y"/>
                                          </p:val>
                                        </p:tav>
                                        <p:tav tm="100000">
                                          <p:val>
                                            <p:fltVal val="0.5"/>
                                          </p:val>
                                        </p:tav>
                                      </p:tavLst>
                                    </p:anim>
                                    <p:set>
                                      <p:cBhvr>
                                        <p:cTn id="507" dur="1" fill="hold">
                                          <p:stCondLst>
                                            <p:cond delay="1999"/>
                                          </p:stCondLst>
                                        </p:cTn>
                                        <p:tgtEl>
                                          <p:spTgt spid="33"/>
                                        </p:tgtEl>
                                        <p:attrNameLst>
                                          <p:attrName>style.visibility</p:attrName>
                                        </p:attrNameLst>
                                      </p:cBhvr>
                                      <p:to>
                                        <p:strVal val="hidden"/>
                                      </p:to>
                                    </p:set>
                                  </p:childTnLst>
                                </p:cTn>
                              </p:par>
                              <p:par>
                                <p:cTn id="508" presetID="23" presetClass="exit" presetSubtype="544" fill="hold" nodeType="withEffect">
                                  <p:stCondLst>
                                    <p:cond delay="0"/>
                                  </p:stCondLst>
                                  <p:childTnLst>
                                    <p:anim calcmode="lin" valueType="num">
                                      <p:cBhvr>
                                        <p:cTn id="509" dur="2000"/>
                                        <p:tgtEl>
                                          <p:spTgt spid="34"/>
                                        </p:tgtEl>
                                        <p:attrNameLst>
                                          <p:attrName>ppt_w</p:attrName>
                                        </p:attrNameLst>
                                      </p:cBhvr>
                                      <p:tavLst>
                                        <p:tav tm="0">
                                          <p:val>
                                            <p:strVal val="ppt_w"/>
                                          </p:val>
                                        </p:tav>
                                        <p:tav tm="100000">
                                          <p:val>
                                            <p:fltVal val="0"/>
                                          </p:val>
                                        </p:tav>
                                      </p:tavLst>
                                    </p:anim>
                                    <p:anim calcmode="lin" valueType="num">
                                      <p:cBhvr>
                                        <p:cTn id="510" dur="2000"/>
                                        <p:tgtEl>
                                          <p:spTgt spid="34"/>
                                        </p:tgtEl>
                                        <p:attrNameLst>
                                          <p:attrName>ppt_h</p:attrName>
                                        </p:attrNameLst>
                                      </p:cBhvr>
                                      <p:tavLst>
                                        <p:tav tm="0">
                                          <p:val>
                                            <p:strVal val="ppt_h"/>
                                          </p:val>
                                        </p:tav>
                                        <p:tav tm="100000">
                                          <p:val>
                                            <p:fltVal val="0"/>
                                          </p:val>
                                        </p:tav>
                                      </p:tavLst>
                                    </p:anim>
                                    <p:anim calcmode="lin" valueType="num">
                                      <p:cBhvr>
                                        <p:cTn id="511" dur="2000"/>
                                        <p:tgtEl>
                                          <p:spTgt spid="34"/>
                                        </p:tgtEl>
                                        <p:attrNameLst>
                                          <p:attrName>ppt_x</p:attrName>
                                        </p:attrNameLst>
                                      </p:cBhvr>
                                      <p:tavLst>
                                        <p:tav tm="0">
                                          <p:val>
                                            <p:strVal val="ppt_x"/>
                                          </p:val>
                                        </p:tav>
                                        <p:tav tm="100000">
                                          <p:val>
                                            <p:fltVal val="0.5"/>
                                          </p:val>
                                        </p:tav>
                                      </p:tavLst>
                                    </p:anim>
                                    <p:anim calcmode="lin" valueType="num">
                                      <p:cBhvr>
                                        <p:cTn id="512" dur="2000"/>
                                        <p:tgtEl>
                                          <p:spTgt spid="34"/>
                                        </p:tgtEl>
                                        <p:attrNameLst>
                                          <p:attrName>ppt_y</p:attrName>
                                        </p:attrNameLst>
                                      </p:cBhvr>
                                      <p:tavLst>
                                        <p:tav tm="0">
                                          <p:val>
                                            <p:strVal val="ppt_y"/>
                                          </p:val>
                                        </p:tav>
                                        <p:tav tm="100000">
                                          <p:val>
                                            <p:fltVal val="0.5"/>
                                          </p:val>
                                        </p:tav>
                                      </p:tavLst>
                                    </p:anim>
                                    <p:set>
                                      <p:cBhvr>
                                        <p:cTn id="513" dur="1" fill="hold">
                                          <p:stCondLst>
                                            <p:cond delay="1999"/>
                                          </p:stCondLst>
                                        </p:cTn>
                                        <p:tgtEl>
                                          <p:spTgt spid="34"/>
                                        </p:tgtEl>
                                        <p:attrNameLst>
                                          <p:attrName>style.visibility</p:attrName>
                                        </p:attrNameLst>
                                      </p:cBhvr>
                                      <p:to>
                                        <p:strVal val="hidden"/>
                                      </p:to>
                                    </p:set>
                                  </p:childTnLst>
                                </p:cTn>
                              </p:par>
                              <p:par>
                                <p:cTn id="514" presetID="23" presetClass="exit" presetSubtype="544" fill="hold" nodeType="withEffect">
                                  <p:stCondLst>
                                    <p:cond delay="0"/>
                                  </p:stCondLst>
                                  <p:childTnLst>
                                    <p:anim calcmode="lin" valueType="num">
                                      <p:cBhvr>
                                        <p:cTn id="515" dur="2000"/>
                                        <p:tgtEl>
                                          <p:spTgt spid="35"/>
                                        </p:tgtEl>
                                        <p:attrNameLst>
                                          <p:attrName>ppt_w</p:attrName>
                                        </p:attrNameLst>
                                      </p:cBhvr>
                                      <p:tavLst>
                                        <p:tav tm="0">
                                          <p:val>
                                            <p:strVal val="ppt_w"/>
                                          </p:val>
                                        </p:tav>
                                        <p:tav tm="100000">
                                          <p:val>
                                            <p:fltVal val="0"/>
                                          </p:val>
                                        </p:tav>
                                      </p:tavLst>
                                    </p:anim>
                                    <p:anim calcmode="lin" valueType="num">
                                      <p:cBhvr>
                                        <p:cTn id="516" dur="2000"/>
                                        <p:tgtEl>
                                          <p:spTgt spid="35"/>
                                        </p:tgtEl>
                                        <p:attrNameLst>
                                          <p:attrName>ppt_h</p:attrName>
                                        </p:attrNameLst>
                                      </p:cBhvr>
                                      <p:tavLst>
                                        <p:tav tm="0">
                                          <p:val>
                                            <p:strVal val="ppt_h"/>
                                          </p:val>
                                        </p:tav>
                                        <p:tav tm="100000">
                                          <p:val>
                                            <p:fltVal val="0"/>
                                          </p:val>
                                        </p:tav>
                                      </p:tavLst>
                                    </p:anim>
                                    <p:anim calcmode="lin" valueType="num">
                                      <p:cBhvr>
                                        <p:cTn id="517" dur="2000"/>
                                        <p:tgtEl>
                                          <p:spTgt spid="35"/>
                                        </p:tgtEl>
                                        <p:attrNameLst>
                                          <p:attrName>ppt_x</p:attrName>
                                        </p:attrNameLst>
                                      </p:cBhvr>
                                      <p:tavLst>
                                        <p:tav tm="0">
                                          <p:val>
                                            <p:strVal val="ppt_x"/>
                                          </p:val>
                                        </p:tav>
                                        <p:tav tm="100000">
                                          <p:val>
                                            <p:fltVal val="0.5"/>
                                          </p:val>
                                        </p:tav>
                                      </p:tavLst>
                                    </p:anim>
                                    <p:anim calcmode="lin" valueType="num">
                                      <p:cBhvr>
                                        <p:cTn id="518" dur="2000"/>
                                        <p:tgtEl>
                                          <p:spTgt spid="35"/>
                                        </p:tgtEl>
                                        <p:attrNameLst>
                                          <p:attrName>ppt_y</p:attrName>
                                        </p:attrNameLst>
                                      </p:cBhvr>
                                      <p:tavLst>
                                        <p:tav tm="0">
                                          <p:val>
                                            <p:strVal val="ppt_y"/>
                                          </p:val>
                                        </p:tav>
                                        <p:tav tm="100000">
                                          <p:val>
                                            <p:fltVal val="0.5"/>
                                          </p:val>
                                        </p:tav>
                                      </p:tavLst>
                                    </p:anim>
                                    <p:set>
                                      <p:cBhvr>
                                        <p:cTn id="519" dur="1" fill="hold">
                                          <p:stCondLst>
                                            <p:cond delay="1999"/>
                                          </p:stCondLst>
                                        </p:cTn>
                                        <p:tgtEl>
                                          <p:spTgt spid="35"/>
                                        </p:tgtEl>
                                        <p:attrNameLst>
                                          <p:attrName>style.visibility</p:attrName>
                                        </p:attrNameLst>
                                      </p:cBhvr>
                                      <p:to>
                                        <p:strVal val="hidden"/>
                                      </p:to>
                                    </p:set>
                                  </p:childTnLst>
                                </p:cTn>
                              </p:par>
                              <p:par>
                                <p:cTn id="520" presetID="8" presetClass="emph" presetSubtype="0" fill="hold" nodeType="withEffect">
                                  <p:stCondLst>
                                    <p:cond delay="0"/>
                                  </p:stCondLst>
                                  <p:childTnLst>
                                    <p:animRot by="-21600000">
                                      <p:cBhvr>
                                        <p:cTn id="521" dur="2000" fill="hold"/>
                                        <p:tgtEl>
                                          <p:spTgt spid="4"/>
                                        </p:tgtEl>
                                        <p:attrNameLst>
                                          <p:attrName>r</p:attrName>
                                        </p:attrNameLst>
                                      </p:cBhvr>
                                    </p:animRot>
                                  </p:childTnLst>
                                </p:cTn>
                              </p:par>
                              <p:par>
                                <p:cTn id="522" presetID="8" presetClass="emph" presetSubtype="0" fill="hold" nodeType="withEffect">
                                  <p:stCondLst>
                                    <p:cond delay="0"/>
                                  </p:stCondLst>
                                  <p:childTnLst>
                                    <p:animRot by="-21600000">
                                      <p:cBhvr>
                                        <p:cTn id="523" dur="2000" fill="hold"/>
                                        <p:tgtEl>
                                          <p:spTgt spid="5"/>
                                        </p:tgtEl>
                                        <p:attrNameLst>
                                          <p:attrName>r</p:attrName>
                                        </p:attrNameLst>
                                      </p:cBhvr>
                                    </p:animRot>
                                  </p:childTnLst>
                                </p:cTn>
                              </p:par>
                              <p:par>
                                <p:cTn id="524" presetID="8" presetClass="emph" presetSubtype="0" fill="hold" nodeType="withEffect">
                                  <p:stCondLst>
                                    <p:cond delay="0"/>
                                  </p:stCondLst>
                                  <p:childTnLst>
                                    <p:animRot by="-21600000">
                                      <p:cBhvr>
                                        <p:cTn id="525" dur="2000" fill="hold"/>
                                        <p:tgtEl>
                                          <p:spTgt spid="6"/>
                                        </p:tgtEl>
                                        <p:attrNameLst>
                                          <p:attrName>r</p:attrName>
                                        </p:attrNameLst>
                                      </p:cBhvr>
                                    </p:animRot>
                                  </p:childTnLst>
                                </p:cTn>
                              </p:par>
                              <p:par>
                                <p:cTn id="526" presetID="8" presetClass="emph" presetSubtype="0" fill="hold" nodeType="withEffect">
                                  <p:stCondLst>
                                    <p:cond delay="0"/>
                                  </p:stCondLst>
                                  <p:childTnLst>
                                    <p:animRot by="-21600000">
                                      <p:cBhvr>
                                        <p:cTn id="527" dur="2000" fill="hold"/>
                                        <p:tgtEl>
                                          <p:spTgt spid="7"/>
                                        </p:tgtEl>
                                        <p:attrNameLst>
                                          <p:attrName>r</p:attrName>
                                        </p:attrNameLst>
                                      </p:cBhvr>
                                    </p:animRot>
                                  </p:childTnLst>
                                </p:cTn>
                              </p:par>
                              <p:par>
                                <p:cTn id="528" presetID="8" presetClass="emph" presetSubtype="0" fill="hold" nodeType="withEffect">
                                  <p:stCondLst>
                                    <p:cond delay="0"/>
                                  </p:stCondLst>
                                  <p:childTnLst>
                                    <p:animRot by="-21600000">
                                      <p:cBhvr>
                                        <p:cTn id="529" dur="2000" fill="hold"/>
                                        <p:tgtEl>
                                          <p:spTgt spid="8"/>
                                        </p:tgtEl>
                                        <p:attrNameLst>
                                          <p:attrName>r</p:attrName>
                                        </p:attrNameLst>
                                      </p:cBhvr>
                                    </p:animRot>
                                  </p:childTnLst>
                                </p:cTn>
                              </p:par>
                              <p:par>
                                <p:cTn id="530" presetID="8" presetClass="emph" presetSubtype="0" fill="hold" nodeType="withEffect">
                                  <p:stCondLst>
                                    <p:cond delay="0"/>
                                  </p:stCondLst>
                                  <p:childTnLst>
                                    <p:animRot by="-21600000">
                                      <p:cBhvr>
                                        <p:cTn id="531" dur="2000" fill="hold"/>
                                        <p:tgtEl>
                                          <p:spTgt spid="9"/>
                                        </p:tgtEl>
                                        <p:attrNameLst>
                                          <p:attrName>r</p:attrName>
                                        </p:attrNameLst>
                                      </p:cBhvr>
                                    </p:animRot>
                                  </p:childTnLst>
                                </p:cTn>
                              </p:par>
                              <p:par>
                                <p:cTn id="532" presetID="8" presetClass="emph" presetSubtype="0" fill="hold" nodeType="withEffect">
                                  <p:stCondLst>
                                    <p:cond delay="0"/>
                                  </p:stCondLst>
                                  <p:childTnLst>
                                    <p:animRot by="-21600000">
                                      <p:cBhvr>
                                        <p:cTn id="533" dur="2000" fill="hold"/>
                                        <p:tgtEl>
                                          <p:spTgt spid="10"/>
                                        </p:tgtEl>
                                        <p:attrNameLst>
                                          <p:attrName>r</p:attrName>
                                        </p:attrNameLst>
                                      </p:cBhvr>
                                    </p:animRot>
                                  </p:childTnLst>
                                </p:cTn>
                              </p:par>
                              <p:par>
                                <p:cTn id="534" presetID="8" presetClass="emph" presetSubtype="0" fill="hold" nodeType="withEffect">
                                  <p:stCondLst>
                                    <p:cond delay="0"/>
                                  </p:stCondLst>
                                  <p:childTnLst>
                                    <p:animRot by="-21600000">
                                      <p:cBhvr>
                                        <p:cTn id="535" dur="2000" fill="hold"/>
                                        <p:tgtEl>
                                          <p:spTgt spid="11"/>
                                        </p:tgtEl>
                                        <p:attrNameLst>
                                          <p:attrName>r</p:attrName>
                                        </p:attrNameLst>
                                      </p:cBhvr>
                                    </p:animRot>
                                  </p:childTnLst>
                                </p:cTn>
                              </p:par>
                              <p:par>
                                <p:cTn id="536" presetID="8" presetClass="emph" presetSubtype="0" fill="hold" nodeType="withEffect">
                                  <p:stCondLst>
                                    <p:cond delay="0"/>
                                  </p:stCondLst>
                                  <p:childTnLst>
                                    <p:animRot by="-21600000">
                                      <p:cBhvr>
                                        <p:cTn id="537" dur="2000" fill="hold"/>
                                        <p:tgtEl>
                                          <p:spTgt spid="12"/>
                                        </p:tgtEl>
                                        <p:attrNameLst>
                                          <p:attrName>r</p:attrName>
                                        </p:attrNameLst>
                                      </p:cBhvr>
                                    </p:animRot>
                                  </p:childTnLst>
                                </p:cTn>
                              </p:par>
                              <p:par>
                                <p:cTn id="538" presetID="8" presetClass="emph" presetSubtype="0" fill="hold" nodeType="withEffect">
                                  <p:stCondLst>
                                    <p:cond delay="0"/>
                                  </p:stCondLst>
                                  <p:childTnLst>
                                    <p:animRot by="-21600000">
                                      <p:cBhvr>
                                        <p:cTn id="539" dur="2000" fill="hold"/>
                                        <p:tgtEl>
                                          <p:spTgt spid="13"/>
                                        </p:tgtEl>
                                        <p:attrNameLst>
                                          <p:attrName>r</p:attrName>
                                        </p:attrNameLst>
                                      </p:cBhvr>
                                    </p:animRot>
                                  </p:childTnLst>
                                </p:cTn>
                              </p:par>
                              <p:par>
                                <p:cTn id="540" presetID="8" presetClass="emph" presetSubtype="0" fill="hold" nodeType="withEffect">
                                  <p:stCondLst>
                                    <p:cond delay="0"/>
                                  </p:stCondLst>
                                  <p:childTnLst>
                                    <p:animRot by="-21600000">
                                      <p:cBhvr>
                                        <p:cTn id="541" dur="2000" fill="hold"/>
                                        <p:tgtEl>
                                          <p:spTgt spid="14"/>
                                        </p:tgtEl>
                                        <p:attrNameLst>
                                          <p:attrName>r</p:attrName>
                                        </p:attrNameLst>
                                      </p:cBhvr>
                                    </p:animRot>
                                  </p:childTnLst>
                                </p:cTn>
                              </p:par>
                              <p:par>
                                <p:cTn id="542" presetID="8" presetClass="emph" presetSubtype="0" fill="hold" nodeType="withEffect">
                                  <p:stCondLst>
                                    <p:cond delay="0"/>
                                  </p:stCondLst>
                                  <p:childTnLst>
                                    <p:animRot by="-21600000">
                                      <p:cBhvr>
                                        <p:cTn id="543" dur="2000" fill="hold"/>
                                        <p:tgtEl>
                                          <p:spTgt spid="15"/>
                                        </p:tgtEl>
                                        <p:attrNameLst>
                                          <p:attrName>r</p:attrName>
                                        </p:attrNameLst>
                                      </p:cBhvr>
                                    </p:animRot>
                                  </p:childTnLst>
                                </p:cTn>
                              </p:par>
                              <p:par>
                                <p:cTn id="544" presetID="8" presetClass="emph" presetSubtype="0" fill="hold" nodeType="withEffect">
                                  <p:stCondLst>
                                    <p:cond delay="0"/>
                                  </p:stCondLst>
                                  <p:childTnLst>
                                    <p:animRot by="-21600000">
                                      <p:cBhvr>
                                        <p:cTn id="545" dur="2000" fill="hold"/>
                                        <p:tgtEl>
                                          <p:spTgt spid="16"/>
                                        </p:tgtEl>
                                        <p:attrNameLst>
                                          <p:attrName>r</p:attrName>
                                        </p:attrNameLst>
                                      </p:cBhvr>
                                    </p:animRot>
                                  </p:childTnLst>
                                </p:cTn>
                              </p:par>
                              <p:par>
                                <p:cTn id="546" presetID="8" presetClass="emph" presetSubtype="0" fill="hold" nodeType="withEffect">
                                  <p:stCondLst>
                                    <p:cond delay="0"/>
                                  </p:stCondLst>
                                  <p:childTnLst>
                                    <p:animRot by="-21600000">
                                      <p:cBhvr>
                                        <p:cTn id="547" dur="2000" fill="hold"/>
                                        <p:tgtEl>
                                          <p:spTgt spid="17"/>
                                        </p:tgtEl>
                                        <p:attrNameLst>
                                          <p:attrName>r</p:attrName>
                                        </p:attrNameLst>
                                      </p:cBhvr>
                                    </p:animRot>
                                  </p:childTnLst>
                                </p:cTn>
                              </p:par>
                              <p:par>
                                <p:cTn id="548" presetID="8" presetClass="emph" presetSubtype="0" fill="hold" nodeType="withEffect">
                                  <p:stCondLst>
                                    <p:cond delay="0"/>
                                  </p:stCondLst>
                                  <p:childTnLst>
                                    <p:animRot by="-21600000">
                                      <p:cBhvr>
                                        <p:cTn id="549" dur="2000" fill="hold"/>
                                        <p:tgtEl>
                                          <p:spTgt spid="18"/>
                                        </p:tgtEl>
                                        <p:attrNameLst>
                                          <p:attrName>r</p:attrName>
                                        </p:attrNameLst>
                                      </p:cBhvr>
                                    </p:animRot>
                                  </p:childTnLst>
                                </p:cTn>
                              </p:par>
                              <p:par>
                                <p:cTn id="550" presetID="8" presetClass="emph" presetSubtype="0" fill="hold" nodeType="withEffect">
                                  <p:stCondLst>
                                    <p:cond delay="0"/>
                                  </p:stCondLst>
                                  <p:childTnLst>
                                    <p:animRot by="-21600000">
                                      <p:cBhvr>
                                        <p:cTn id="551" dur="2000" fill="hold"/>
                                        <p:tgtEl>
                                          <p:spTgt spid="19"/>
                                        </p:tgtEl>
                                        <p:attrNameLst>
                                          <p:attrName>r</p:attrName>
                                        </p:attrNameLst>
                                      </p:cBhvr>
                                    </p:animRot>
                                  </p:childTnLst>
                                </p:cTn>
                              </p:par>
                              <p:par>
                                <p:cTn id="552" presetID="8" presetClass="emph" presetSubtype="0" fill="hold" nodeType="withEffect">
                                  <p:stCondLst>
                                    <p:cond delay="0"/>
                                  </p:stCondLst>
                                  <p:childTnLst>
                                    <p:animRot by="-21600000">
                                      <p:cBhvr>
                                        <p:cTn id="553" dur="2000" fill="hold"/>
                                        <p:tgtEl>
                                          <p:spTgt spid="20"/>
                                        </p:tgtEl>
                                        <p:attrNameLst>
                                          <p:attrName>r</p:attrName>
                                        </p:attrNameLst>
                                      </p:cBhvr>
                                    </p:animRot>
                                  </p:childTnLst>
                                </p:cTn>
                              </p:par>
                              <p:par>
                                <p:cTn id="554" presetID="8" presetClass="emph" presetSubtype="0" fill="hold" nodeType="withEffect">
                                  <p:stCondLst>
                                    <p:cond delay="0"/>
                                  </p:stCondLst>
                                  <p:childTnLst>
                                    <p:animRot by="-21600000">
                                      <p:cBhvr>
                                        <p:cTn id="555" dur="2000" fill="hold"/>
                                        <p:tgtEl>
                                          <p:spTgt spid="21"/>
                                        </p:tgtEl>
                                        <p:attrNameLst>
                                          <p:attrName>r</p:attrName>
                                        </p:attrNameLst>
                                      </p:cBhvr>
                                    </p:animRot>
                                  </p:childTnLst>
                                </p:cTn>
                              </p:par>
                              <p:par>
                                <p:cTn id="556" presetID="8" presetClass="emph" presetSubtype="0" fill="hold" nodeType="withEffect">
                                  <p:stCondLst>
                                    <p:cond delay="0"/>
                                  </p:stCondLst>
                                  <p:childTnLst>
                                    <p:animRot by="-21600000">
                                      <p:cBhvr>
                                        <p:cTn id="557" dur="2000" fill="hold"/>
                                        <p:tgtEl>
                                          <p:spTgt spid="22"/>
                                        </p:tgtEl>
                                        <p:attrNameLst>
                                          <p:attrName>r</p:attrName>
                                        </p:attrNameLst>
                                      </p:cBhvr>
                                    </p:animRot>
                                  </p:childTnLst>
                                </p:cTn>
                              </p:par>
                              <p:par>
                                <p:cTn id="558" presetID="8" presetClass="emph" presetSubtype="0" fill="hold" nodeType="withEffect">
                                  <p:stCondLst>
                                    <p:cond delay="0"/>
                                  </p:stCondLst>
                                  <p:childTnLst>
                                    <p:animRot by="-21600000">
                                      <p:cBhvr>
                                        <p:cTn id="559" dur="2000" fill="hold"/>
                                        <p:tgtEl>
                                          <p:spTgt spid="23"/>
                                        </p:tgtEl>
                                        <p:attrNameLst>
                                          <p:attrName>r</p:attrName>
                                        </p:attrNameLst>
                                      </p:cBhvr>
                                    </p:animRot>
                                  </p:childTnLst>
                                </p:cTn>
                              </p:par>
                              <p:par>
                                <p:cTn id="560" presetID="8" presetClass="emph" presetSubtype="0" fill="hold" nodeType="withEffect">
                                  <p:stCondLst>
                                    <p:cond delay="0"/>
                                  </p:stCondLst>
                                  <p:childTnLst>
                                    <p:animRot by="-21600000">
                                      <p:cBhvr>
                                        <p:cTn id="561" dur="2000" fill="hold"/>
                                        <p:tgtEl>
                                          <p:spTgt spid="24"/>
                                        </p:tgtEl>
                                        <p:attrNameLst>
                                          <p:attrName>r</p:attrName>
                                        </p:attrNameLst>
                                      </p:cBhvr>
                                    </p:animRot>
                                  </p:childTnLst>
                                </p:cTn>
                              </p:par>
                              <p:par>
                                <p:cTn id="562" presetID="8" presetClass="emph" presetSubtype="0" fill="hold" nodeType="withEffect">
                                  <p:stCondLst>
                                    <p:cond delay="0"/>
                                  </p:stCondLst>
                                  <p:childTnLst>
                                    <p:animRot by="-21600000">
                                      <p:cBhvr>
                                        <p:cTn id="563" dur="2000" fill="hold"/>
                                        <p:tgtEl>
                                          <p:spTgt spid="25"/>
                                        </p:tgtEl>
                                        <p:attrNameLst>
                                          <p:attrName>r</p:attrName>
                                        </p:attrNameLst>
                                      </p:cBhvr>
                                    </p:animRot>
                                  </p:childTnLst>
                                </p:cTn>
                              </p:par>
                              <p:par>
                                <p:cTn id="564" presetID="8" presetClass="emph" presetSubtype="0" fill="hold" nodeType="withEffect">
                                  <p:stCondLst>
                                    <p:cond delay="0"/>
                                  </p:stCondLst>
                                  <p:childTnLst>
                                    <p:animRot by="-21600000">
                                      <p:cBhvr>
                                        <p:cTn id="565" dur="2000" fill="hold"/>
                                        <p:tgtEl>
                                          <p:spTgt spid="26"/>
                                        </p:tgtEl>
                                        <p:attrNameLst>
                                          <p:attrName>r</p:attrName>
                                        </p:attrNameLst>
                                      </p:cBhvr>
                                    </p:animRot>
                                  </p:childTnLst>
                                </p:cTn>
                              </p:par>
                              <p:par>
                                <p:cTn id="566" presetID="8" presetClass="emph" presetSubtype="0" fill="hold" nodeType="withEffect">
                                  <p:stCondLst>
                                    <p:cond delay="0"/>
                                  </p:stCondLst>
                                  <p:childTnLst>
                                    <p:animRot by="-21600000">
                                      <p:cBhvr>
                                        <p:cTn id="567" dur="2000" fill="hold"/>
                                        <p:tgtEl>
                                          <p:spTgt spid="27"/>
                                        </p:tgtEl>
                                        <p:attrNameLst>
                                          <p:attrName>r</p:attrName>
                                        </p:attrNameLst>
                                      </p:cBhvr>
                                    </p:animRot>
                                  </p:childTnLst>
                                </p:cTn>
                              </p:par>
                              <p:par>
                                <p:cTn id="568" presetID="8" presetClass="emph" presetSubtype="0" fill="hold" nodeType="withEffect">
                                  <p:stCondLst>
                                    <p:cond delay="0"/>
                                  </p:stCondLst>
                                  <p:childTnLst>
                                    <p:animRot by="-21600000">
                                      <p:cBhvr>
                                        <p:cTn id="569" dur="2000" fill="hold"/>
                                        <p:tgtEl>
                                          <p:spTgt spid="28"/>
                                        </p:tgtEl>
                                        <p:attrNameLst>
                                          <p:attrName>r</p:attrName>
                                        </p:attrNameLst>
                                      </p:cBhvr>
                                    </p:animRot>
                                  </p:childTnLst>
                                </p:cTn>
                              </p:par>
                              <p:par>
                                <p:cTn id="570" presetID="8" presetClass="emph" presetSubtype="0" fill="hold" nodeType="withEffect">
                                  <p:stCondLst>
                                    <p:cond delay="0"/>
                                  </p:stCondLst>
                                  <p:childTnLst>
                                    <p:animRot by="-21600000">
                                      <p:cBhvr>
                                        <p:cTn id="571" dur="2000" fill="hold"/>
                                        <p:tgtEl>
                                          <p:spTgt spid="29"/>
                                        </p:tgtEl>
                                        <p:attrNameLst>
                                          <p:attrName>r</p:attrName>
                                        </p:attrNameLst>
                                      </p:cBhvr>
                                    </p:animRot>
                                  </p:childTnLst>
                                </p:cTn>
                              </p:par>
                              <p:par>
                                <p:cTn id="572" presetID="8" presetClass="emph" presetSubtype="0" fill="hold" nodeType="withEffect">
                                  <p:stCondLst>
                                    <p:cond delay="0"/>
                                  </p:stCondLst>
                                  <p:childTnLst>
                                    <p:animRot by="-21600000">
                                      <p:cBhvr>
                                        <p:cTn id="573" dur="2000" fill="hold"/>
                                        <p:tgtEl>
                                          <p:spTgt spid="30"/>
                                        </p:tgtEl>
                                        <p:attrNameLst>
                                          <p:attrName>r</p:attrName>
                                        </p:attrNameLst>
                                      </p:cBhvr>
                                    </p:animRot>
                                  </p:childTnLst>
                                </p:cTn>
                              </p:par>
                              <p:par>
                                <p:cTn id="574" presetID="8" presetClass="emph" presetSubtype="0" fill="hold" nodeType="withEffect">
                                  <p:stCondLst>
                                    <p:cond delay="0"/>
                                  </p:stCondLst>
                                  <p:childTnLst>
                                    <p:animRot by="-21600000">
                                      <p:cBhvr>
                                        <p:cTn id="575" dur="2000" fill="hold"/>
                                        <p:tgtEl>
                                          <p:spTgt spid="31"/>
                                        </p:tgtEl>
                                        <p:attrNameLst>
                                          <p:attrName>r</p:attrName>
                                        </p:attrNameLst>
                                      </p:cBhvr>
                                    </p:animRot>
                                  </p:childTnLst>
                                </p:cTn>
                              </p:par>
                              <p:par>
                                <p:cTn id="576" presetID="8" presetClass="emph" presetSubtype="0" fill="hold" nodeType="withEffect">
                                  <p:stCondLst>
                                    <p:cond delay="0"/>
                                  </p:stCondLst>
                                  <p:childTnLst>
                                    <p:animRot by="-21600000">
                                      <p:cBhvr>
                                        <p:cTn id="577" dur="2000" fill="hold"/>
                                        <p:tgtEl>
                                          <p:spTgt spid="32"/>
                                        </p:tgtEl>
                                        <p:attrNameLst>
                                          <p:attrName>r</p:attrName>
                                        </p:attrNameLst>
                                      </p:cBhvr>
                                    </p:animRot>
                                  </p:childTnLst>
                                </p:cTn>
                              </p:par>
                              <p:par>
                                <p:cTn id="578" presetID="8" presetClass="emph" presetSubtype="0" fill="hold" nodeType="withEffect">
                                  <p:stCondLst>
                                    <p:cond delay="0"/>
                                  </p:stCondLst>
                                  <p:childTnLst>
                                    <p:animRot by="-21600000">
                                      <p:cBhvr>
                                        <p:cTn id="579" dur="2000" fill="hold"/>
                                        <p:tgtEl>
                                          <p:spTgt spid="33"/>
                                        </p:tgtEl>
                                        <p:attrNameLst>
                                          <p:attrName>r</p:attrName>
                                        </p:attrNameLst>
                                      </p:cBhvr>
                                    </p:animRot>
                                  </p:childTnLst>
                                </p:cTn>
                              </p:par>
                              <p:par>
                                <p:cTn id="580" presetID="8" presetClass="emph" presetSubtype="0" fill="hold" nodeType="withEffect">
                                  <p:stCondLst>
                                    <p:cond delay="0"/>
                                  </p:stCondLst>
                                  <p:childTnLst>
                                    <p:animRot by="-21600000">
                                      <p:cBhvr>
                                        <p:cTn id="581" dur="2000" fill="hold"/>
                                        <p:tgtEl>
                                          <p:spTgt spid="34"/>
                                        </p:tgtEl>
                                        <p:attrNameLst>
                                          <p:attrName>r</p:attrName>
                                        </p:attrNameLst>
                                      </p:cBhvr>
                                    </p:animRot>
                                  </p:childTnLst>
                                </p:cTn>
                              </p:par>
                              <p:par>
                                <p:cTn id="582" presetID="8" presetClass="emph" presetSubtype="0" fill="hold" nodeType="withEffect">
                                  <p:stCondLst>
                                    <p:cond delay="0"/>
                                  </p:stCondLst>
                                  <p:childTnLst>
                                    <p:animRot by="-21600000">
                                      <p:cBhvr>
                                        <p:cTn id="583" dur="2000" fill="hold"/>
                                        <p:tgtEl>
                                          <p:spTgt spid="35"/>
                                        </p:tgtEl>
                                        <p:attrNameLst>
                                          <p:attrName>r</p:attrName>
                                        </p:attrNameLst>
                                      </p:cBhvr>
                                    </p:animRot>
                                  </p:childTnLst>
                                </p:cTn>
                              </p:par>
                              <p:par>
                                <p:cTn id="584" presetID="23" presetClass="entr" presetSubtype="288"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ppt_w</p:attrName>
                                        </p:attrNameLst>
                                      </p:cBhvr>
                                      <p:tavLst>
                                        <p:tav tm="0">
                                          <p:val>
                                            <p:strVal val="4/3*#ppt_w"/>
                                          </p:val>
                                        </p:tav>
                                        <p:tav tm="100000">
                                          <p:val>
                                            <p:strVal val="#ppt_w"/>
                                          </p:val>
                                        </p:tav>
                                      </p:tavLst>
                                    </p:anim>
                                    <p:anim calcmode="lin" valueType="num">
                                      <p:cBhvr>
                                        <p:cTn id="587" dur="2000" fill="hold"/>
                                        <p:tgtEl>
                                          <p:spTgt spid="2"/>
                                        </p:tgtEl>
                                        <p:attrNameLst>
                                          <p:attrName>ppt_h</p:attrName>
                                        </p:attrNameLst>
                                      </p:cBhvr>
                                      <p:tavLst>
                                        <p:tav tm="0">
                                          <p:val>
                                            <p:strVal val="4/3*#ppt_h"/>
                                          </p:val>
                                        </p:tav>
                                        <p:tav tm="100000">
                                          <p:val>
                                            <p:strVal val="#ppt_h"/>
                                          </p:val>
                                        </p:tav>
                                      </p:tavLst>
                                    </p:anim>
                                  </p:childTnLst>
                                </p:cTn>
                              </p:par>
                              <p:par>
                                <p:cTn id="588" presetID="21" presetClass="entr" presetSubtype="8" fill="hold" nodeType="withEffect">
                                  <p:stCondLst>
                                    <p:cond delay="0"/>
                                  </p:stCondLst>
                                  <p:childTnLst>
                                    <p:set>
                                      <p:cBhvr>
                                        <p:cTn id="589" dur="1" fill="hold">
                                          <p:stCondLst>
                                            <p:cond delay="0"/>
                                          </p:stCondLst>
                                        </p:cTn>
                                        <p:tgtEl>
                                          <p:spTgt spid="2"/>
                                        </p:tgtEl>
                                        <p:attrNameLst>
                                          <p:attrName>style.visibility</p:attrName>
                                        </p:attrNameLst>
                                      </p:cBhvr>
                                      <p:to>
                                        <p:strVal val="visible"/>
                                      </p:to>
                                    </p:set>
                                    <p:animEffect transition="in" filter="wheel(8)">
                                      <p:cBhvr>
                                        <p:cTn id="5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72C1D"/>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56224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9643323">
            <a:off x="2901859" y="802575"/>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76176">
            <a:off x="2906079" y="2372492"/>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2970497">
            <a:off x="5303936" y="853186"/>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660290">
            <a:off x="5226819" y="2355005"/>
            <a:ext cx="708734"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43323">
            <a:off x="2187480" y="802576"/>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76176">
            <a:off x="2191700" y="2372493"/>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1401660" y="802576"/>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1405880" y="2372493"/>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544407" y="802575"/>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548627" y="2372492"/>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970497">
            <a:off x="6089755" y="853183"/>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660290">
            <a:off x="6012638" y="2355002"/>
            <a:ext cx="708734"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7054744" y="853187"/>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977627" y="2355006"/>
            <a:ext cx="708734"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840563" y="853184"/>
            <a:ext cx="714380"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7763446" y="2355003"/>
            <a:ext cx="708734" cy="2229274"/>
          </a:xfrm>
          <a:prstGeom prst="moon">
            <a:avLst>
              <a:gd name="adj" fmla="val 35266"/>
            </a:avLst>
          </a:prstGeom>
          <a:blipFill dpi="0" rotWithShape="1">
            <a:blip r:embed="rId3">
              <a:duotone>
                <a:schemeClr val="bg2">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2"/>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horizontal)">
                                      <p:cBhvr>
                                        <p:cTn id="105" dur="2000"/>
                                        <p:tgtEl>
                                          <p:spTgt spid="3"/>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horizontal)">
                                      <p:cBhvr>
                                        <p:cTn id="108" dur="2000"/>
                                        <p:tgtEl>
                                          <p:spTgt spid="4"/>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blinds(horizontal)">
                                      <p:cBhvr>
                                        <p:cTn id="111" dur="2000"/>
                                        <p:tgtEl>
                                          <p:spTgt spid="7"/>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blinds(horizontal)">
                                      <p:cBhvr>
                                        <p:cTn id="114" dur="2000"/>
                                        <p:tgtEl>
                                          <p:spTgt spid="8"/>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blinds(horizontal)">
                                      <p:cBhvr>
                                        <p:cTn id="117" dur="2000"/>
                                        <p:tgtEl>
                                          <p:spTgt spid="9"/>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blinds(horizontal)">
                                      <p:cBhvr>
                                        <p:cTn id="120" dur="2000"/>
                                        <p:tgtEl>
                                          <p:spTgt spid="10"/>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linds(horizontal)">
                                      <p:cBhvr>
                                        <p:cTn id="123" dur="2000"/>
                                        <p:tgtEl>
                                          <p:spTgt spid="11"/>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blinds(horizontal)">
                                      <p:cBhvr>
                                        <p:cTn id="126" dur="2000"/>
                                        <p:tgtEl>
                                          <p:spTgt spid="12"/>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5"/>
                                        </p:tgtEl>
                                        <p:attrNameLst>
                                          <p:attrName>style.visibility</p:attrName>
                                        </p:attrNameLst>
                                      </p:cBhvr>
                                      <p:to>
                                        <p:strVal val="visible"/>
                                      </p:to>
                                    </p:set>
                                    <p:animEffect transition="in" filter="blinds(horizontal)">
                                      <p:cBhvr>
                                        <p:cTn id="129" dur="2000"/>
                                        <p:tgtEl>
                                          <p:spTgt spid="5"/>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blinds(horizontal)">
                                      <p:cBhvr>
                                        <p:cTn id="132" dur="2000"/>
                                        <p:tgtEl>
                                          <p:spTgt spid="6"/>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2000"/>
                                        <p:tgtEl>
                                          <p:spTgt spid="13"/>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horizontal)">
                                      <p:cBhvr>
                                        <p:cTn id="138" dur="2000"/>
                                        <p:tgtEl>
                                          <p:spTgt spid="14"/>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horizontal)">
                                      <p:cBhvr>
                                        <p:cTn id="141" dur="2000"/>
                                        <p:tgtEl>
                                          <p:spTgt spid="15"/>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horizontal)">
                                      <p:cBhvr>
                                        <p:cTn id="144" dur="2000"/>
                                        <p:tgtEl>
                                          <p:spTgt spid="16"/>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horizontal)">
                                      <p:cBhvr>
                                        <p:cTn id="147" dur="2000"/>
                                        <p:tgtEl>
                                          <p:spTgt spid="17"/>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horizontal)">
                                      <p:cBhvr>
                                        <p:cTn id="150" dur="2000"/>
                                        <p:tgtEl>
                                          <p:spTgt spid="18"/>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1+ppt_w/2"/>
                                          </p:val>
                                        </p:tav>
                                      </p:tavLst>
                                    </p:anim>
                                    <p:anim calcmode="lin" valueType="num">
                                      <p:cBhvr additive="base">
                                        <p:cTn id="166" dur="2000"/>
                                        <p:tgtEl>
                                          <p:spTgt spid="8"/>
                                        </p:tgtEl>
                                        <p:attrNameLst>
                                          <p:attrName>ppt_y</p:attrName>
                                        </p:attrNameLst>
                                      </p:cBhvr>
                                      <p:tavLst>
                                        <p:tav tm="0">
                                          <p:val>
                                            <p:strVal val="ppt_y"/>
                                          </p:val>
                                        </p:tav>
                                        <p:tav tm="100000">
                                          <p:val>
                                            <p:strVal val="ppt_y"/>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ppt_y"/>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1+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1+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ppt_y"/>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ppt_y"/>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17" presetClass="entr" presetSubtype="10"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fltVal val="0"/>
                                          </p:val>
                                        </p:tav>
                                        <p:tav tm="100000">
                                          <p:val>
                                            <p:strVal val="#ppt_w"/>
                                          </p:val>
                                        </p:tav>
                                      </p:tavLst>
                                    </p:anim>
                                    <p:anim calcmode="lin" valueType="num">
                                      <p:cBhvr>
                                        <p:cTn id="2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14348" y="0"/>
            <a:ext cx="7676865" cy="5143500"/>
          </a:xfrm>
          <a:prstGeom prst="rect">
            <a:avLst/>
          </a:prstGeom>
        </p:spPr>
      </p:pic>
      <p:sp>
        <p:nvSpPr>
          <p:cNvPr id="4" name="3 CuadroTexto"/>
          <p:cNvSpPr txBox="1"/>
          <p:nvPr/>
        </p:nvSpPr>
        <p:spPr>
          <a:xfrm>
            <a:off x="4071934" y="785800"/>
            <a:ext cx="2643206" cy="4154984"/>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Fresca como la brisa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de una tarde de verano,</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como cuando paseamos de la mano</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con toda calma , sin prisa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Y del mundo no me cuido</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al contar con tu sonrisa…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Como la fresca brisa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es la gota de rocío!...</a:t>
            </a: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7030A0">
                <a:shade val="67500"/>
                <a:satMod val="115000"/>
              </a:srgbClr>
            </a:gs>
            <a:gs pos="100000">
              <a:srgbClr val="7030A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1543426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fectos,circulos ,png,zoomgraf.blogspot (6).png"/>
          <p:cNvPicPr>
            <a:picLocks noChangeAspect="1"/>
          </p:cNvPicPr>
          <p:nvPr/>
        </p:nvPicPr>
        <p:blipFill>
          <a:blip r:embed="rId3">
            <a:duotone>
              <a:prstClr val="black"/>
              <a:srgbClr val="CC99FF">
                <a:tint val="45000"/>
                <a:satMod val="400000"/>
              </a:srgbClr>
            </a:duotone>
            <a:lum bright="20000" contrast="40000"/>
          </a:blip>
          <a:stretch>
            <a:fillRect/>
          </a:stretch>
        </p:blipFill>
        <p:spPr>
          <a:xfrm>
            <a:off x="1571604" y="-428646"/>
            <a:ext cx="5929354" cy="5910287"/>
          </a:xfrm>
          <a:prstGeom prst="rect">
            <a:avLst/>
          </a:prstGeom>
        </p:spPr>
      </p:pic>
      <p:pic>
        <p:nvPicPr>
          <p:cNvPr id="5" name="4 Imagen" descr="017904-blue-jelly-icon-symbols-shapes-spiral1.png"/>
          <p:cNvPicPr>
            <a:picLocks noChangeAspect="1"/>
          </p:cNvPicPr>
          <p:nvPr/>
        </p:nvPicPr>
        <p:blipFill>
          <a:blip r:embed="rId4">
            <a:duotone>
              <a:prstClr val="black"/>
              <a:srgbClr val="6600FF">
                <a:tint val="45000"/>
                <a:satMod val="400000"/>
              </a:srgbClr>
            </a:duotone>
          </a:blip>
          <a:stretch>
            <a:fillRect/>
          </a:stretch>
        </p:blipFill>
        <p:spPr>
          <a:xfrm>
            <a:off x="3143240" y="1142990"/>
            <a:ext cx="2893598" cy="2893598"/>
          </a:xfrm>
          <a:prstGeom prst="rect">
            <a:avLst/>
          </a:prstGeom>
        </p:spPr>
      </p:pic>
      <p:sp>
        <p:nvSpPr>
          <p:cNvPr id="6" name="5 Rectángulo"/>
          <p:cNvSpPr/>
          <p:nvPr/>
        </p:nvSpPr>
        <p:spPr>
          <a:xfrm>
            <a:off x="0" y="-214332"/>
            <a:ext cx="10072726" cy="557214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0C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570270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28596"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857224"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14"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60"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14644"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143240"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71868"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929058"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357686"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14876"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143504"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572164"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00760"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8"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786578"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15206"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572396" y="1571618"/>
            <a:ext cx="928661"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24" y="1571618"/>
            <a:ext cx="928661" cy="2000264"/>
          </a:xfrm>
          <a:prstGeom prst="donut">
            <a:avLst/>
          </a:prstGeom>
          <a:blipFill dpi="0" rotWithShape="1">
            <a:blip r:embed="rId3">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358215" y="1571618"/>
            <a:ext cx="785786" cy="2000264"/>
          </a:xfrm>
          <a:prstGeom prst="donut">
            <a:avLst/>
          </a:prstGeom>
          <a:blipFill dpi="0" rotWithShape="1">
            <a:blip r:embed="rId3">
              <a:duotone>
                <a:schemeClr val="bg2">
                  <a:shade val="45000"/>
                  <a:satMod val="135000"/>
                </a:schemeClr>
                <a:prstClr val="white"/>
              </a:duotone>
              <a:lum brigh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8" presetClass="emph" presetSubtype="0" fill="hold" grpId="1" nodeType="withEffect">
                                  <p:stCondLst>
                                    <p:cond delay="0"/>
                                  </p:stCondLst>
                                  <p:childTnLst>
                                    <p:animRot by="21600000">
                                      <p:cBhvr>
                                        <p:cTn id="96" dur="2000" fill="hold"/>
                                        <p:tgtEl>
                                          <p:spTgt spid="3"/>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6"/>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7"/>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8"/>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6"/>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9"/>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0"/>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1"/>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2"/>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2000"/>
                            </p:stCondLst>
                            <p:childTnLst>
                              <p:par>
                                <p:cTn id="140" presetID="2" presetClass="exit" presetSubtype="8" fill="hold" grpId="2"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0-ppt_w/2"/>
                                          </p:val>
                                        </p:tav>
                                      </p:tavLst>
                                    </p:anim>
                                    <p:anim calcmode="lin" valueType="num">
                                      <p:cBhvr additive="base">
                                        <p:cTn id="142" dur="2000"/>
                                        <p:tgtEl>
                                          <p:spTgt spid="3"/>
                                        </p:tgtEl>
                                        <p:attrNameLst>
                                          <p:attrName>ppt_y</p:attrName>
                                        </p:attrNameLst>
                                      </p:cBhvr>
                                      <p:tavLst>
                                        <p:tav tm="0">
                                          <p:val>
                                            <p:strVal val="ppt_y"/>
                                          </p:val>
                                        </p:tav>
                                        <p:tav tm="100000">
                                          <p:val>
                                            <p:strVal val="ppt_y"/>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4"/>
                                        </p:tgtEl>
                                        <p:attrNameLst>
                                          <p:attrName>ppt_x</p:attrName>
                                        </p:attrNameLst>
                                      </p:cBhvr>
                                      <p:tavLst>
                                        <p:tav tm="0">
                                          <p:val>
                                            <p:strVal val="ppt_x"/>
                                          </p:val>
                                        </p:tav>
                                        <p:tav tm="100000">
                                          <p:val>
                                            <p:strVal val="0-ppt_w/2"/>
                                          </p:val>
                                        </p:tav>
                                      </p:tavLst>
                                    </p:anim>
                                    <p:anim calcmode="lin" valueType="num">
                                      <p:cBhvr additive="base">
                                        <p:cTn id="146" dur="2000"/>
                                        <p:tgtEl>
                                          <p:spTgt spid="4"/>
                                        </p:tgtEl>
                                        <p:attrNameLst>
                                          <p:attrName>ppt_y</p:attrName>
                                        </p:attrNameLst>
                                      </p:cBhvr>
                                      <p:tavLst>
                                        <p:tav tm="0">
                                          <p:val>
                                            <p:strVal val="ppt_y"/>
                                          </p:val>
                                        </p:tav>
                                        <p:tav tm="100000">
                                          <p:val>
                                            <p:strVal val="ppt_y"/>
                                          </p:val>
                                        </p:tav>
                                      </p:tavLst>
                                    </p:anim>
                                    <p:set>
                                      <p:cBhvr>
                                        <p:cTn id="147" dur="1" fill="hold">
                                          <p:stCondLst>
                                            <p:cond delay="1999"/>
                                          </p:stCondLst>
                                        </p:cTn>
                                        <p:tgtEl>
                                          <p:spTgt spid="4"/>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5"/>
                                        </p:tgtEl>
                                        <p:attrNameLst>
                                          <p:attrName>ppt_x</p:attrName>
                                        </p:attrNameLst>
                                      </p:cBhvr>
                                      <p:tavLst>
                                        <p:tav tm="0">
                                          <p:val>
                                            <p:strVal val="ppt_x"/>
                                          </p:val>
                                        </p:tav>
                                        <p:tav tm="100000">
                                          <p:val>
                                            <p:strVal val="0-ppt_w/2"/>
                                          </p:val>
                                        </p:tav>
                                      </p:tavLst>
                                    </p:anim>
                                    <p:anim calcmode="lin" valueType="num">
                                      <p:cBhvr additive="base">
                                        <p:cTn id="150" dur="2000"/>
                                        <p:tgtEl>
                                          <p:spTgt spid="5"/>
                                        </p:tgtEl>
                                        <p:attrNameLst>
                                          <p:attrName>ppt_y</p:attrName>
                                        </p:attrNameLst>
                                      </p:cBhvr>
                                      <p:tavLst>
                                        <p:tav tm="0">
                                          <p:val>
                                            <p:strVal val="ppt_y"/>
                                          </p:val>
                                        </p:tav>
                                        <p:tav tm="100000">
                                          <p:val>
                                            <p:strVal val="ppt_y"/>
                                          </p:val>
                                        </p:tav>
                                      </p:tavLst>
                                    </p:anim>
                                    <p:set>
                                      <p:cBhvr>
                                        <p:cTn id="151" dur="1" fill="hold">
                                          <p:stCondLst>
                                            <p:cond delay="1999"/>
                                          </p:stCondLst>
                                        </p:cTn>
                                        <p:tgtEl>
                                          <p:spTgt spid="5"/>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ppt_y"/>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0-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0-ppt_w/2"/>
                                          </p:val>
                                        </p:tav>
                                      </p:tavLst>
                                    </p:anim>
                                    <p:anim calcmode="lin" valueType="num">
                                      <p:cBhvr additive="base">
                                        <p:cTn id="170" dur="2000"/>
                                        <p:tgtEl>
                                          <p:spTgt spid="10"/>
                                        </p:tgtEl>
                                        <p:attrNameLst>
                                          <p:attrName>ppt_y</p:attrName>
                                        </p:attrNameLst>
                                      </p:cBhvr>
                                      <p:tavLst>
                                        <p:tav tm="0">
                                          <p:val>
                                            <p:strVal val="ppt_y"/>
                                          </p:val>
                                        </p:tav>
                                        <p:tav tm="100000">
                                          <p:val>
                                            <p:strVal val="ppt_y"/>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0-ppt_w/2"/>
                                          </p:val>
                                        </p:tav>
                                      </p:tavLst>
                                    </p:anim>
                                    <p:anim calcmode="lin" valueType="num">
                                      <p:cBhvr additive="base">
                                        <p:cTn id="174" dur="2000"/>
                                        <p:tgtEl>
                                          <p:spTgt spid="11"/>
                                        </p:tgtEl>
                                        <p:attrNameLst>
                                          <p:attrName>ppt_y</p:attrName>
                                        </p:attrNameLst>
                                      </p:cBhvr>
                                      <p:tavLst>
                                        <p:tav tm="0">
                                          <p:val>
                                            <p:strVal val="ppt_y"/>
                                          </p:val>
                                        </p:tav>
                                        <p:tav tm="100000">
                                          <p:val>
                                            <p:strVal val="ppt_y"/>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0-ppt_w/2"/>
                                          </p:val>
                                        </p:tav>
                                      </p:tavLst>
                                    </p:anim>
                                    <p:anim calcmode="lin" valueType="num">
                                      <p:cBhvr additive="base">
                                        <p:cTn id="178" dur="2000"/>
                                        <p:tgtEl>
                                          <p:spTgt spid="12"/>
                                        </p:tgtEl>
                                        <p:attrNameLst>
                                          <p:attrName>ppt_y</p:attrName>
                                        </p:attrNameLst>
                                      </p:cBhvr>
                                      <p:tavLst>
                                        <p:tav tm="0">
                                          <p:val>
                                            <p:strVal val="ppt_y"/>
                                          </p:val>
                                        </p:tav>
                                        <p:tav tm="100000">
                                          <p:val>
                                            <p:strVal val="ppt_y"/>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0-ppt_w/2"/>
                                          </p:val>
                                        </p:tav>
                                      </p:tavLst>
                                    </p:anim>
                                    <p:anim calcmode="lin" valueType="num">
                                      <p:cBhvr additive="base">
                                        <p:cTn id="182" dur="2000"/>
                                        <p:tgtEl>
                                          <p:spTgt spid="13"/>
                                        </p:tgtEl>
                                        <p:attrNameLst>
                                          <p:attrName>ppt_y</p:attrName>
                                        </p:attrNameLst>
                                      </p:cBhvr>
                                      <p:tavLst>
                                        <p:tav tm="0">
                                          <p:val>
                                            <p:strVal val="ppt_y"/>
                                          </p:val>
                                        </p:tav>
                                        <p:tav tm="100000">
                                          <p:val>
                                            <p:strVal val="ppt_y"/>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ppt_y"/>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ppt_y"/>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0-ppt_w/2"/>
                                          </p:val>
                                        </p:tav>
                                      </p:tavLst>
                                    </p:anim>
                                    <p:anim calcmode="lin" valueType="num">
                                      <p:cBhvr additive="base">
                                        <p:cTn id="194" dur="2000"/>
                                        <p:tgtEl>
                                          <p:spTgt spid="16"/>
                                        </p:tgtEl>
                                        <p:attrNameLst>
                                          <p:attrName>ppt_y</p:attrName>
                                        </p:attrNameLst>
                                      </p:cBhvr>
                                      <p:tavLst>
                                        <p:tav tm="0">
                                          <p:val>
                                            <p:strVal val="ppt_y"/>
                                          </p:val>
                                        </p:tav>
                                        <p:tav tm="100000">
                                          <p:val>
                                            <p:strVal val="ppt_y"/>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17"/>
                                        </p:tgtEl>
                                        <p:attrNameLst>
                                          <p:attrName>ppt_x</p:attrName>
                                        </p:attrNameLst>
                                      </p:cBhvr>
                                      <p:tavLst>
                                        <p:tav tm="0">
                                          <p:val>
                                            <p:strVal val="ppt_x"/>
                                          </p:val>
                                        </p:tav>
                                        <p:tav tm="100000">
                                          <p:val>
                                            <p:strVal val="0-ppt_w/2"/>
                                          </p:val>
                                        </p:tav>
                                      </p:tavLst>
                                    </p:anim>
                                    <p:anim calcmode="lin" valueType="num">
                                      <p:cBhvr additive="base">
                                        <p:cTn id="198" dur="2000"/>
                                        <p:tgtEl>
                                          <p:spTgt spid="17"/>
                                        </p:tgtEl>
                                        <p:attrNameLst>
                                          <p:attrName>ppt_y</p:attrName>
                                        </p:attrNameLst>
                                      </p:cBhvr>
                                      <p:tavLst>
                                        <p:tav tm="0">
                                          <p:val>
                                            <p:strVal val="ppt_y"/>
                                          </p:val>
                                        </p:tav>
                                        <p:tav tm="100000">
                                          <p:val>
                                            <p:strVal val="ppt_y"/>
                                          </p:val>
                                        </p:tav>
                                      </p:tavLst>
                                    </p:anim>
                                    <p:set>
                                      <p:cBhvr>
                                        <p:cTn id="199" dur="1" fill="hold">
                                          <p:stCondLst>
                                            <p:cond delay="1999"/>
                                          </p:stCondLst>
                                        </p:cTn>
                                        <p:tgtEl>
                                          <p:spTgt spid="17"/>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8"/>
                                        </p:tgtEl>
                                        <p:attrNameLst>
                                          <p:attrName>ppt_x</p:attrName>
                                        </p:attrNameLst>
                                      </p:cBhvr>
                                      <p:tavLst>
                                        <p:tav tm="0">
                                          <p:val>
                                            <p:strVal val="ppt_x"/>
                                          </p:val>
                                        </p:tav>
                                        <p:tav tm="100000">
                                          <p:val>
                                            <p:strVal val="0-ppt_w/2"/>
                                          </p:val>
                                        </p:tav>
                                      </p:tavLst>
                                    </p:anim>
                                    <p:anim calcmode="lin" valueType="num">
                                      <p:cBhvr additive="base">
                                        <p:cTn id="202" dur="2000"/>
                                        <p:tgtEl>
                                          <p:spTgt spid="18"/>
                                        </p:tgtEl>
                                        <p:attrNameLst>
                                          <p:attrName>ppt_y</p:attrName>
                                        </p:attrNameLst>
                                      </p:cBhvr>
                                      <p:tavLst>
                                        <p:tav tm="0">
                                          <p:val>
                                            <p:strVal val="ppt_y"/>
                                          </p:val>
                                        </p:tav>
                                        <p:tav tm="100000">
                                          <p:val>
                                            <p:strVal val="ppt_y"/>
                                          </p:val>
                                        </p:tav>
                                      </p:tavLst>
                                    </p:anim>
                                    <p:set>
                                      <p:cBhvr>
                                        <p:cTn id="203" dur="1" fill="hold">
                                          <p:stCondLst>
                                            <p:cond delay="1999"/>
                                          </p:stCondLst>
                                        </p:cTn>
                                        <p:tgtEl>
                                          <p:spTgt spid="18"/>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0-ppt_w/2"/>
                                          </p:val>
                                        </p:tav>
                                      </p:tavLst>
                                    </p:anim>
                                    <p:anim calcmode="lin" valueType="num">
                                      <p:cBhvr additive="base">
                                        <p:cTn id="206" dur="2000"/>
                                        <p:tgtEl>
                                          <p:spTgt spid="19"/>
                                        </p:tgtEl>
                                        <p:attrNameLst>
                                          <p:attrName>ppt_y</p:attrName>
                                        </p:attrNameLst>
                                      </p:cBhvr>
                                      <p:tavLst>
                                        <p:tav tm="0">
                                          <p:val>
                                            <p:strVal val="ppt_y"/>
                                          </p:val>
                                        </p:tav>
                                        <p:tav tm="100000">
                                          <p:val>
                                            <p:strVal val="ppt_y"/>
                                          </p:val>
                                        </p:tav>
                                      </p:tavLst>
                                    </p:anim>
                                    <p:set>
                                      <p:cBhvr>
                                        <p:cTn id="207" dur="1" fill="hold">
                                          <p:stCondLst>
                                            <p:cond delay="1999"/>
                                          </p:stCondLst>
                                        </p:cTn>
                                        <p:tgtEl>
                                          <p:spTgt spid="19"/>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ppt_y"/>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ppt_y"/>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22"/>
                                        </p:tgtEl>
                                        <p:attrNameLst>
                                          <p:attrName>ppt_x</p:attrName>
                                        </p:attrNameLst>
                                      </p:cBhvr>
                                      <p:tavLst>
                                        <p:tav tm="0">
                                          <p:val>
                                            <p:strVal val="ppt_x"/>
                                          </p:val>
                                        </p:tav>
                                        <p:tav tm="100000">
                                          <p:val>
                                            <p:strVal val="0-ppt_w/2"/>
                                          </p:val>
                                        </p:tav>
                                      </p:tavLst>
                                    </p:anim>
                                    <p:anim calcmode="lin" valueType="num">
                                      <p:cBhvr additive="base">
                                        <p:cTn id="218" dur="2000"/>
                                        <p:tgtEl>
                                          <p:spTgt spid="22"/>
                                        </p:tgtEl>
                                        <p:attrNameLst>
                                          <p:attrName>ppt_y</p:attrName>
                                        </p:attrNameLst>
                                      </p:cBhvr>
                                      <p:tavLst>
                                        <p:tav tm="0">
                                          <p:val>
                                            <p:strVal val="ppt_y"/>
                                          </p:val>
                                        </p:tav>
                                        <p:tav tm="100000">
                                          <p:val>
                                            <p:strVal val="ppt_y"/>
                                          </p:val>
                                        </p:tav>
                                      </p:tavLst>
                                    </p:anim>
                                    <p:set>
                                      <p:cBhvr>
                                        <p:cTn id="219" dur="1" fill="hold">
                                          <p:stCondLst>
                                            <p:cond delay="1999"/>
                                          </p:stCondLst>
                                        </p:cTn>
                                        <p:tgtEl>
                                          <p:spTgt spid="22"/>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0-ppt_w/2"/>
                                          </p:val>
                                        </p:tav>
                                      </p:tavLst>
                                    </p:anim>
                                    <p:anim calcmode="lin" valueType="num">
                                      <p:cBhvr additive="base">
                                        <p:cTn id="222" dur="2000"/>
                                        <p:tgtEl>
                                          <p:spTgt spid="23"/>
                                        </p:tgtEl>
                                        <p:attrNameLst>
                                          <p:attrName>ppt_y</p:attrName>
                                        </p:attrNameLst>
                                      </p:cBhvr>
                                      <p:tavLst>
                                        <p:tav tm="0">
                                          <p:val>
                                            <p:strVal val="ppt_y"/>
                                          </p:val>
                                        </p:tav>
                                        <p:tav tm="100000">
                                          <p:val>
                                            <p:strVal val="ppt_y"/>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0-ppt_w/2"/>
                                          </p:val>
                                        </p:tav>
                                      </p:tavLst>
                                    </p:anim>
                                    <p:anim calcmode="lin" valueType="num">
                                      <p:cBhvr additive="base">
                                        <p:cTn id="226" dur="2000"/>
                                        <p:tgtEl>
                                          <p:spTgt spid="24"/>
                                        </p:tgtEl>
                                        <p:attrNameLst>
                                          <p:attrName>ppt_y</p:attrName>
                                        </p:attrNameLst>
                                      </p:cBhvr>
                                      <p:tavLst>
                                        <p:tav tm="0">
                                          <p:val>
                                            <p:strVal val="ppt_y"/>
                                          </p:val>
                                        </p:tav>
                                        <p:tav tm="100000">
                                          <p:val>
                                            <p:strVal val="ppt_y"/>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fill="hold" grpId="3"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fill="hold" grpId="3" nodeType="withEffect">
                                  <p:stCondLst>
                                    <p:cond delay="0"/>
                                  </p:stCondLst>
                                  <p:childTnLst>
                                    <p:animRot by="-21600000">
                                      <p:cBhvr>
                                        <p:cTn id="231" dur="2000" fill="hold"/>
                                        <p:tgtEl>
                                          <p:spTgt spid="4"/>
                                        </p:tgtEl>
                                        <p:attrNameLst>
                                          <p:attrName>r</p:attrName>
                                        </p:attrNameLst>
                                      </p:cBhvr>
                                    </p:animRot>
                                  </p:childTnLst>
                                </p:cTn>
                              </p:par>
                              <p:par>
                                <p:cTn id="232" presetID="8" presetClass="emph" presetSubtype="0" fill="hold" grpId="3" nodeType="withEffect">
                                  <p:stCondLst>
                                    <p:cond delay="0"/>
                                  </p:stCondLst>
                                  <p:childTnLst>
                                    <p:animRot by="21600000">
                                      <p:cBhvr>
                                        <p:cTn id="233" dur="2000" fill="hold"/>
                                        <p:tgtEl>
                                          <p:spTgt spid="5"/>
                                        </p:tgtEl>
                                        <p:attrNameLst>
                                          <p:attrName>r</p:attrName>
                                        </p:attrNameLst>
                                      </p:cBhvr>
                                    </p:animRot>
                                  </p:childTnLst>
                                </p:cTn>
                              </p:par>
                              <p:par>
                                <p:cTn id="234" presetID="8" presetClass="emph" presetSubtype="0" fill="hold" grpId="3" nodeType="withEffect">
                                  <p:stCondLst>
                                    <p:cond delay="0"/>
                                  </p:stCondLst>
                                  <p:childTnLst>
                                    <p:animRot by="-21600000">
                                      <p:cBhvr>
                                        <p:cTn id="235" dur="2000" fill="hold"/>
                                        <p:tgtEl>
                                          <p:spTgt spid="6"/>
                                        </p:tgtEl>
                                        <p:attrNameLst>
                                          <p:attrName>r</p:attrName>
                                        </p:attrNameLst>
                                      </p:cBhvr>
                                    </p:animRot>
                                  </p:childTnLst>
                                </p:cTn>
                              </p:par>
                              <p:par>
                                <p:cTn id="236" presetID="8" presetClass="emph" presetSubtype="0" fill="hold" grpId="3" nodeType="withEffect">
                                  <p:stCondLst>
                                    <p:cond delay="0"/>
                                  </p:stCondLst>
                                  <p:childTnLst>
                                    <p:animRot by="21600000">
                                      <p:cBhvr>
                                        <p:cTn id="237" dur="2000" fill="hold"/>
                                        <p:tgtEl>
                                          <p:spTgt spid="7"/>
                                        </p:tgtEl>
                                        <p:attrNameLst>
                                          <p:attrName>r</p:attrName>
                                        </p:attrNameLst>
                                      </p:cBhvr>
                                    </p:animRot>
                                  </p:childTnLst>
                                </p:cTn>
                              </p:par>
                              <p:par>
                                <p:cTn id="238" presetID="8" presetClass="emph" presetSubtype="0" fill="hold" grpId="3" nodeType="withEffect">
                                  <p:stCondLst>
                                    <p:cond delay="0"/>
                                  </p:stCondLst>
                                  <p:childTnLst>
                                    <p:animRot by="-21600000">
                                      <p:cBhvr>
                                        <p:cTn id="239" dur="2000" fill="hold"/>
                                        <p:tgtEl>
                                          <p:spTgt spid="8"/>
                                        </p:tgtEl>
                                        <p:attrNameLst>
                                          <p:attrName>r</p:attrName>
                                        </p:attrNameLst>
                                      </p:cBhvr>
                                    </p:animRot>
                                  </p:childTnLst>
                                </p:cTn>
                              </p:par>
                              <p:par>
                                <p:cTn id="240" presetID="8" presetClass="emph" presetSubtype="0" fill="hold" grpId="3" nodeType="withEffect">
                                  <p:stCondLst>
                                    <p:cond delay="0"/>
                                  </p:stCondLst>
                                  <p:childTnLst>
                                    <p:animRot by="21600000">
                                      <p:cBhvr>
                                        <p:cTn id="241" dur="2000" fill="hold"/>
                                        <p:tgtEl>
                                          <p:spTgt spid="9"/>
                                        </p:tgtEl>
                                        <p:attrNameLst>
                                          <p:attrName>r</p:attrName>
                                        </p:attrNameLst>
                                      </p:cBhvr>
                                    </p:animRot>
                                  </p:childTnLst>
                                </p:cTn>
                              </p:par>
                              <p:par>
                                <p:cTn id="242" presetID="8" presetClass="emph" presetSubtype="0" fill="hold" grpId="3" nodeType="withEffect">
                                  <p:stCondLst>
                                    <p:cond delay="0"/>
                                  </p:stCondLst>
                                  <p:childTnLst>
                                    <p:animRot by="-21600000">
                                      <p:cBhvr>
                                        <p:cTn id="243" dur="2000" fill="hold"/>
                                        <p:tgtEl>
                                          <p:spTgt spid="10"/>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11"/>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12"/>
                                        </p:tgtEl>
                                        <p:attrNameLst>
                                          <p:attrName>r</p:attrName>
                                        </p:attrNameLst>
                                      </p:cBhvr>
                                    </p:animRot>
                                  </p:childTnLst>
                                </p:cTn>
                              </p:par>
                              <p:par>
                                <p:cTn id="248" presetID="8" presetClass="emph" presetSubtype="0" fill="hold" grpId="3" nodeType="withEffect">
                                  <p:stCondLst>
                                    <p:cond delay="0"/>
                                  </p:stCondLst>
                                  <p:childTnLst>
                                    <p:animRot by="21600000">
                                      <p:cBhvr>
                                        <p:cTn id="249" dur="2000" fill="hold"/>
                                        <p:tgtEl>
                                          <p:spTgt spid="13"/>
                                        </p:tgtEl>
                                        <p:attrNameLst>
                                          <p:attrName>r</p:attrName>
                                        </p:attrNameLst>
                                      </p:cBhvr>
                                    </p:animRot>
                                  </p:childTnLst>
                                </p:cTn>
                              </p:par>
                              <p:par>
                                <p:cTn id="250" presetID="8" presetClass="emph" presetSubtype="0" fill="hold" grpId="3" nodeType="withEffect">
                                  <p:stCondLst>
                                    <p:cond delay="0"/>
                                  </p:stCondLst>
                                  <p:childTnLst>
                                    <p:animRot by="-21600000">
                                      <p:cBhvr>
                                        <p:cTn id="251" dur="2000" fill="hold"/>
                                        <p:tgtEl>
                                          <p:spTgt spid="14"/>
                                        </p:tgtEl>
                                        <p:attrNameLst>
                                          <p:attrName>r</p:attrName>
                                        </p:attrNameLst>
                                      </p:cBhvr>
                                    </p:animRot>
                                  </p:childTnLst>
                                </p:cTn>
                              </p:par>
                              <p:par>
                                <p:cTn id="252" presetID="8" presetClass="emph" presetSubtype="0" fill="hold" grpId="3" nodeType="withEffect">
                                  <p:stCondLst>
                                    <p:cond delay="0"/>
                                  </p:stCondLst>
                                  <p:childTnLst>
                                    <p:animRot by="21600000">
                                      <p:cBhvr>
                                        <p:cTn id="253" dur="2000" fill="hold"/>
                                        <p:tgtEl>
                                          <p:spTgt spid="15"/>
                                        </p:tgtEl>
                                        <p:attrNameLst>
                                          <p:attrName>r</p:attrName>
                                        </p:attrNameLst>
                                      </p:cBhvr>
                                    </p:animRot>
                                  </p:childTnLst>
                                </p:cTn>
                              </p:par>
                              <p:par>
                                <p:cTn id="254" presetID="8" presetClass="emph" presetSubtype="0" fill="hold" grpId="3" nodeType="withEffect">
                                  <p:stCondLst>
                                    <p:cond delay="0"/>
                                  </p:stCondLst>
                                  <p:childTnLst>
                                    <p:animRot by="-21600000">
                                      <p:cBhvr>
                                        <p:cTn id="255" dur="2000" fill="hold"/>
                                        <p:tgtEl>
                                          <p:spTgt spid="16"/>
                                        </p:tgtEl>
                                        <p:attrNameLst>
                                          <p:attrName>r</p:attrName>
                                        </p:attrNameLst>
                                      </p:cBhvr>
                                    </p:animRot>
                                  </p:childTnLst>
                                </p:cTn>
                              </p:par>
                              <p:par>
                                <p:cTn id="256" presetID="8" presetClass="emph" presetSubtype="0" fill="hold" grpId="3" nodeType="withEffect">
                                  <p:stCondLst>
                                    <p:cond delay="0"/>
                                  </p:stCondLst>
                                  <p:childTnLst>
                                    <p:animRot by="21600000">
                                      <p:cBhvr>
                                        <p:cTn id="257" dur="2000" fill="hold"/>
                                        <p:tgtEl>
                                          <p:spTgt spid="17"/>
                                        </p:tgtEl>
                                        <p:attrNameLst>
                                          <p:attrName>r</p:attrName>
                                        </p:attrNameLst>
                                      </p:cBhvr>
                                    </p:animRot>
                                  </p:childTnLst>
                                </p:cTn>
                              </p:par>
                              <p:par>
                                <p:cTn id="258" presetID="8" presetClass="emph" presetSubtype="0" fill="hold" grpId="3" nodeType="withEffect">
                                  <p:stCondLst>
                                    <p:cond delay="0"/>
                                  </p:stCondLst>
                                  <p:childTnLst>
                                    <p:animRot by="-21600000">
                                      <p:cBhvr>
                                        <p:cTn id="259" dur="2000" fill="hold"/>
                                        <p:tgtEl>
                                          <p:spTgt spid="18"/>
                                        </p:tgtEl>
                                        <p:attrNameLst>
                                          <p:attrName>r</p:attrName>
                                        </p:attrNameLst>
                                      </p:cBhvr>
                                    </p:animRot>
                                  </p:childTnLst>
                                </p:cTn>
                              </p:par>
                              <p:par>
                                <p:cTn id="260" presetID="8" presetClass="emph" presetSubtype="0" fill="hold" grpId="3" nodeType="withEffect">
                                  <p:stCondLst>
                                    <p:cond delay="0"/>
                                  </p:stCondLst>
                                  <p:childTnLst>
                                    <p:animRot by="21600000">
                                      <p:cBhvr>
                                        <p:cTn id="261" dur="2000" fill="hold"/>
                                        <p:tgtEl>
                                          <p:spTgt spid="19"/>
                                        </p:tgtEl>
                                        <p:attrNameLst>
                                          <p:attrName>r</p:attrName>
                                        </p:attrNameLst>
                                      </p:cBhvr>
                                    </p:animRot>
                                  </p:childTnLst>
                                </p:cTn>
                              </p:par>
                              <p:par>
                                <p:cTn id="262" presetID="8" presetClass="emph" presetSubtype="0" fill="hold" grpId="3" nodeType="withEffect">
                                  <p:stCondLst>
                                    <p:cond delay="0"/>
                                  </p:stCondLst>
                                  <p:childTnLst>
                                    <p:animRot by="-21600000">
                                      <p:cBhvr>
                                        <p:cTn id="263" dur="2000" fill="hold"/>
                                        <p:tgtEl>
                                          <p:spTgt spid="20"/>
                                        </p:tgtEl>
                                        <p:attrNameLst>
                                          <p:attrName>r</p:attrName>
                                        </p:attrNameLst>
                                      </p:cBhvr>
                                    </p:animRot>
                                  </p:childTnLst>
                                </p:cTn>
                              </p:par>
                              <p:par>
                                <p:cTn id="264" presetID="8" presetClass="emph" presetSubtype="0" fill="hold" grpId="3" nodeType="withEffect">
                                  <p:stCondLst>
                                    <p:cond delay="0"/>
                                  </p:stCondLst>
                                  <p:childTnLst>
                                    <p:animRot by="21600000">
                                      <p:cBhvr>
                                        <p:cTn id="265" dur="2000" fill="hold"/>
                                        <p:tgtEl>
                                          <p:spTgt spid="21"/>
                                        </p:tgtEl>
                                        <p:attrNameLst>
                                          <p:attrName>r</p:attrName>
                                        </p:attrNameLst>
                                      </p:cBhvr>
                                    </p:animRot>
                                  </p:childTnLst>
                                </p:cTn>
                              </p:par>
                              <p:par>
                                <p:cTn id="266" presetID="8" presetClass="emph" presetSubtype="0" fill="hold" grpId="3"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fill="hold" grpId="3"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24"/>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33335F"/>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299127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4612" y="-285770"/>
            <a:ext cx="1928826" cy="1928826"/>
          </a:xfrm>
          <a:prstGeom prst="rect">
            <a:avLst/>
          </a:prstGeom>
        </p:spPr>
      </p:pic>
      <p:pic>
        <p:nvPicPr>
          <p:cNvPr id="5" name="4 Imagen" descr="circle-447982_640.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4357686" y="-285770"/>
            <a:ext cx="2056794" cy="1974522"/>
          </a:xfrm>
          <a:prstGeom prst="rect">
            <a:avLst/>
          </a:prstGeom>
        </p:spPr>
      </p:pic>
      <p:pic>
        <p:nvPicPr>
          <p:cNvPr id="6" name="5 Imagen" descr="circle-447982_640.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4612" y="1000090"/>
            <a:ext cx="1928826" cy="1928826"/>
          </a:xfrm>
          <a:prstGeom prst="rect">
            <a:avLst/>
          </a:prstGeom>
        </p:spPr>
      </p:pic>
      <p:pic>
        <p:nvPicPr>
          <p:cNvPr id="7" name="6 Imagen" descr="circle-447982_640.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4357686" y="1000090"/>
            <a:ext cx="2056794" cy="1974522"/>
          </a:xfrm>
          <a:prstGeom prst="rect">
            <a:avLst/>
          </a:prstGeom>
        </p:spPr>
      </p:pic>
      <p:pic>
        <p:nvPicPr>
          <p:cNvPr id="8" name="7 Imagen" descr="circle-447982_640.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4612" y="2143122"/>
            <a:ext cx="1928826" cy="1928826"/>
          </a:xfrm>
          <a:prstGeom prst="rect">
            <a:avLst/>
          </a:prstGeom>
        </p:spPr>
      </p:pic>
      <p:pic>
        <p:nvPicPr>
          <p:cNvPr id="9" name="8 Imagen" descr="circle-447982_640.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4357686" y="2143122"/>
            <a:ext cx="2056794" cy="1974522"/>
          </a:xfrm>
          <a:prstGeom prst="rect">
            <a:avLst/>
          </a:prstGeom>
        </p:spPr>
      </p:pic>
      <p:pic>
        <p:nvPicPr>
          <p:cNvPr id="10" name="9 Imagen" descr="circle-447982_640.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714612" y="3428982"/>
            <a:ext cx="1928826" cy="1928826"/>
          </a:xfrm>
          <a:prstGeom prst="rect">
            <a:avLst/>
          </a:prstGeom>
        </p:spPr>
      </p:pic>
      <p:pic>
        <p:nvPicPr>
          <p:cNvPr id="11" name="10 Imagen" descr="circle-447982_640.png"/>
          <p:cNvPicPr>
            <a:picLocks noChangeAspect="1"/>
          </p:cNvPicPr>
          <p:nvPr/>
        </p:nvPicPr>
        <p:blipFill>
          <a:blip r:embed="rId4" cstate="print">
            <a:duotone>
              <a:schemeClr val="accent4">
                <a:shade val="45000"/>
                <a:satMod val="135000"/>
              </a:schemeClr>
              <a:prstClr val="white"/>
            </a:duotone>
            <a:lum contrast="40000"/>
          </a:blip>
          <a:stretch>
            <a:fillRect/>
          </a:stretch>
        </p:blipFill>
        <p:spPr>
          <a:xfrm flipH="1">
            <a:off x="4357686" y="3428982"/>
            <a:ext cx="2056794" cy="1974522"/>
          </a:xfrm>
          <a:prstGeom prst="rect">
            <a:avLst/>
          </a:prstGeom>
        </p:spPr>
      </p:pic>
      <p:sp>
        <p:nvSpPr>
          <p:cNvPr id="12" name="11 Rectángulo"/>
          <p:cNvSpPr/>
          <p:nvPr/>
        </p:nvSpPr>
        <p:spPr>
          <a:xfrm>
            <a:off x="0" y="-214332"/>
            <a:ext cx="10072726" cy="557214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2000" fill="hold"/>
                                        <p:tgtEl>
                                          <p:spTgt spid="5"/>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Bamboo-Stick-PNG-Photo.png"/>
          <p:cNvPicPr>
            <a:picLocks noChangeAspect="1"/>
          </p:cNvPicPr>
          <p:nvPr/>
        </p:nvPicPr>
        <p:blipFill>
          <a:blip r:embed="rId2"/>
          <a:stretch>
            <a:fillRect/>
          </a:stretch>
        </p:blipFill>
        <p:spPr>
          <a:xfrm>
            <a:off x="785786" y="0"/>
            <a:ext cx="7676865" cy="5143500"/>
          </a:xfrm>
          <a:prstGeom prst="rect">
            <a:avLst/>
          </a:prstGeom>
        </p:spPr>
      </p:pic>
      <p:sp>
        <p:nvSpPr>
          <p:cNvPr id="4" name="3 CuadroTexto"/>
          <p:cNvSpPr txBox="1"/>
          <p:nvPr/>
        </p:nvSpPr>
        <p:spPr>
          <a:xfrm>
            <a:off x="4071934" y="785800"/>
            <a:ext cx="2643206" cy="4154984"/>
          </a:xfrm>
          <a:prstGeom prst="rect">
            <a:avLst/>
          </a:prstGeom>
          <a:noFill/>
        </p:spPr>
        <p:txBody>
          <a:bodyPr wrap="square" rtlCol="0">
            <a:spAutoFit/>
          </a:bodyPr>
          <a:lstStyle/>
          <a:p>
            <a:pPr algn="ctr"/>
            <a:r>
              <a:rPr lang="es-PE" sz="2400" dirty="0" smtClean="0">
                <a:solidFill>
                  <a:schemeClr val="bg1"/>
                </a:solidFill>
                <a:effectLst>
                  <a:outerShdw blurRad="38100" dist="38100" dir="2700000" algn="tl">
                    <a:srgbClr val="000000">
                      <a:alpha val="43137"/>
                    </a:srgbClr>
                  </a:outerShdw>
                </a:effectLst>
              </a:rPr>
              <a:t>Húmeda como la lágrima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que surca la mejilla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cuando herida el alma chilla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por ese amor perdido</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y el corazón le queda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al sujeto baldío…</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Así como una lágrima</a:t>
            </a:r>
            <a:br>
              <a:rPr lang="es-PE" sz="2400" dirty="0" smtClean="0">
                <a:solidFill>
                  <a:schemeClr val="bg1"/>
                </a:solidFill>
                <a:effectLst>
                  <a:outerShdw blurRad="38100" dist="38100" dir="2700000" algn="tl">
                    <a:srgbClr val="000000">
                      <a:alpha val="43137"/>
                    </a:srgbClr>
                  </a:outerShdw>
                </a:effectLst>
              </a:rPr>
            </a:br>
            <a:r>
              <a:rPr lang="es-PE" sz="2400" dirty="0" smtClean="0">
                <a:solidFill>
                  <a:schemeClr val="bg1"/>
                </a:solidFill>
                <a:effectLst>
                  <a:outerShdw blurRad="38100" dist="38100" dir="2700000" algn="tl">
                    <a:srgbClr val="000000">
                      <a:alpha val="43137"/>
                    </a:srgbClr>
                  </a:outerShdw>
                </a:effectLst>
              </a:rPr>
              <a:t>es la gota de rocío!...</a:t>
            </a:r>
          </a:p>
          <a:p>
            <a:pPr algn="ctr"/>
            <a:endParaRPr lang="es-PE" sz="2400" dirty="0">
              <a:solidFill>
                <a:schemeClr val="bg1"/>
              </a:solidFill>
              <a:effectLst>
                <a:outerShdw blurRad="38100" dist="38100" dir="2700000" algn="tl">
                  <a:srgbClr val="000000">
                    <a:alpha val="43137"/>
                  </a:srgbClr>
                </a:outerShdw>
              </a:effectLst>
            </a:endParaRPr>
          </a:p>
        </p:txBody>
      </p:sp>
      <p:sp>
        <p:nvSpPr>
          <p:cNvPr id="5" name="4 CuadroTexto"/>
          <p:cNvSpPr txBox="1"/>
          <p:nvPr/>
        </p:nvSpPr>
        <p:spPr>
          <a:xfrm>
            <a:off x="6786578" y="4357700"/>
            <a:ext cx="1208985" cy="415498"/>
          </a:xfrm>
          <a:prstGeom prst="rect">
            <a:avLst/>
          </a:prstGeom>
          <a:noFill/>
        </p:spPr>
        <p:txBody>
          <a:bodyPr wrap="none" rtlCol="0">
            <a:spAutoFit/>
          </a:bodyPr>
          <a:lstStyle/>
          <a:p>
            <a:r>
              <a:rPr lang="es-PE" sz="1050" b="1" dirty="0" smtClean="0">
                <a:solidFill>
                  <a:schemeClr val="bg1"/>
                </a:solidFill>
                <a:effectLst>
                  <a:outerShdw blurRad="38100" dist="38100" dir="2700000" algn="tl">
                    <a:srgbClr val="000000">
                      <a:alpha val="43137"/>
                    </a:srgbClr>
                  </a:outerShdw>
                </a:effectLst>
                <a:latin typeface="Agency FB" pitchFamily="34" charset="0"/>
              </a:rPr>
              <a:t>POEMA DE JUAN KIÑEN</a:t>
            </a:r>
          </a:p>
          <a:p>
            <a:endParaRPr lang="es-PE" sz="1050" b="1" dirty="0">
              <a:solidFill>
                <a:schemeClr val="bg1"/>
              </a:solidFill>
              <a:effectLst>
                <a:outerShdw blurRad="38100" dist="38100" dir="2700000" algn="tl">
                  <a:srgbClr val="000000">
                    <a:alpha val="43137"/>
                  </a:srgbClr>
                </a:outerShdw>
              </a:effectLst>
              <a:latin typeface="Agency FB" pitchFamily="34" charset="0"/>
            </a:endParaRPr>
          </a:p>
        </p:txBody>
      </p:sp>
      <p:sp>
        <p:nvSpPr>
          <p:cNvPr id="6" name="5 Rectángulo"/>
          <p:cNvSpPr/>
          <p:nvPr/>
        </p:nvSpPr>
        <p:spPr>
          <a:xfrm>
            <a:off x="0"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571472" y="571486"/>
            <a:ext cx="347634" cy="4081472"/>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429652" y="0"/>
            <a:ext cx="714348" cy="514350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215338" y="642924"/>
            <a:ext cx="347634" cy="3795720"/>
          </a:xfrm>
          <a:prstGeom prst="rect">
            <a:avLst/>
          </a:prstGeom>
          <a:blipFill dpi="0" rotWithShape="1">
            <a:blip r:embed="rId3">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0" y="-214332"/>
            <a:ext cx="10072726" cy="557214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8000">
              <a:srgbClr val="7030A0"/>
            </a:gs>
            <a:gs pos="50000">
              <a:srgbClr val="6600FF">
                <a:shade val="67500"/>
                <a:satMod val="115000"/>
              </a:srgbClr>
            </a:gs>
            <a:gs pos="100000">
              <a:srgbClr val="6600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15683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150016" y="285734"/>
            <a:ext cx="2636033" cy="4429162"/>
          </a:xfrm>
          <a:prstGeom prst="moon">
            <a:avLst>
              <a:gd name="adj" fmla="val 7724"/>
            </a:avLst>
          </a:prstGeom>
          <a:blipFill>
            <a:blip r:embed="rId3">
              <a:duotone>
                <a:schemeClr val="accent4">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429356" y="285734"/>
            <a:ext cx="2571768" cy="4429162"/>
          </a:xfrm>
          <a:prstGeom prst="moon">
            <a:avLst>
              <a:gd name="adj" fmla="val 7448"/>
            </a:avLst>
          </a:prstGeom>
          <a:blipFill>
            <a:blip r:embed="rId3">
              <a:duotone>
                <a:schemeClr val="accent4">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5715008" y="285734"/>
            <a:ext cx="2571768" cy="4429162"/>
          </a:xfrm>
          <a:prstGeom prst="moon">
            <a:avLst>
              <a:gd name="adj" fmla="val 8114"/>
            </a:avLst>
          </a:prstGeom>
          <a:blipFill>
            <a:blip r:embed="rId3">
              <a:duotone>
                <a:schemeClr val="accent4">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864364" y="285734"/>
            <a:ext cx="2636033" cy="4429162"/>
          </a:xfrm>
          <a:prstGeom prst="moon">
            <a:avLst>
              <a:gd name="adj" fmla="val 10326"/>
            </a:avLst>
          </a:prstGeom>
          <a:blipFill>
            <a:blip r:embed="rId3">
              <a:duotone>
                <a:schemeClr val="accent4">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578744" y="285734"/>
            <a:ext cx="2636033" cy="4429162"/>
          </a:xfrm>
          <a:prstGeom prst="moon">
            <a:avLst>
              <a:gd name="adj" fmla="val 9025"/>
            </a:avLst>
          </a:prstGeom>
          <a:blipFill>
            <a:blip r:embed="rId3">
              <a:duotone>
                <a:schemeClr val="accent4">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072066" y="285734"/>
            <a:ext cx="2571768" cy="4429162"/>
          </a:xfrm>
          <a:prstGeom prst="moon">
            <a:avLst>
              <a:gd name="adj" fmla="val 10114"/>
            </a:avLst>
          </a:prstGeom>
          <a:blipFill>
            <a:blip r:embed="rId3">
              <a:duotone>
                <a:schemeClr val="accent4">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93124" y="285734"/>
            <a:ext cx="2636033" cy="4429162"/>
          </a:xfrm>
          <a:prstGeom prst="moon">
            <a:avLst>
              <a:gd name="adj" fmla="val 8374"/>
            </a:avLst>
          </a:prstGeom>
          <a:blipFill>
            <a:blip r:embed="rId3">
              <a:duotone>
                <a:schemeClr val="accent4">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429124" y="285734"/>
            <a:ext cx="2571768" cy="4429162"/>
          </a:xfrm>
          <a:prstGeom prst="moon">
            <a:avLst>
              <a:gd name="adj" fmla="val 8781"/>
            </a:avLst>
          </a:prstGeom>
          <a:blipFill>
            <a:blip r:embed="rId3">
              <a:duotone>
                <a:schemeClr val="accent4">
                  <a:shade val="45000"/>
                  <a:satMod val="135000"/>
                </a:schemeClr>
                <a:prstClr val="white"/>
              </a:duotone>
              <a:lum bright="4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42" name="Picture 2" descr="Rendered Image"/>
          <p:cNvPicPr>
            <a:picLocks noChangeAspect="1" noChangeArrowheads="1"/>
          </p:cNvPicPr>
          <p:nvPr/>
        </p:nvPicPr>
        <p:blipFill>
          <a:blip r:embed="rId4">
            <a:duotone>
              <a:prstClr val="black"/>
              <a:srgbClr val="6666FF">
                <a:tint val="45000"/>
                <a:satMod val="400000"/>
              </a:srgbClr>
            </a:duotone>
            <a:lum bright="20000" contrast="40000"/>
          </a:blip>
          <a:srcRect/>
          <a:stretch>
            <a:fillRect/>
          </a:stretch>
        </p:blipFill>
        <p:spPr bwMode="auto">
          <a:xfrm rot="20803952">
            <a:off x="5786446" y="3214692"/>
            <a:ext cx="2066925" cy="885825"/>
          </a:xfrm>
          <a:prstGeom prst="rect">
            <a:avLst/>
          </a:prstGeom>
          <a:noFill/>
        </p:spPr>
      </p:pic>
      <p:sp>
        <p:nvSpPr>
          <p:cNvPr id="12" name="11 Rectángulo"/>
          <p:cNvSpPr/>
          <p:nvPr/>
        </p:nvSpPr>
        <p:spPr>
          <a:xfrm>
            <a:off x="0" y="-214332"/>
            <a:ext cx="10072726" cy="557214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10" fill="hold" grpId="2"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3000"/>
                                        <p:tgtEl>
                                          <p:spTgt spid="4"/>
                                        </p:tgtEl>
                                      </p:cBhvr>
                                    </p:animEffect>
                                  </p:childTnLst>
                                </p:cTn>
                              </p:par>
                              <p:par>
                                <p:cTn id="10" presetID="3" presetClass="entr" presetSubtype="10" fill="hold" grpId="2"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3000"/>
                                        <p:tgtEl>
                                          <p:spTgt spid="5"/>
                                        </p:tgtEl>
                                      </p:cBhvr>
                                    </p:animEffect>
                                  </p:childTnLst>
                                </p:cTn>
                              </p:par>
                              <p:par>
                                <p:cTn id="13" presetID="3" presetClass="entr" presetSubtype="10" fill="hold" grpId="2"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grpId="2"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3000"/>
                                        <p:tgtEl>
                                          <p:spTgt spid="7"/>
                                        </p:tgtEl>
                                      </p:cBhvr>
                                    </p:animEffect>
                                  </p:childTnLst>
                                </p:cTn>
                              </p:par>
                              <p:par>
                                <p:cTn id="19" presetID="3" presetClass="entr" presetSubtype="10" fill="hold" grpId="2"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3000"/>
                                        <p:tgtEl>
                                          <p:spTgt spid="8"/>
                                        </p:tgtEl>
                                      </p:cBhvr>
                                    </p:animEffect>
                                  </p:childTnLst>
                                </p:cTn>
                              </p:par>
                              <p:par>
                                <p:cTn id="22" presetID="3" presetClass="entr" presetSubtype="10" fill="hold" grpId="2"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3000"/>
                                        <p:tgtEl>
                                          <p:spTgt spid="9"/>
                                        </p:tgtEl>
                                      </p:cBhvr>
                                    </p:animEffect>
                                  </p:childTnLst>
                                </p:cTn>
                              </p:par>
                              <p:par>
                                <p:cTn id="25" presetID="3" presetClass="entr" presetSubtype="10" fill="hold" grpId="2"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3000"/>
                                        <p:tgtEl>
                                          <p:spTgt spid="10"/>
                                        </p:tgtEl>
                                      </p:cBhvr>
                                    </p:animEffect>
                                  </p:childTnLst>
                                </p:cTn>
                              </p:par>
                              <p:par>
                                <p:cTn id="28" presetID="3" presetClass="entr" presetSubtype="10" fill="hold" grpId="2"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3000"/>
                                        <p:tgtEl>
                                          <p:spTgt spid="11"/>
                                        </p:tgtEl>
                                      </p:cBhvr>
                                    </p:animEffect>
                                  </p:childTnLst>
                                </p:cTn>
                              </p:par>
                              <p:par>
                                <p:cTn id="31" presetID="35" presetClass="entr" presetSubtype="0"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3000"/>
                                        <p:tgtEl>
                                          <p:spTgt spid="4"/>
                                        </p:tgtEl>
                                      </p:cBhvr>
                                    </p:animEffect>
                                    <p:anim calcmode="lin" valueType="num">
                                      <p:cBhvr>
                                        <p:cTn id="34" dur="3000" fill="hold"/>
                                        <p:tgtEl>
                                          <p:spTgt spid="4"/>
                                        </p:tgtEl>
                                        <p:attrNameLst>
                                          <p:attrName>style.rotation</p:attrName>
                                        </p:attrNameLst>
                                      </p:cBhvr>
                                      <p:tavLst>
                                        <p:tav tm="0">
                                          <p:val>
                                            <p:fltVal val="720"/>
                                          </p:val>
                                        </p:tav>
                                        <p:tav tm="100000">
                                          <p:val>
                                            <p:fltVal val="0"/>
                                          </p:val>
                                        </p:tav>
                                      </p:tavLst>
                                    </p:anim>
                                    <p:anim calcmode="lin" valueType="num">
                                      <p:cBhvr>
                                        <p:cTn id="35" dur="3000" fill="hold"/>
                                        <p:tgtEl>
                                          <p:spTgt spid="4"/>
                                        </p:tgtEl>
                                        <p:attrNameLst>
                                          <p:attrName>ppt_h</p:attrName>
                                        </p:attrNameLst>
                                      </p:cBhvr>
                                      <p:tavLst>
                                        <p:tav tm="0">
                                          <p:val>
                                            <p:fltVal val="0"/>
                                          </p:val>
                                        </p:tav>
                                        <p:tav tm="100000">
                                          <p:val>
                                            <p:strVal val="#ppt_h"/>
                                          </p:val>
                                        </p:tav>
                                      </p:tavLst>
                                    </p:anim>
                                    <p:anim calcmode="lin" valueType="num">
                                      <p:cBhvr>
                                        <p:cTn id="36" dur="3000" fill="hold"/>
                                        <p:tgtEl>
                                          <p:spTgt spid="4"/>
                                        </p:tgtEl>
                                        <p:attrNameLst>
                                          <p:attrName>ppt_w</p:attrName>
                                        </p:attrNameLst>
                                      </p:cBhvr>
                                      <p:tavLst>
                                        <p:tav tm="0">
                                          <p:val>
                                            <p:fltVal val="0"/>
                                          </p:val>
                                        </p:tav>
                                        <p:tav tm="100000">
                                          <p:val>
                                            <p:strVal val="#ppt_w"/>
                                          </p:val>
                                        </p:tav>
                                      </p:tavLst>
                                    </p:anim>
                                  </p:childTnLst>
                                </p:cTn>
                              </p:par>
                              <p:par>
                                <p:cTn id="37" presetID="35" presetClass="entr" presetSubtype="0"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3000"/>
                                        <p:tgtEl>
                                          <p:spTgt spid="5"/>
                                        </p:tgtEl>
                                      </p:cBhvr>
                                    </p:animEffect>
                                    <p:anim calcmode="lin" valueType="num">
                                      <p:cBhvr>
                                        <p:cTn id="40" dur="3000" fill="hold"/>
                                        <p:tgtEl>
                                          <p:spTgt spid="5"/>
                                        </p:tgtEl>
                                        <p:attrNameLst>
                                          <p:attrName>style.rotation</p:attrName>
                                        </p:attrNameLst>
                                      </p:cBhvr>
                                      <p:tavLst>
                                        <p:tav tm="0">
                                          <p:val>
                                            <p:fltVal val="720"/>
                                          </p:val>
                                        </p:tav>
                                        <p:tav tm="100000">
                                          <p:val>
                                            <p:fltVal val="0"/>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ppt_w</p:attrName>
                                        </p:attrNameLst>
                                      </p:cBhvr>
                                      <p:tavLst>
                                        <p:tav tm="0">
                                          <p:val>
                                            <p:fltVal val="0"/>
                                          </p:val>
                                        </p:tav>
                                        <p:tav tm="100000">
                                          <p:val>
                                            <p:strVal val="#ppt_w"/>
                                          </p:val>
                                        </p:tav>
                                      </p:tavLst>
                                    </p:anim>
                                  </p:childTnLst>
                                </p:cTn>
                              </p:par>
                              <p:par>
                                <p:cTn id="43" presetID="35" presetClass="entr" presetSubtype="0"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3000"/>
                                        <p:tgtEl>
                                          <p:spTgt spid="6"/>
                                        </p:tgtEl>
                                      </p:cBhvr>
                                    </p:animEffect>
                                    <p:anim calcmode="lin" valueType="num">
                                      <p:cBhvr>
                                        <p:cTn id="46" dur="3000" fill="hold"/>
                                        <p:tgtEl>
                                          <p:spTgt spid="6"/>
                                        </p:tgtEl>
                                        <p:attrNameLst>
                                          <p:attrName>style.rotation</p:attrName>
                                        </p:attrNameLst>
                                      </p:cBhvr>
                                      <p:tavLst>
                                        <p:tav tm="0">
                                          <p:val>
                                            <p:fltVal val="720"/>
                                          </p:val>
                                        </p:tav>
                                        <p:tav tm="100000">
                                          <p:val>
                                            <p:fltVal val="0"/>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ppt_w</p:attrName>
                                        </p:attrNameLst>
                                      </p:cBhvr>
                                      <p:tavLst>
                                        <p:tav tm="0">
                                          <p:val>
                                            <p:fltVal val="0"/>
                                          </p:val>
                                        </p:tav>
                                        <p:tav tm="100000">
                                          <p:val>
                                            <p:strVal val="#ppt_w"/>
                                          </p:val>
                                        </p:tav>
                                      </p:tavLst>
                                    </p:anim>
                                  </p:childTnLst>
                                </p:cTn>
                              </p:par>
                              <p:par>
                                <p:cTn id="49" presetID="35" presetClass="entr" presetSubtype="0" fill="hold" grpId="1"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3000"/>
                                        <p:tgtEl>
                                          <p:spTgt spid="7"/>
                                        </p:tgtEl>
                                      </p:cBhvr>
                                    </p:animEffect>
                                    <p:anim calcmode="lin" valueType="num">
                                      <p:cBhvr>
                                        <p:cTn id="52" dur="3000" fill="hold"/>
                                        <p:tgtEl>
                                          <p:spTgt spid="7"/>
                                        </p:tgtEl>
                                        <p:attrNameLst>
                                          <p:attrName>style.rotation</p:attrName>
                                        </p:attrNameLst>
                                      </p:cBhvr>
                                      <p:tavLst>
                                        <p:tav tm="0">
                                          <p:val>
                                            <p:fltVal val="720"/>
                                          </p:val>
                                        </p:tav>
                                        <p:tav tm="100000">
                                          <p:val>
                                            <p:fltVal val="0"/>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ppt_w</p:attrName>
                                        </p:attrNameLst>
                                      </p:cBhvr>
                                      <p:tavLst>
                                        <p:tav tm="0">
                                          <p:val>
                                            <p:fltVal val="0"/>
                                          </p:val>
                                        </p:tav>
                                        <p:tav tm="100000">
                                          <p:val>
                                            <p:strVal val="#ppt_w"/>
                                          </p:val>
                                        </p:tav>
                                      </p:tavLst>
                                    </p:anim>
                                  </p:childTnLst>
                                </p:cTn>
                              </p:par>
                              <p:par>
                                <p:cTn id="55" presetID="35" presetClass="entr" presetSubtype="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3000"/>
                                        <p:tgtEl>
                                          <p:spTgt spid="8"/>
                                        </p:tgtEl>
                                      </p:cBhvr>
                                    </p:animEffect>
                                    <p:anim calcmode="lin" valueType="num">
                                      <p:cBhvr>
                                        <p:cTn id="58" dur="3000" fill="hold"/>
                                        <p:tgtEl>
                                          <p:spTgt spid="8"/>
                                        </p:tgtEl>
                                        <p:attrNameLst>
                                          <p:attrName>style.rotation</p:attrName>
                                        </p:attrNameLst>
                                      </p:cBhvr>
                                      <p:tavLst>
                                        <p:tav tm="0">
                                          <p:val>
                                            <p:fltVal val="720"/>
                                          </p:val>
                                        </p:tav>
                                        <p:tav tm="100000">
                                          <p:val>
                                            <p:fltVal val="0"/>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ppt_w</p:attrName>
                                        </p:attrNameLst>
                                      </p:cBhvr>
                                      <p:tavLst>
                                        <p:tav tm="0">
                                          <p:val>
                                            <p:fltVal val="0"/>
                                          </p:val>
                                        </p:tav>
                                        <p:tav tm="100000">
                                          <p:val>
                                            <p:strVal val="#ppt_w"/>
                                          </p:val>
                                        </p:tav>
                                      </p:tavLst>
                                    </p:anim>
                                  </p:childTnLst>
                                </p:cTn>
                              </p:par>
                              <p:par>
                                <p:cTn id="61" presetID="35" presetClass="entr" presetSubtype="0"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0"/>
                                        <p:tgtEl>
                                          <p:spTgt spid="9"/>
                                        </p:tgtEl>
                                      </p:cBhvr>
                                    </p:animEffect>
                                    <p:anim calcmode="lin" valueType="num">
                                      <p:cBhvr>
                                        <p:cTn id="64" dur="3000" fill="hold"/>
                                        <p:tgtEl>
                                          <p:spTgt spid="9"/>
                                        </p:tgtEl>
                                        <p:attrNameLst>
                                          <p:attrName>style.rotation</p:attrName>
                                        </p:attrNameLst>
                                      </p:cBhvr>
                                      <p:tavLst>
                                        <p:tav tm="0">
                                          <p:val>
                                            <p:fltVal val="720"/>
                                          </p:val>
                                        </p:tav>
                                        <p:tav tm="100000">
                                          <p:val>
                                            <p:fltVal val="0"/>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ppt_w</p:attrName>
                                        </p:attrNameLst>
                                      </p:cBhvr>
                                      <p:tavLst>
                                        <p:tav tm="0">
                                          <p:val>
                                            <p:fltVal val="0"/>
                                          </p:val>
                                        </p:tav>
                                        <p:tav tm="100000">
                                          <p:val>
                                            <p:strVal val="#ppt_w"/>
                                          </p:val>
                                        </p:tav>
                                      </p:tavLst>
                                    </p:anim>
                                  </p:childTnLst>
                                </p:cTn>
                              </p:par>
                              <p:par>
                                <p:cTn id="67" presetID="35" presetClass="entr" presetSubtype="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3000"/>
                                        <p:tgtEl>
                                          <p:spTgt spid="10"/>
                                        </p:tgtEl>
                                      </p:cBhvr>
                                    </p:animEffect>
                                    <p:anim calcmode="lin" valueType="num">
                                      <p:cBhvr>
                                        <p:cTn id="70" dur="3000" fill="hold"/>
                                        <p:tgtEl>
                                          <p:spTgt spid="10"/>
                                        </p:tgtEl>
                                        <p:attrNameLst>
                                          <p:attrName>style.rotation</p:attrName>
                                        </p:attrNameLst>
                                      </p:cBhvr>
                                      <p:tavLst>
                                        <p:tav tm="0">
                                          <p:val>
                                            <p:fltVal val="720"/>
                                          </p:val>
                                        </p:tav>
                                        <p:tav tm="100000">
                                          <p:val>
                                            <p:fltVal val="0"/>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ppt_w</p:attrName>
                                        </p:attrNameLst>
                                      </p:cBhvr>
                                      <p:tavLst>
                                        <p:tav tm="0">
                                          <p:val>
                                            <p:fltVal val="0"/>
                                          </p:val>
                                        </p:tav>
                                        <p:tav tm="100000">
                                          <p:val>
                                            <p:strVal val="#ppt_w"/>
                                          </p:val>
                                        </p:tav>
                                      </p:tavLst>
                                    </p:anim>
                                  </p:childTnLst>
                                </p:cTn>
                              </p:par>
                              <p:par>
                                <p:cTn id="73" presetID="35" presetClass="entr" presetSubtype="0"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3000"/>
                                        <p:tgtEl>
                                          <p:spTgt spid="11"/>
                                        </p:tgtEl>
                                      </p:cBhvr>
                                    </p:animEffect>
                                    <p:anim calcmode="lin" valueType="num">
                                      <p:cBhvr>
                                        <p:cTn id="76" dur="3000" fill="hold"/>
                                        <p:tgtEl>
                                          <p:spTgt spid="11"/>
                                        </p:tgtEl>
                                        <p:attrNameLst>
                                          <p:attrName>style.rotation</p:attrName>
                                        </p:attrNameLst>
                                      </p:cBhvr>
                                      <p:tavLst>
                                        <p:tav tm="0">
                                          <p:val>
                                            <p:fltVal val="720"/>
                                          </p:val>
                                        </p:tav>
                                        <p:tav tm="100000">
                                          <p:val>
                                            <p:fltVal val="0"/>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ppt_w</p:attrName>
                                        </p:attrNameLst>
                                      </p:cBhvr>
                                      <p:tavLst>
                                        <p:tav tm="0">
                                          <p:val>
                                            <p:fltVal val="0"/>
                                          </p:val>
                                        </p:tav>
                                        <p:tav tm="100000">
                                          <p:val>
                                            <p:strVal val="#ppt_w"/>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3000" fill="hold"/>
                                        <p:tgtEl>
                                          <p:spTgt spid="4"/>
                                        </p:tgtEl>
                                        <p:attrNameLst>
                                          <p:attrName>ppt_x</p:attrName>
                                        </p:attrNameLst>
                                      </p:cBhvr>
                                      <p:tavLst>
                                        <p:tav tm="0">
                                          <p:val>
                                            <p:strVal val="1+#ppt_w/2"/>
                                          </p:val>
                                        </p:tav>
                                        <p:tav tm="100000">
                                          <p:val>
                                            <p:strVal val="#ppt_x"/>
                                          </p:val>
                                        </p:tav>
                                      </p:tavLst>
                                    </p:anim>
                                    <p:anim calcmode="lin" valueType="num">
                                      <p:cBhvr additive="base">
                                        <p:cTn id="82" dur="3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3000" fill="hold"/>
                                        <p:tgtEl>
                                          <p:spTgt spid="7"/>
                                        </p:tgtEl>
                                        <p:attrNameLst>
                                          <p:attrName>ppt_x</p:attrName>
                                        </p:attrNameLst>
                                      </p:cBhvr>
                                      <p:tavLst>
                                        <p:tav tm="0">
                                          <p:val>
                                            <p:strVal val="1+#ppt_w/2"/>
                                          </p:val>
                                        </p:tav>
                                        <p:tav tm="100000">
                                          <p:val>
                                            <p:strVal val="#ppt_x"/>
                                          </p:val>
                                        </p:tav>
                                      </p:tavLst>
                                    </p:anim>
                                    <p:anim calcmode="lin" valueType="num">
                                      <p:cBhvr additive="base">
                                        <p:cTn id="86" dur="3000" fill="hold"/>
                                        <p:tgtEl>
                                          <p:spTgt spid="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3000" fill="hold"/>
                                        <p:tgtEl>
                                          <p:spTgt spid="8"/>
                                        </p:tgtEl>
                                        <p:attrNameLst>
                                          <p:attrName>ppt_x</p:attrName>
                                        </p:attrNameLst>
                                      </p:cBhvr>
                                      <p:tavLst>
                                        <p:tav tm="0">
                                          <p:val>
                                            <p:strVal val="1+#ppt_w/2"/>
                                          </p:val>
                                        </p:tav>
                                        <p:tav tm="100000">
                                          <p:val>
                                            <p:strVal val="#ppt_x"/>
                                          </p:val>
                                        </p:tav>
                                      </p:tavLst>
                                    </p:anim>
                                    <p:anim calcmode="lin" valueType="num">
                                      <p:cBhvr additive="base">
                                        <p:cTn id="90" dur="3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3000" fill="hold"/>
                                        <p:tgtEl>
                                          <p:spTgt spid="10"/>
                                        </p:tgtEl>
                                        <p:attrNameLst>
                                          <p:attrName>ppt_x</p:attrName>
                                        </p:attrNameLst>
                                      </p:cBhvr>
                                      <p:tavLst>
                                        <p:tav tm="0">
                                          <p:val>
                                            <p:strVal val="1+#ppt_w/2"/>
                                          </p:val>
                                        </p:tav>
                                        <p:tav tm="100000">
                                          <p:val>
                                            <p:strVal val="#ppt_x"/>
                                          </p:val>
                                        </p:tav>
                                      </p:tavLst>
                                    </p:anim>
                                    <p:anim calcmode="lin" valueType="num">
                                      <p:cBhvr additive="base">
                                        <p:cTn id="94" dur="3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3000" fill="hold"/>
                                        <p:tgtEl>
                                          <p:spTgt spid="5"/>
                                        </p:tgtEl>
                                        <p:attrNameLst>
                                          <p:attrName>ppt_x</p:attrName>
                                        </p:attrNameLst>
                                      </p:cBhvr>
                                      <p:tavLst>
                                        <p:tav tm="0">
                                          <p:val>
                                            <p:strVal val="0-#ppt_w/2"/>
                                          </p:val>
                                        </p:tav>
                                        <p:tav tm="100000">
                                          <p:val>
                                            <p:strVal val="#ppt_x"/>
                                          </p:val>
                                        </p:tav>
                                      </p:tavLst>
                                    </p:anim>
                                    <p:anim calcmode="lin" valueType="num">
                                      <p:cBhvr additive="base">
                                        <p:cTn id="98" dur="3000" fill="hold"/>
                                        <p:tgtEl>
                                          <p:spTgt spid="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3000" fill="hold"/>
                                        <p:tgtEl>
                                          <p:spTgt spid="6"/>
                                        </p:tgtEl>
                                        <p:attrNameLst>
                                          <p:attrName>ppt_x</p:attrName>
                                        </p:attrNameLst>
                                      </p:cBhvr>
                                      <p:tavLst>
                                        <p:tav tm="0">
                                          <p:val>
                                            <p:strVal val="0-#ppt_w/2"/>
                                          </p:val>
                                        </p:tav>
                                        <p:tav tm="100000">
                                          <p:val>
                                            <p:strVal val="#ppt_x"/>
                                          </p:val>
                                        </p:tav>
                                      </p:tavLst>
                                    </p:anim>
                                    <p:anim calcmode="lin" valueType="num">
                                      <p:cBhvr additive="base">
                                        <p:cTn id="102" dur="3000" fill="hold"/>
                                        <p:tgtEl>
                                          <p:spTgt spid="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3000" fill="hold"/>
                                        <p:tgtEl>
                                          <p:spTgt spid="9"/>
                                        </p:tgtEl>
                                        <p:attrNameLst>
                                          <p:attrName>ppt_x</p:attrName>
                                        </p:attrNameLst>
                                      </p:cBhvr>
                                      <p:tavLst>
                                        <p:tav tm="0">
                                          <p:val>
                                            <p:strVal val="0-#ppt_w/2"/>
                                          </p:val>
                                        </p:tav>
                                        <p:tav tm="100000">
                                          <p:val>
                                            <p:strVal val="#ppt_x"/>
                                          </p:val>
                                        </p:tav>
                                      </p:tavLst>
                                    </p:anim>
                                    <p:anim calcmode="lin" valueType="num">
                                      <p:cBhvr additive="base">
                                        <p:cTn id="106" dur="3000" fill="hold"/>
                                        <p:tgtEl>
                                          <p:spTgt spid="9"/>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3000" fill="hold"/>
                                        <p:tgtEl>
                                          <p:spTgt spid="11"/>
                                        </p:tgtEl>
                                        <p:attrNameLst>
                                          <p:attrName>ppt_x</p:attrName>
                                        </p:attrNameLst>
                                      </p:cBhvr>
                                      <p:tavLst>
                                        <p:tav tm="0">
                                          <p:val>
                                            <p:strVal val="0-#ppt_w/2"/>
                                          </p:val>
                                        </p:tav>
                                        <p:tav tm="100000">
                                          <p:val>
                                            <p:strVal val="#ppt_x"/>
                                          </p:val>
                                        </p:tav>
                                      </p:tavLst>
                                    </p:anim>
                                    <p:anim calcmode="lin" valueType="num">
                                      <p:cBhvr additive="base">
                                        <p:cTn id="110" dur="3000" fill="hold"/>
                                        <p:tgtEl>
                                          <p:spTgt spid="11"/>
                                        </p:tgtEl>
                                        <p:attrNameLst>
                                          <p:attrName>ppt_y</p:attrName>
                                        </p:attrNameLst>
                                      </p:cBhvr>
                                      <p:tavLst>
                                        <p:tav tm="0">
                                          <p:val>
                                            <p:strVal val="#ppt_y"/>
                                          </p:val>
                                        </p:tav>
                                        <p:tav tm="100000">
                                          <p:val>
                                            <p:strVal val="#ppt_y"/>
                                          </p:val>
                                        </p:tav>
                                      </p:tavLst>
                                    </p:anim>
                                  </p:childTnLst>
                                </p:cTn>
                              </p:par>
                            </p:childTnLst>
                          </p:cTn>
                        </p:par>
                        <p:par>
                          <p:cTn id="111" fill="hold">
                            <p:stCondLst>
                              <p:cond delay="3000"/>
                            </p:stCondLst>
                            <p:childTnLst>
                              <p:par>
                                <p:cTn id="112" presetID="2" presetClass="exit" presetSubtype="2" fill="hold" grpId="3" nodeType="afterEffect">
                                  <p:stCondLst>
                                    <p:cond delay="0"/>
                                  </p:stCondLst>
                                  <p:childTnLst>
                                    <p:anim calcmode="lin" valueType="num">
                                      <p:cBhvr additive="base">
                                        <p:cTn id="113" dur="3000"/>
                                        <p:tgtEl>
                                          <p:spTgt spid="4"/>
                                        </p:tgtEl>
                                        <p:attrNameLst>
                                          <p:attrName>ppt_x</p:attrName>
                                        </p:attrNameLst>
                                      </p:cBhvr>
                                      <p:tavLst>
                                        <p:tav tm="0">
                                          <p:val>
                                            <p:strVal val="ppt_x"/>
                                          </p:val>
                                        </p:tav>
                                        <p:tav tm="100000">
                                          <p:val>
                                            <p:strVal val="1+ppt_w/2"/>
                                          </p:val>
                                        </p:tav>
                                      </p:tavLst>
                                    </p:anim>
                                    <p:anim calcmode="lin" valueType="num">
                                      <p:cBhvr additive="base">
                                        <p:cTn id="114" dur="3000"/>
                                        <p:tgtEl>
                                          <p:spTgt spid="4"/>
                                        </p:tgtEl>
                                        <p:attrNameLst>
                                          <p:attrName>ppt_y</p:attrName>
                                        </p:attrNameLst>
                                      </p:cBhvr>
                                      <p:tavLst>
                                        <p:tav tm="0">
                                          <p:val>
                                            <p:strVal val="ppt_y"/>
                                          </p:val>
                                        </p:tav>
                                        <p:tav tm="100000">
                                          <p:val>
                                            <p:strVal val="ppt_y"/>
                                          </p:val>
                                        </p:tav>
                                      </p:tavLst>
                                    </p:anim>
                                    <p:set>
                                      <p:cBhvr>
                                        <p:cTn id="115" dur="1" fill="hold">
                                          <p:stCondLst>
                                            <p:cond delay="2999"/>
                                          </p:stCondLst>
                                        </p:cTn>
                                        <p:tgtEl>
                                          <p:spTgt spid="4"/>
                                        </p:tgtEl>
                                        <p:attrNameLst>
                                          <p:attrName>style.visibility</p:attrName>
                                        </p:attrNameLst>
                                      </p:cBhvr>
                                      <p:to>
                                        <p:strVal val="hidden"/>
                                      </p:to>
                                    </p:set>
                                  </p:childTnLst>
                                </p:cTn>
                              </p:par>
                              <p:par>
                                <p:cTn id="116" presetID="2" presetClass="exit" presetSubtype="2"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1+ppt_w/2"/>
                                          </p:val>
                                        </p:tav>
                                      </p:tavLst>
                                    </p:anim>
                                    <p:anim calcmode="lin" valueType="num">
                                      <p:cBhvr additive="base">
                                        <p:cTn id="118" dur="3000"/>
                                        <p:tgtEl>
                                          <p:spTgt spid="7"/>
                                        </p:tgtEl>
                                        <p:attrNameLst>
                                          <p:attrName>ppt_y</p:attrName>
                                        </p:attrNameLst>
                                      </p:cBhvr>
                                      <p:tavLst>
                                        <p:tav tm="0">
                                          <p:val>
                                            <p:strVal val="ppt_y"/>
                                          </p:val>
                                        </p:tav>
                                        <p:tav tm="100000">
                                          <p:val>
                                            <p:strVal val="ppt_y"/>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1+ppt_w/2"/>
                                          </p:val>
                                        </p:tav>
                                      </p:tavLst>
                                    </p:anim>
                                    <p:anim calcmode="lin" valueType="num">
                                      <p:cBhvr additive="base">
                                        <p:cTn id="122" dur="3000"/>
                                        <p:tgtEl>
                                          <p:spTgt spid="8"/>
                                        </p:tgtEl>
                                        <p:attrNameLst>
                                          <p:attrName>ppt_y</p:attrName>
                                        </p:attrNameLst>
                                      </p:cBhvr>
                                      <p:tavLst>
                                        <p:tav tm="0">
                                          <p:val>
                                            <p:strVal val="ppt_y"/>
                                          </p:val>
                                        </p:tav>
                                        <p:tav tm="100000">
                                          <p:val>
                                            <p:strVal val="ppt_y"/>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1+ppt_w/2"/>
                                          </p:val>
                                        </p:tav>
                                      </p:tavLst>
                                    </p:anim>
                                    <p:anim calcmode="lin" valueType="num">
                                      <p:cBhvr additive="base">
                                        <p:cTn id="126" dur="3000"/>
                                        <p:tgtEl>
                                          <p:spTgt spid="10"/>
                                        </p:tgtEl>
                                        <p:attrNameLst>
                                          <p:attrName>ppt_y</p:attrName>
                                        </p:attrNameLst>
                                      </p:cBhvr>
                                      <p:tavLst>
                                        <p:tav tm="0">
                                          <p:val>
                                            <p:strVal val="ppt_y"/>
                                          </p:val>
                                        </p:tav>
                                        <p:tav tm="100000">
                                          <p:val>
                                            <p:strVal val="ppt_y"/>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5"/>
                                        </p:tgtEl>
                                        <p:attrNameLst>
                                          <p:attrName>ppt_x</p:attrName>
                                        </p:attrNameLst>
                                      </p:cBhvr>
                                      <p:tavLst>
                                        <p:tav tm="0">
                                          <p:val>
                                            <p:strVal val="ppt_x"/>
                                          </p:val>
                                        </p:tav>
                                        <p:tav tm="100000">
                                          <p:val>
                                            <p:strVal val="0-ppt_w/2"/>
                                          </p:val>
                                        </p:tav>
                                      </p:tavLst>
                                    </p:anim>
                                    <p:anim calcmode="lin" valueType="num">
                                      <p:cBhvr additive="base">
                                        <p:cTn id="130" dur="3000"/>
                                        <p:tgtEl>
                                          <p:spTgt spid="5"/>
                                        </p:tgtEl>
                                        <p:attrNameLst>
                                          <p:attrName>ppt_y</p:attrName>
                                        </p:attrNameLst>
                                      </p:cBhvr>
                                      <p:tavLst>
                                        <p:tav tm="0">
                                          <p:val>
                                            <p:strVal val="ppt_y"/>
                                          </p:val>
                                        </p:tav>
                                        <p:tav tm="100000">
                                          <p:val>
                                            <p:strVal val="ppt_y"/>
                                          </p:val>
                                        </p:tav>
                                      </p:tavLst>
                                    </p:anim>
                                    <p:set>
                                      <p:cBhvr>
                                        <p:cTn id="131" dur="1" fill="hold">
                                          <p:stCondLst>
                                            <p:cond delay="2999"/>
                                          </p:stCondLst>
                                        </p:cTn>
                                        <p:tgtEl>
                                          <p:spTgt spid="5"/>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ppt_y"/>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0-ppt_w/2"/>
                                          </p:val>
                                        </p:tav>
                                      </p:tavLst>
                                    </p:anim>
                                    <p:anim calcmode="lin" valueType="num">
                                      <p:cBhvr additive="base">
                                        <p:cTn id="142" dur="3000"/>
                                        <p:tgtEl>
                                          <p:spTgt spid="11"/>
                                        </p:tgtEl>
                                        <p:attrNameLst>
                                          <p:attrName>ppt_y</p:attrName>
                                        </p:attrNameLst>
                                      </p:cBhvr>
                                      <p:tavLst>
                                        <p:tav tm="0">
                                          <p:val>
                                            <p:strVal val="ppt_y"/>
                                          </p:val>
                                        </p:tav>
                                        <p:tav tm="100000">
                                          <p:val>
                                            <p:strVal val="ppt_y"/>
                                          </p:val>
                                        </p:tav>
                                      </p:tavLst>
                                    </p:anim>
                                    <p:set>
                                      <p:cBhvr>
                                        <p:cTn id="143" dur="1" fill="hold">
                                          <p:stCondLst>
                                            <p:cond delay="2999"/>
                                          </p:stCondLst>
                                        </p:cTn>
                                        <p:tgtEl>
                                          <p:spTgt spid="11"/>
                                        </p:tgtEl>
                                        <p:attrNameLst>
                                          <p:attrName>style.visibility</p:attrName>
                                        </p:attrNameLst>
                                      </p:cBhvr>
                                      <p:to>
                                        <p:strVal val="hidden"/>
                                      </p:to>
                                    </p:set>
                                  </p:childTnLst>
                                </p:cTn>
                              </p:par>
                              <p:par>
                                <p:cTn id="144" presetID="19" presetClass="exit" presetSubtype="10" fill="hold" grpId="4" nodeType="withEffect">
                                  <p:stCondLst>
                                    <p:cond delay="0"/>
                                  </p:stCondLst>
                                  <p:childTnLst>
                                    <p:anim calcmode="lin" valueType="num">
                                      <p:cBhvr>
                                        <p:cTn id="145" dur="3000"/>
                                        <p:tgtEl>
                                          <p:spTgt spid="4"/>
                                        </p:tgtEl>
                                        <p:attrNameLst>
                                          <p:attrName>ppt_h</p:attrName>
                                        </p:attrNameLst>
                                      </p:cBhvr>
                                      <p:tavLst>
                                        <p:tav tm="0">
                                          <p:val>
                                            <p:strVal val="ppt_h"/>
                                          </p:val>
                                        </p:tav>
                                        <p:tav tm="100000">
                                          <p:val>
                                            <p:strVal val="ppt_h"/>
                                          </p:val>
                                        </p:tav>
                                      </p:tavLst>
                                    </p:anim>
                                    <p:anim calcmode="lin" valueType="num">
                                      <p:cBhvr>
                                        <p:cTn id="146"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2999"/>
                                          </p:stCondLst>
                                        </p:cTn>
                                        <p:tgtEl>
                                          <p:spTgt spid="4"/>
                                        </p:tgtEl>
                                        <p:attrNameLst>
                                          <p:attrName>style.visibility</p:attrName>
                                        </p:attrNameLst>
                                      </p:cBhvr>
                                      <p:to>
                                        <p:strVal val="hidden"/>
                                      </p:to>
                                    </p:set>
                                  </p:childTnLst>
                                </p:cTn>
                              </p:par>
                              <p:par>
                                <p:cTn id="148" presetID="19" presetClass="exit" presetSubtype="10" fill="hold" grpId="4" nodeType="withEffect">
                                  <p:stCondLst>
                                    <p:cond delay="0"/>
                                  </p:stCondLst>
                                  <p:childTnLst>
                                    <p:anim calcmode="lin" valueType="num">
                                      <p:cBhvr>
                                        <p:cTn id="149" dur="3000"/>
                                        <p:tgtEl>
                                          <p:spTgt spid="5"/>
                                        </p:tgtEl>
                                        <p:attrNameLst>
                                          <p:attrName>ppt_h</p:attrName>
                                        </p:attrNameLst>
                                      </p:cBhvr>
                                      <p:tavLst>
                                        <p:tav tm="0">
                                          <p:val>
                                            <p:strVal val="ppt_h"/>
                                          </p:val>
                                        </p:tav>
                                        <p:tav tm="100000">
                                          <p:val>
                                            <p:strVal val="ppt_h"/>
                                          </p:val>
                                        </p:tav>
                                      </p:tavLst>
                                    </p:anim>
                                    <p:anim calcmode="lin" valueType="num">
                                      <p:cBhvr>
                                        <p:cTn id="15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5"/>
                                        </p:tgtEl>
                                        <p:attrNameLst>
                                          <p:attrName>style.visibility</p:attrName>
                                        </p:attrNameLst>
                                      </p:cBhvr>
                                      <p:to>
                                        <p:strVal val="hidden"/>
                                      </p:to>
                                    </p:set>
                                  </p:childTnLst>
                                </p:cTn>
                              </p:par>
                              <p:par>
                                <p:cTn id="152" presetID="19" presetClass="exit" presetSubtype="10" fill="hold" grpId="4" nodeType="withEffect">
                                  <p:stCondLst>
                                    <p:cond delay="0"/>
                                  </p:stCondLst>
                                  <p:childTnLst>
                                    <p:anim calcmode="lin" valueType="num">
                                      <p:cBhvr>
                                        <p:cTn id="153" dur="3000"/>
                                        <p:tgtEl>
                                          <p:spTgt spid="6"/>
                                        </p:tgtEl>
                                        <p:attrNameLst>
                                          <p:attrName>ppt_h</p:attrName>
                                        </p:attrNameLst>
                                      </p:cBhvr>
                                      <p:tavLst>
                                        <p:tav tm="0">
                                          <p:val>
                                            <p:strVal val="ppt_h"/>
                                          </p:val>
                                        </p:tav>
                                        <p:tav tm="100000">
                                          <p:val>
                                            <p:strVal val="ppt_h"/>
                                          </p:val>
                                        </p:tav>
                                      </p:tavLst>
                                    </p:anim>
                                    <p:anim calcmode="lin" valueType="num">
                                      <p:cBhvr>
                                        <p:cTn id="15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2999"/>
                                          </p:stCondLst>
                                        </p:cTn>
                                        <p:tgtEl>
                                          <p:spTgt spid="6"/>
                                        </p:tgtEl>
                                        <p:attrNameLst>
                                          <p:attrName>style.visibility</p:attrName>
                                        </p:attrNameLst>
                                      </p:cBhvr>
                                      <p:to>
                                        <p:strVal val="hidden"/>
                                      </p:to>
                                    </p:set>
                                  </p:childTnLst>
                                </p:cTn>
                              </p:par>
                              <p:par>
                                <p:cTn id="156" presetID="19" presetClass="exit" presetSubtype="10" fill="hold" grpId="4" nodeType="withEffect">
                                  <p:stCondLst>
                                    <p:cond delay="0"/>
                                  </p:stCondLst>
                                  <p:childTnLst>
                                    <p:anim calcmode="lin" valueType="num">
                                      <p:cBhvr>
                                        <p:cTn id="157" dur="3000"/>
                                        <p:tgtEl>
                                          <p:spTgt spid="7"/>
                                        </p:tgtEl>
                                        <p:attrNameLst>
                                          <p:attrName>ppt_h</p:attrName>
                                        </p:attrNameLst>
                                      </p:cBhvr>
                                      <p:tavLst>
                                        <p:tav tm="0">
                                          <p:val>
                                            <p:strVal val="ppt_h"/>
                                          </p:val>
                                        </p:tav>
                                        <p:tav tm="100000">
                                          <p:val>
                                            <p:strVal val="ppt_h"/>
                                          </p:val>
                                        </p:tav>
                                      </p:tavLst>
                                    </p:anim>
                                    <p:anim calcmode="lin" valueType="num">
                                      <p:cBhvr>
                                        <p:cTn id="15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7"/>
                                        </p:tgtEl>
                                        <p:attrNameLst>
                                          <p:attrName>style.visibility</p:attrName>
                                        </p:attrNameLst>
                                      </p:cBhvr>
                                      <p:to>
                                        <p:strVal val="hidden"/>
                                      </p:to>
                                    </p:set>
                                  </p:childTnLst>
                                </p:cTn>
                              </p:par>
                              <p:par>
                                <p:cTn id="160" presetID="19" presetClass="exit" presetSubtype="10" fill="hold" grpId="4" nodeType="withEffect">
                                  <p:stCondLst>
                                    <p:cond delay="0"/>
                                  </p:stCondLst>
                                  <p:childTnLst>
                                    <p:anim calcmode="lin" valueType="num">
                                      <p:cBhvr>
                                        <p:cTn id="161" dur="3000"/>
                                        <p:tgtEl>
                                          <p:spTgt spid="8"/>
                                        </p:tgtEl>
                                        <p:attrNameLst>
                                          <p:attrName>ppt_h</p:attrName>
                                        </p:attrNameLst>
                                      </p:cBhvr>
                                      <p:tavLst>
                                        <p:tav tm="0">
                                          <p:val>
                                            <p:strVal val="ppt_h"/>
                                          </p:val>
                                        </p:tav>
                                        <p:tav tm="100000">
                                          <p:val>
                                            <p:strVal val="ppt_h"/>
                                          </p:val>
                                        </p:tav>
                                      </p:tavLst>
                                    </p:anim>
                                    <p:anim calcmode="lin" valueType="num">
                                      <p:cBhvr>
                                        <p:cTn id="16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2999"/>
                                          </p:stCondLst>
                                        </p:cTn>
                                        <p:tgtEl>
                                          <p:spTgt spid="8"/>
                                        </p:tgtEl>
                                        <p:attrNameLst>
                                          <p:attrName>style.visibility</p:attrName>
                                        </p:attrNameLst>
                                      </p:cBhvr>
                                      <p:to>
                                        <p:strVal val="hidden"/>
                                      </p:to>
                                    </p:set>
                                  </p:childTnLst>
                                </p:cTn>
                              </p:par>
                              <p:par>
                                <p:cTn id="164" presetID="19" presetClass="exit" presetSubtype="10" fill="hold" grpId="4" nodeType="withEffect">
                                  <p:stCondLst>
                                    <p:cond delay="0"/>
                                  </p:stCondLst>
                                  <p:childTnLst>
                                    <p:anim calcmode="lin" valueType="num">
                                      <p:cBhvr>
                                        <p:cTn id="165" dur="3000"/>
                                        <p:tgtEl>
                                          <p:spTgt spid="9"/>
                                        </p:tgtEl>
                                        <p:attrNameLst>
                                          <p:attrName>ppt_h</p:attrName>
                                        </p:attrNameLst>
                                      </p:cBhvr>
                                      <p:tavLst>
                                        <p:tav tm="0">
                                          <p:val>
                                            <p:strVal val="ppt_h"/>
                                          </p:val>
                                        </p:tav>
                                        <p:tav tm="100000">
                                          <p:val>
                                            <p:strVal val="ppt_h"/>
                                          </p:val>
                                        </p:tav>
                                      </p:tavLst>
                                    </p:anim>
                                    <p:anim calcmode="lin" valueType="num">
                                      <p:cBhvr>
                                        <p:cTn id="16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9"/>
                                        </p:tgtEl>
                                        <p:attrNameLst>
                                          <p:attrName>style.visibility</p:attrName>
                                        </p:attrNameLst>
                                      </p:cBhvr>
                                      <p:to>
                                        <p:strVal val="hidden"/>
                                      </p:to>
                                    </p:set>
                                  </p:childTnLst>
                                </p:cTn>
                              </p:par>
                              <p:par>
                                <p:cTn id="168" presetID="19" presetClass="exit" presetSubtype="10" fill="hold" grpId="4" nodeType="withEffect">
                                  <p:stCondLst>
                                    <p:cond delay="0"/>
                                  </p:stCondLst>
                                  <p:childTnLst>
                                    <p:anim calcmode="lin" valueType="num">
                                      <p:cBhvr>
                                        <p:cTn id="169" dur="3000"/>
                                        <p:tgtEl>
                                          <p:spTgt spid="10"/>
                                        </p:tgtEl>
                                        <p:attrNameLst>
                                          <p:attrName>ppt_h</p:attrName>
                                        </p:attrNameLst>
                                      </p:cBhvr>
                                      <p:tavLst>
                                        <p:tav tm="0">
                                          <p:val>
                                            <p:strVal val="ppt_h"/>
                                          </p:val>
                                        </p:tav>
                                        <p:tav tm="100000">
                                          <p:val>
                                            <p:strVal val="ppt_h"/>
                                          </p:val>
                                        </p:tav>
                                      </p:tavLst>
                                    </p:anim>
                                    <p:anim calcmode="lin" valueType="num">
                                      <p:cBhvr>
                                        <p:cTn id="17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10"/>
                                        </p:tgtEl>
                                        <p:attrNameLst>
                                          <p:attrName>style.visibility</p:attrName>
                                        </p:attrNameLst>
                                      </p:cBhvr>
                                      <p:to>
                                        <p:strVal val="hidden"/>
                                      </p:to>
                                    </p:set>
                                  </p:childTnLst>
                                </p:cTn>
                              </p:par>
                              <p:par>
                                <p:cTn id="172" presetID="19" presetClass="exit" presetSubtype="10" fill="hold" grpId="4" nodeType="withEffect">
                                  <p:stCondLst>
                                    <p:cond delay="0"/>
                                  </p:stCondLst>
                                  <p:childTnLst>
                                    <p:anim calcmode="lin" valueType="num">
                                      <p:cBhvr>
                                        <p:cTn id="173" dur="3000"/>
                                        <p:tgtEl>
                                          <p:spTgt spid="11"/>
                                        </p:tgtEl>
                                        <p:attrNameLst>
                                          <p:attrName>ppt_h</p:attrName>
                                        </p:attrNameLst>
                                      </p:cBhvr>
                                      <p:tavLst>
                                        <p:tav tm="0">
                                          <p:val>
                                            <p:strVal val="ppt_h"/>
                                          </p:val>
                                        </p:tav>
                                        <p:tav tm="100000">
                                          <p:val>
                                            <p:strVal val="ppt_h"/>
                                          </p:val>
                                        </p:tav>
                                      </p:tavLst>
                                    </p:anim>
                                    <p:anim calcmode="lin" valueType="num">
                                      <p:cBhvr>
                                        <p:cTn id="17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11"/>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3000" fill="hold"/>
                                        <p:tgtEl>
                                          <p:spTgt spid="2"/>
                                        </p:tgtEl>
                                        <p:attrNameLst>
                                          <p:attrName>ppt_w</p:attrName>
                                        </p:attrNameLst>
                                      </p:cBhvr>
                                      <p:tavLst>
                                        <p:tav tm="0">
                                          <p:val>
                                            <p:fltVal val="0"/>
                                          </p:val>
                                        </p:tav>
                                        <p:tav tm="100000">
                                          <p:val>
                                            <p:strVal val="#ppt_w"/>
                                          </p:val>
                                        </p:tav>
                                      </p:tavLst>
                                    </p:anim>
                                    <p:anim calcmode="lin" valueType="num">
                                      <p:cBhvr>
                                        <p:cTn id="179" dur="3000" fill="hold"/>
                                        <p:tgtEl>
                                          <p:spTgt spid="2"/>
                                        </p:tgtEl>
                                        <p:attrNameLst>
                                          <p:attrName>ppt_h</p:attrName>
                                        </p:attrNameLst>
                                      </p:cBhvr>
                                      <p:tavLst>
                                        <p:tav tm="0">
                                          <p:val>
                                            <p:strVal val="#ppt_h"/>
                                          </p:val>
                                        </p:tav>
                                        <p:tav tm="100000">
                                          <p:val>
                                            <p:strVal val="#ppt_h"/>
                                          </p:val>
                                        </p:tav>
                                      </p:tavLst>
                                    </p:anim>
                                  </p:childTnLst>
                                </p:cTn>
                              </p:par>
                            </p:childTnLst>
                          </p:cTn>
                        </p:par>
                        <p:par>
                          <p:cTn id="180" fill="hold">
                            <p:stCondLst>
                              <p:cond delay="6000"/>
                            </p:stCondLst>
                            <p:childTnLst>
                              <p:par>
                                <p:cTn id="181" presetID="29" presetClass="entr" presetSubtype="0" fill="hold" nodeType="afterEffect">
                                  <p:stCondLst>
                                    <p:cond delay="0"/>
                                  </p:stCondLst>
                                  <p:childTnLst>
                                    <p:set>
                                      <p:cBhvr>
                                        <p:cTn id="182" dur="1" fill="hold">
                                          <p:stCondLst>
                                            <p:cond delay="0"/>
                                          </p:stCondLst>
                                        </p:cTn>
                                        <p:tgtEl>
                                          <p:spTgt spid="10242"/>
                                        </p:tgtEl>
                                        <p:attrNameLst>
                                          <p:attrName>style.visibility</p:attrName>
                                        </p:attrNameLst>
                                      </p:cBhvr>
                                      <p:to>
                                        <p:strVal val="visible"/>
                                      </p:to>
                                    </p:set>
                                    <p:anim calcmode="lin" valueType="num">
                                      <p:cBhvr>
                                        <p:cTn id="183" dur="2000" fill="hold"/>
                                        <p:tgtEl>
                                          <p:spTgt spid="10242"/>
                                        </p:tgtEl>
                                        <p:attrNameLst>
                                          <p:attrName>ppt_x</p:attrName>
                                        </p:attrNameLst>
                                      </p:cBhvr>
                                      <p:tavLst>
                                        <p:tav tm="0">
                                          <p:val>
                                            <p:strVal val="#ppt_x-.2"/>
                                          </p:val>
                                        </p:tav>
                                        <p:tav tm="100000">
                                          <p:val>
                                            <p:strVal val="#ppt_x"/>
                                          </p:val>
                                        </p:tav>
                                      </p:tavLst>
                                    </p:anim>
                                    <p:anim calcmode="lin" valueType="num">
                                      <p:cBhvr>
                                        <p:cTn id="184" dur="2000" fill="hold"/>
                                        <p:tgtEl>
                                          <p:spTgt spid="10242"/>
                                        </p:tgtEl>
                                        <p:attrNameLst>
                                          <p:attrName>ppt_y</p:attrName>
                                        </p:attrNameLst>
                                      </p:cBhvr>
                                      <p:tavLst>
                                        <p:tav tm="0">
                                          <p:val>
                                            <p:strVal val="#ppt_y"/>
                                          </p:val>
                                        </p:tav>
                                        <p:tav tm="100000">
                                          <p:val>
                                            <p:strVal val="#ppt_y"/>
                                          </p:val>
                                        </p:tav>
                                      </p:tavLst>
                                    </p:anim>
                                    <p:animEffect transition="in" filter="wipe(right)" prLst="gradientSize: 0.1">
                                      <p:cBhvr>
                                        <p:cTn id="185" dur="2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461</Words>
  <Application>Microsoft Office PowerPoint</Application>
  <PresentationFormat>Presentación en pantalla (16:9)</PresentationFormat>
  <Paragraphs>22</Paragraphs>
  <Slides>52</Slides>
  <Notes>0</Notes>
  <HiddenSlides>0</HiddenSlides>
  <MMClips>1</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283</cp:revision>
  <dcterms:created xsi:type="dcterms:W3CDTF">2020-02-05T22:15:13Z</dcterms:created>
  <dcterms:modified xsi:type="dcterms:W3CDTF">2020-02-07T14:29:06Z</dcterms:modified>
</cp:coreProperties>
</file>