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60" r:id="rId3"/>
    <p:sldId id="270" r:id="rId4"/>
    <p:sldId id="326" r:id="rId5"/>
    <p:sldId id="321" r:id="rId6"/>
    <p:sldId id="262" r:id="rId7"/>
    <p:sldId id="327" r:id="rId8"/>
    <p:sldId id="299" r:id="rId9"/>
    <p:sldId id="266" r:id="rId10"/>
    <p:sldId id="328" r:id="rId11"/>
    <p:sldId id="261" r:id="rId12"/>
    <p:sldId id="329" r:id="rId13"/>
    <p:sldId id="268" r:id="rId14"/>
    <p:sldId id="259" r:id="rId15"/>
    <p:sldId id="330" r:id="rId16"/>
    <p:sldId id="264" r:id="rId17"/>
    <p:sldId id="273" r:id="rId18"/>
    <p:sldId id="331" r:id="rId19"/>
    <p:sldId id="274" r:id="rId20"/>
    <p:sldId id="276" r:id="rId21"/>
    <p:sldId id="332" r:id="rId22"/>
    <p:sldId id="277" r:id="rId23"/>
    <p:sldId id="278" r:id="rId24"/>
    <p:sldId id="280" r:id="rId25"/>
    <p:sldId id="279" r:id="rId26"/>
    <p:sldId id="282" r:id="rId27"/>
    <p:sldId id="287" r:id="rId28"/>
    <p:sldId id="285" r:id="rId29"/>
    <p:sldId id="275" r:id="rId30"/>
    <p:sldId id="286" r:id="rId31"/>
    <p:sldId id="288" r:id="rId32"/>
    <p:sldId id="290" r:id="rId33"/>
    <p:sldId id="289" r:id="rId34"/>
    <p:sldId id="291" r:id="rId35"/>
    <p:sldId id="267" r:id="rId36"/>
    <p:sldId id="272" r:id="rId37"/>
    <p:sldId id="293" r:id="rId38"/>
    <p:sldId id="298" r:id="rId39"/>
    <p:sldId id="296" r:id="rId40"/>
    <p:sldId id="300" r:id="rId41"/>
    <p:sldId id="301" r:id="rId42"/>
    <p:sldId id="303" r:id="rId43"/>
    <p:sldId id="306" r:id="rId44"/>
    <p:sldId id="310" r:id="rId45"/>
    <p:sldId id="311" r:id="rId46"/>
    <p:sldId id="312" r:id="rId47"/>
    <p:sldId id="308" r:id="rId48"/>
    <p:sldId id="315" r:id="rId49"/>
    <p:sldId id="316" r:id="rId50"/>
    <p:sldId id="322" r:id="rId51"/>
    <p:sldId id="323" r:id="rId52"/>
    <p:sldId id="324" r:id="rId53"/>
    <p:sldId id="318" r:id="rId54"/>
    <p:sldId id="325" r:id="rId55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X7arKwAGBFr6iLt6yNoKw" hashData="UTpWwmYGbJLen7084EzS22cdQ8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3713"/>
    <a:srgbClr val="005C2A"/>
    <a:srgbClr val="004620"/>
    <a:srgbClr val="BCE292"/>
    <a:srgbClr val="F3D6AB"/>
    <a:srgbClr val="F8A662"/>
    <a:srgbClr val="C9E7A7"/>
    <a:srgbClr val="003BB0"/>
    <a:srgbClr val="003192"/>
    <a:srgbClr val="2A3B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861" autoAdjust="0"/>
    <p:restoredTop sz="92063" autoAdjust="0"/>
  </p:normalViewPr>
  <p:slideViewPr>
    <p:cSldViewPr>
      <p:cViewPr>
        <p:scale>
          <a:sx n="400" d="100"/>
          <a:sy n="400" d="100"/>
        </p:scale>
        <p:origin x="-78" y="83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628D52-0515-417D-9CBB-FF0D88F2BFB3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5EF79-3B40-4DA7-A8BE-33111417E1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5EF79-3B40-4DA7-A8BE-33111417E125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5EF79-3B40-4DA7-A8BE-33111417E125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A1731-AF4B-4022-AFFF-AB882B5755B8}" type="datetimeFigureOut">
              <a:rPr lang="es-ES" smtClean="0"/>
              <a:pPr/>
              <a:t>25/01/2017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27A3A-BC28-4F3A-8BEC-0E304B0ED5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fe3c91142427cbc472c1b4e7c8fb97.jpg"/>
          <p:cNvPicPr>
            <a:picLocks noGrp="1" noChangeAspect="1"/>
          </p:cNvPicPr>
          <p:nvPr isPhoto="1"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rgbClr val="D9C3A5">
                  <a:tint val="50000"/>
                  <a:satMod val="18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1efe3c91142427cbc472c1b4e7c8fb97.jpg"/>
          <p:cNvPicPr>
            <a:picLocks noGrp="1" noChangeAspect="1"/>
          </p:cNvPicPr>
          <p:nvPr isPhoto="1"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745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g-gif-update (1)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857356" y="428610"/>
            <a:ext cx="3638550" cy="1143000"/>
          </a:xfrm>
          <a:prstGeom prst="rect">
            <a:avLst/>
          </a:prstGeom>
        </p:spPr>
      </p:pic>
      <p:pic>
        <p:nvPicPr>
          <p:cNvPr id="13" name="12 Imagen" descr="g-gif-update (2)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928794" y="1571618"/>
            <a:ext cx="3514725" cy="952500"/>
          </a:xfrm>
          <a:prstGeom prst="rect">
            <a:avLst/>
          </a:prstGeom>
        </p:spPr>
      </p:pic>
      <p:pic>
        <p:nvPicPr>
          <p:cNvPr id="14" name="13 Imagen" descr="g-gif-update (3).gif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1" y="4424036"/>
            <a:ext cx="1071569" cy="76540"/>
          </a:xfrm>
          <a:prstGeom prst="rect">
            <a:avLst/>
          </a:prstGeom>
        </p:spPr>
      </p:pic>
    </p:spTree>
  </p:cSld>
  <p:clrMapOvr>
    <a:masterClrMapping/>
  </p:clrMapOvr>
  <p:transition advTm="35000">
    <p:sndAc>
      <p:stSnd loop="1">
        <p:snd r:embed="rId2" name="André Rieu &amp; Mirusia Louwerse - Concerto Pour Une Vo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a3aaef3cd30b0418068cdb38ab8c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14346" y="-142894"/>
            <a:ext cx="9715568" cy="621510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528" y="142858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2500299" y="1714494"/>
            <a:ext cx="44291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Existen diversos estudios que aseguran que estar en contacto con la naturaleza proporciona beneficios físicos y psicológicos. </a:t>
            </a:r>
            <a:endParaRPr lang="es-PE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Desde </a:t>
            </a:r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visita a un gran parque nacional hasta disfrutar de las zonas verdes urbanas o del jardín de tu casa, todo ello te </a:t>
            </a:r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acarreará  </a:t>
            </a:r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bienestar.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85791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ca7fdadf3db0ec8eccb0879e51e7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214346" y="-142894"/>
            <a:ext cx="9572692" cy="550072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5">
                <a:lumMod val="75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bc13fe24ce63a167c23267bf5326e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8346" cy="514350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0"/>
            <a:ext cx="9929882" cy="550070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528" y="142858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2428860" y="1428742"/>
            <a:ext cx="407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Además, si conocemos mejor lo que aporta la naturaleza a nuestra salud, también nos concienciaremos más de la importancia de que la cuidemos entre todos y de lo esencial que resulta conservar y respetar el medio ambiente que nos rodea.</a:t>
            </a:r>
          </a:p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 naturaleza mejora nuestra salud</a:t>
            </a:r>
          </a:p>
          <a:p>
            <a:pPr algn="ctr"/>
            <a:endParaRPr lang="es-PE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142894"/>
            <a:ext cx="9715568" cy="621510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B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501d2dee7ad549bc92e645acda6f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142894"/>
            <a:ext cx="9715568" cy="621510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303946765086bf11a89e1f1437b7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1357304"/>
            <a:ext cx="2357454" cy="2357454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2" name="11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357222" y="-214332"/>
            <a:ext cx="10001320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528" y="142858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2143108" y="1928808"/>
            <a:ext cx="4786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Proporciona elementos básicos para un buen estado físico, como el  agua, el aire, los alimentos, materiales, etc. en buenas condiciones que redundan en nuestra calidad de vida.</a:t>
            </a:r>
            <a:endParaRPr lang="es-PE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500084"/>
            <a:ext cx="10072758" cy="657229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00462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9cf6dfc3a2767a6cc85b7fcc1b94a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17" name="1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285770"/>
            <a:ext cx="9501254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528" y="142858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2714612" y="1714494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Elementos naturales como los árboles reducen la contaminación urbana y los casos de asma y alergias.</a:t>
            </a:r>
          </a:p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Reduce el estrés y la fatiga mental</a:t>
            </a:r>
          </a:p>
          <a:p>
            <a:pPr algn="ctr"/>
            <a:endParaRPr lang="es-PE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85770"/>
            <a:ext cx="9644130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D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ef6e4349ced71de9842cbf3f7ae385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71536" y="-142894"/>
            <a:ext cx="10144196" cy="550072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671c343bf3c262bb9e3bdeeadccc10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6973811">
            <a:off x="1382870" y="-1141726"/>
            <a:ext cx="1504220" cy="5085782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4477148">
            <a:off x="6197105" y="-1233082"/>
            <a:ext cx="1504220" cy="5085782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3728428">
            <a:off x="1417543" y="1243877"/>
            <a:ext cx="1504220" cy="5085782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7777948">
            <a:off x="6233649" y="1133026"/>
            <a:ext cx="1504220" cy="5278976"/>
          </a:xfrm>
          <a:prstGeom prst="triangle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85850" y="-642960"/>
            <a:ext cx="10715700" cy="650085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528" y="142858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uadroTexto"/>
          <p:cNvSpPr txBox="1"/>
          <p:nvPr/>
        </p:nvSpPr>
        <p:spPr>
          <a:xfrm>
            <a:off x="2643174" y="1571618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Realizar una actividad física de al menos cinco minutos en un entorno natural mejora el ánimo y la autoestima.</a:t>
            </a:r>
          </a:p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Acelera la recuperación física en el caso de padecer ciertas enfermedades o en procesos post operatorios.</a:t>
            </a:r>
          </a:p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Disminuye la irritabilidad y la agresividad.</a:t>
            </a:r>
          </a:p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Aumenta la autoestima y el autocontrol</a:t>
            </a:r>
          </a:p>
          <a:p>
            <a:pPr algn="ctr"/>
            <a:endParaRPr lang="es-PE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46"/>
            <a:ext cx="9644130" cy="600079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394260f7e59def0049a99cd3a4c0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65000">
                <a:schemeClr val="accent6">
                  <a:lumMod val="20000"/>
                  <a:lumOff val="80000"/>
                  <a:alpha val="1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571536" y="-285770"/>
            <a:ext cx="10072758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9bb23ff9626f94579c2a8ed4c9d7b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16" name="1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17" name="16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18" name="17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500098" y="-285770"/>
            <a:ext cx="10144196" cy="585791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528" y="142858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2714612" y="1428742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Mejora la capacidad de concentración y aumentar la atención; así como la imaginación y la sociabilidad.</a:t>
            </a:r>
          </a:p>
          <a:p>
            <a:pPr algn="ctr"/>
            <a:r>
              <a:rPr lang="es-PE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9.</a:t>
            </a:r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Refuerza nuestros pensamientos positivos, ya que se generan unos cambios electroquímicos que pueden provocar estados mentales positivos.</a:t>
            </a:r>
          </a:p>
          <a:p>
            <a:pPr algn="ctr"/>
            <a:endParaRPr lang="es-PE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357208"/>
            <a:ext cx="9787006" cy="642942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3D6A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e8b1bcd57e25225d7dd8d0bdf02f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1714494"/>
            <a:ext cx="1785950" cy="1785950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85770"/>
            <a:ext cx="9858444" cy="592935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ab01c53aa4e9cc9496cde1e82800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0"/>
            <a:ext cx="9858444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62-illustration-of-a-blue-spiral-blank-border-design-p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0"/>
            <a:ext cx="800105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72528" y="142858"/>
            <a:ext cx="571472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2571737" y="1785932"/>
            <a:ext cx="37862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Disfruta de lo que tienes delante, intenta comunicarte directamente con el paisaje, con las experiencias que éste te trasmite con las emociones.</a:t>
            </a:r>
          </a:p>
          <a:p>
            <a:pPr algn="ctr"/>
            <a:endParaRPr lang="es-PE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628654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bd02a0a2e7af2f1408466da0780a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6973811">
            <a:off x="1382870" y="-1141726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isósceles"/>
          <p:cNvSpPr/>
          <p:nvPr/>
        </p:nvSpPr>
        <p:spPr>
          <a:xfrm rot="14477148">
            <a:off x="6197105" y="-1233082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3728428">
            <a:off x="1417543" y="1243877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7777948">
            <a:off x="6233649" y="1133026"/>
            <a:ext cx="1504220" cy="5278976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714412" y="-642960"/>
            <a:ext cx="10501386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D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f8ebbd809f1f8c7fcadcad049c28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142908" y="-214332"/>
            <a:ext cx="9429816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5c8c74c11b14e4a358b00206669b5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285770"/>
            <a:ext cx="9787006" cy="585791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D1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f3c149e4b2eb879149f5459a6e9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14282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285784" y="-214332"/>
            <a:ext cx="9715568" cy="578647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1ff8b47312eb3b88cc865609041f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85770"/>
            <a:ext cx="9644130" cy="685804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3dae9ab2e767e443555cee6b3d98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214346" y="-285770"/>
            <a:ext cx="9644130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60000"/>
                <a:lumOff val="4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2f836628b25fe3e7273f1e66fcb0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142894"/>
            <a:ext cx="9858444" cy="550072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A3B19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b468529b72ecbce17ec1881f6fd0c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9715568" cy="621510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5e868046f678956fefc30729a303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1643056"/>
            <a:ext cx="1714512" cy="1714512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85770"/>
            <a:ext cx="10001320" cy="585791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78fe7a5853fe77620cbe63a7f488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85770"/>
            <a:ext cx="9858444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70C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70b3583942d2c43e25d7f54838b0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10072758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20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72b1ab24722dad4d375e8a08cc59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6973811">
            <a:off x="1382870" y="-1141726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4477148">
            <a:off x="6197105" y="-1233082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3728428">
            <a:off x="1417543" y="1243877"/>
            <a:ext cx="1504220" cy="5085782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7777948">
            <a:off x="6233649" y="1133026"/>
            <a:ext cx="1504220" cy="5278976"/>
          </a:xfrm>
          <a:prstGeom prst="triangl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71504" y="-571522"/>
            <a:ext cx="10501354" cy="650085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06a6f7299f9d9d7a123f41f3b0c7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42874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642910" y="157161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ES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500098" y="-214332"/>
            <a:ext cx="9858444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9" fill="hold">
                            <p:stCondLst>
                              <p:cond delay="5000"/>
                            </p:stCondLst>
                            <p:childTnLst>
                              <p:par>
                                <p:cTn id="5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/>
      <p:bldP spid="4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0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9d2302a07d6aa0e2b270eaa6362a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607224" y="-285770"/>
            <a:ext cx="10108445" cy="585791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769d71c5a5a02c478428d46305de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214332"/>
            <a:ext cx="10072758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88f160d6064bd260c6b2169f566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50018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14282" y="3714740"/>
            <a:ext cx="1428760" cy="1428760"/>
          </a:xfrm>
          <a:prstGeom prst="donut">
            <a:avLst/>
          </a:prstGeom>
          <a:blipFill>
            <a:blip r:embed="rId3">
              <a:lum bright="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214346" y="-285770"/>
            <a:ext cx="9644130" cy="578647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399152757062c35657244f4ffce4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357222" y="-142894"/>
            <a:ext cx="9929882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80923042cd7d2b27b78f4a3c38e4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428660" y="-500084"/>
            <a:ext cx="9929882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40672da9e66c118535f3a7a6576a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142894"/>
            <a:ext cx="9929882" cy="635798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0c42ead0d5115ceb824791cf4445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1643056"/>
            <a:ext cx="1714512" cy="1714512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-142894"/>
            <a:ext cx="10215634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22f55b2a250ddda13062df514823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190" y="-214332"/>
            <a:ext cx="9786974" cy="564360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937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933fefe0637eee35a57b2762eac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214332"/>
            <a:ext cx="9787006" cy="5572164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a9cfcf60f0a2644851be1e2f8728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85770"/>
            <a:ext cx="9644130" cy="564360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12f8b271d00c4200518bf0730c4d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10001320" cy="671517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faa19da3e4d283031f8bd0be6f35a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642974" y="-285770"/>
            <a:ext cx="10144196" cy="6000792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f7798d2d6fed066e9db8a9f01e18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142894"/>
            <a:ext cx="10144196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A3B19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9bab473d8667292b0d8b8321a1f0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857356" y="0"/>
            <a:ext cx="5429288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14346" y="-285770"/>
            <a:ext cx="9858444" cy="578647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0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03add31b93f63d0e9125a5ceeffa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14744" y="1643056"/>
            <a:ext cx="1714512" cy="1714512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0"/>
            <a:ext cx="1500198" cy="1500198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785932"/>
            <a:ext cx="1500198" cy="1500198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3429006"/>
            <a:ext cx="1500198" cy="1500198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1785932"/>
            <a:ext cx="1500198" cy="1500198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571486"/>
            <a:ext cx="1500198" cy="1500198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000378"/>
            <a:ext cx="1500198" cy="1500198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00378"/>
            <a:ext cx="1500198" cy="1500198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500048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42908" y="-357208"/>
            <a:ext cx="9572692" cy="571504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2167ac8ef035e6ead5ef0e1a25f6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35729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135729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42886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42886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71868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3571868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500562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500562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5643570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5643570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6929454" y="1928808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929454" y="2571750"/>
            <a:ext cx="2214546" cy="642942"/>
          </a:xfrm>
          <a:prstGeom prst="flowChartDecision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285770"/>
            <a:ext cx="10072758" cy="5857916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195337d0156363d608a38e9fc54a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85770"/>
            <a:ext cx="10001320" cy="650085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B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4919d864d9878f1814cfd85413b9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500048"/>
            <a:ext cx="5545378" cy="3857634"/>
          </a:xfrm>
          <a:prstGeom prst="rect">
            <a:avLst/>
          </a:prstGeom>
          <a:ln>
            <a:noFill/>
          </a:ln>
        </p:spPr>
      </p:pic>
      <p:pic>
        <p:nvPicPr>
          <p:cNvPr id="4" name="3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714362"/>
            <a:ext cx="5031915" cy="342900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4112745" cy="280263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538tbasy_zFgZypD3nfzjL83Xk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214428"/>
            <a:ext cx="3407889" cy="2393749"/>
          </a:xfrm>
          <a:prstGeom prst="rect">
            <a:avLst/>
          </a:prstGeom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285784" y="-285770"/>
            <a:ext cx="10072758" cy="6143668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0000"/>
                <a:lumOff val="4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2acee85208ef8e3c60f7344d1ff2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005C2A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0309985">
            <a:off x="6338881" y="3399157"/>
            <a:ext cx="1504950" cy="571501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RESPIRANDO NATURALEZ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-RESPIRANDO NATURALEZA-</Template>
  <TotalTime>0</TotalTime>
  <Words>220</Words>
  <Application>Microsoft Office PowerPoint</Application>
  <PresentationFormat>Presentación en pantalla (16:9)</PresentationFormat>
  <Paragraphs>20</Paragraphs>
  <Slides>53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-RESPIRANDO NATURALEZA-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2017-01-25T23:26:41Z</dcterms:created>
  <dcterms:modified xsi:type="dcterms:W3CDTF">2017-01-25T23:34:06Z</dcterms:modified>
</cp:coreProperties>
</file>