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5"/>
  </p:notesMasterIdLst>
  <p:sldIdLst>
    <p:sldId id="261" r:id="rId3"/>
    <p:sldId id="338" r:id="rId4"/>
    <p:sldId id="355" r:id="rId5"/>
    <p:sldId id="313" r:id="rId6"/>
    <p:sldId id="333" r:id="rId7"/>
    <p:sldId id="356" r:id="rId8"/>
    <p:sldId id="336" r:id="rId9"/>
    <p:sldId id="358" r:id="rId10"/>
    <p:sldId id="335" r:id="rId11"/>
    <p:sldId id="288" r:id="rId12"/>
    <p:sldId id="357" r:id="rId13"/>
    <p:sldId id="337" r:id="rId14"/>
    <p:sldId id="334" r:id="rId15"/>
    <p:sldId id="360" r:id="rId16"/>
    <p:sldId id="344" r:id="rId17"/>
    <p:sldId id="287" r:id="rId18"/>
    <p:sldId id="331" r:id="rId19"/>
    <p:sldId id="300" r:id="rId20"/>
    <p:sldId id="283" r:id="rId21"/>
    <p:sldId id="282" r:id="rId22"/>
    <p:sldId id="289" r:id="rId23"/>
    <p:sldId id="286" r:id="rId24"/>
    <p:sldId id="280" r:id="rId25"/>
    <p:sldId id="285" r:id="rId26"/>
    <p:sldId id="284" r:id="rId27"/>
    <p:sldId id="281" r:id="rId28"/>
    <p:sldId id="277" r:id="rId29"/>
    <p:sldId id="296" r:id="rId30"/>
    <p:sldId id="279" r:id="rId31"/>
    <p:sldId id="276" r:id="rId32"/>
    <p:sldId id="301" r:id="rId33"/>
    <p:sldId id="306" r:id="rId34"/>
    <p:sldId id="292" r:id="rId35"/>
    <p:sldId id="308" r:id="rId36"/>
    <p:sldId id="309" r:id="rId37"/>
    <p:sldId id="307" r:id="rId38"/>
    <p:sldId id="297" r:id="rId39"/>
    <p:sldId id="305" r:id="rId40"/>
    <p:sldId id="304" r:id="rId41"/>
    <p:sldId id="303" r:id="rId42"/>
    <p:sldId id="302" r:id="rId43"/>
    <p:sldId id="299" r:id="rId44"/>
    <p:sldId id="298" r:id="rId45"/>
    <p:sldId id="295" r:id="rId46"/>
    <p:sldId id="294" r:id="rId47"/>
    <p:sldId id="293" r:id="rId48"/>
    <p:sldId id="291" r:id="rId49"/>
    <p:sldId id="290" r:id="rId50"/>
    <p:sldId id="260" r:id="rId51"/>
    <p:sldId id="259" r:id="rId52"/>
    <p:sldId id="316" r:id="rId53"/>
    <p:sldId id="318" r:id="rId54"/>
    <p:sldId id="326" r:id="rId55"/>
    <p:sldId id="322" r:id="rId56"/>
    <p:sldId id="325" r:id="rId57"/>
    <p:sldId id="323" r:id="rId58"/>
    <p:sldId id="311" r:id="rId59"/>
    <p:sldId id="354" r:id="rId60"/>
    <p:sldId id="310" r:id="rId61"/>
    <p:sldId id="353" r:id="rId62"/>
    <p:sldId id="340" r:id="rId63"/>
    <p:sldId id="361" r:id="rId6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KI5kaY0Qung3LrgS3oHBA" hashData="FPmEOE5uIK18YYICi42hTBaidL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5900"/>
    <a:srgbClr val="825700"/>
    <a:srgbClr val="E4B338"/>
    <a:srgbClr val="744D00"/>
    <a:srgbClr val="362400"/>
    <a:srgbClr val="764F00"/>
    <a:srgbClr val="583B00"/>
    <a:srgbClr val="FFE2A7"/>
    <a:srgbClr val="5C3D00"/>
    <a:srgbClr val="00339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-9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AAA47F-842D-4862-A68B-2567CADC76C8}" type="datetimeFigureOut">
              <a:rPr lang="es-ES" smtClean="0"/>
              <a:pPr/>
              <a:t>26/12/2014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061548-63B9-45A9-8C65-779117D777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061548-63B9-45A9-8C65-779117D77791}" type="slidenum">
              <a:rPr lang="es-ES" smtClean="0"/>
              <a:pPr/>
              <a:t>38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6EBDF-9D2A-47F3-AE9B-C6088B7F81C0}" type="datetimeFigureOut">
              <a:rPr lang="es-ES" smtClean="0"/>
              <a:pPr/>
              <a:t>26/12/2014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04DB7-8753-4F02-9501-B2A7B5611B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6EBDF-9D2A-47F3-AE9B-C6088B7F81C0}" type="datetimeFigureOut">
              <a:rPr lang="es-ES" smtClean="0"/>
              <a:pPr/>
              <a:t>26/12/2014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04DB7-8753-4F02-9501-B2A7B5611B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6EBDF-9D2A-47F3-AE9B-C6088B7F81C0}" type="datetimeFigureOut">
              <a:rPr lang="es-ES" smtClean="0"/>
              <a:pPr/>
              <a:t>26/12/2014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04DB7-8753-4F02-9501-B2A7B5611B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6EBDF-9D2A-47F3-AE9B-C6088B7F81C0}" type="datetimeFigureOut">
              <a:rPr lang="es-ES" smtClean="0"/>
              <a:pPr/>
              <a:t>26/12/2014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04DB7-8753-4F02-9501-B2A7B5611B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6EBDF-9D2A-47F3-AE9B-C6088B7F81C0}" type="datetimeFigureOut">
              <a:rPr lang="es-ES" smtClean="0"/>
              <a:pPr/>
              <a:t>26/12/2014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04DB7-8753-4F02-9501-B2A7B5611B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6EBDF-9D2A-47F3-AE9B-C6088B7F81C0}" type="datetimeFigureOut">
              <a:rPr lang="es-ES" smtClean="0"/>
              <a:pPr/>
              <a:t>26/12/2014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04DB7-8753-4F02-9501-B2A7B5611B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6EBDF-9D2A-47F3-AE9B-C6088B7F81C0}" type="datetimeFigureOut">
              <a:rPr lang="es-ES" smtClean="0"/>
              <a:pPr/>
              <a:t>26/12/2014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04DB7-8753-4F02-9501-B2A7B5611B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6EBDF-9D2A-47F3-AE9B-C6088B7F81C0}" type="datetimeFigureOut">
              <a:rPr lang="es-ES" smtClean="0"/>
              <a:pPr/>
              <a:t>26/12/2014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04DB7-8753-4F02-9501-B2A7B5611B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6EBDF-9D2A-47F3-AE9B-C6088B7F81C0}" type="datetimeFigureOut">
              <a:rPr lang="es-ES" smtClean="0"/>
              <a:pPr/>
              <a:t>26/12/2014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04DB7-8753-4F02-9501-B2A7B5611B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6EBDF-9D2A-47F3-AE9B-C6088B7F81C0}" type="datetimeFigureOut">
              <a:rPr lang="es-ES" smtClean="0"/>
              <a:pPr/>
              <a:t>26/12/2014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04DB7-8753-4F02-9501-B2A7B5611B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6EBDF-9D2A-47F3-AE9B-C6088B7F81C0}" type="datetimeFigureOut">
              <a:rPr lang="es-ES" smtClean="0"/>
              <a:pPr/>
              <a:t>26/12/2014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04DB7-8753-4F02-9501-B2A7B5611B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5C9570-CF60-4B47-9DE7-DB7B9D7298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C6EBDF-9D2A-47F3-AE9B-C6088B7F81C0}" type="datetimeFigureOut">
              <a:rPr lang="es-ES" smtClean="0"/>
              <a:pPr/>
              <a:t>26/12/2014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04DB7-8753-4F02-9501-B2A7B5611B4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20FFAA6-32DF-4FCD-B318-6C93FA5F6EB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4.png"/><Relationship Id="rId7" Type="http://schemas.openxmlformats.org/officeDocument/2006/relationships/image" Target="../media/image8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2a12ba-5856-4de7-a4a7-8590632f66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1" name="20 Lágrima"/>
          <p:cNvSpPr/>
          <p:nvPr/>
        </p:nvSpPr>
        <p:spPr>
          <a:xfrm rot="8187284">
            <a:off x="3645677" y="775528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5E9EFF">
                  <a:alpha val="24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8926182">
            <a:off x="3574311" y="4240835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5E9EFF">
                  <a:alpha val="24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2806971">
            <a:off x="1786558" y="2454699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5E9EFF">
                  <a:alpha val="24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13748098">
            <a:off x="5355653" y="2667277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5E9EFF">
                  <a:alpha val="24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5400000">
            <a:off x="2468322" y="1299763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5E9EFF">
                  <a:alpha val="24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0800000">
            <a:off x="4857752" y="1285860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5E9EFF">
                  <a:alpha val="24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>
            <a:off x="2285984" y="3786190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5E9EFF">
                  <a:alpha val="24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6200000">
            <a:off x="4833921" y="3738583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5E9EFF">
                  <a:alpha val="2400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9394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571480"/>
            <a:ext cx="3571868" cy="643644"/>
          </a:xfrm>
          <a:prstGeom prst="rect">
            <a:avLst/>
          </a:prstGeom>
          <a:noFill/>
        </p:spPr>
      </p:pic>
      <p:pic>
        <p:nvPicPr>
          <p:cNvPr id="59396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66" y="1571612"/>
            <a:ext cx="1500198" cy="609894"/>
          </a:xfrm>
          <a:prstGeom prst="rect">
            <a:avLst/>
          </a:prstGeom>
          <a:noFill/>
        </p:spPr>
      </p:pic>
      <p:pic>
        <p:nvPicPr>
          <p:cNvPr id="59398" name="Picture 6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48" y="2357430"/>
            <a:ext cx="3133725" cy="723900"/>
          </a:xfrm>
          <a:prstGeom prst="rect">
            <a:avLst/>
          </a:prstGeom>
          <a:noFill/>
        </p:spPr>
      </p:pic>
      <p:pic>
        <p:nvPicPr>
          <p:cNvPr id="59400" name="Picture 8" descr="Rendered Image"/>
          <p:cNvPicPr>
            <a:picLocks noChangeAspect="1" noChangeArrowheads="1"/>
          </p:cNvPicPr>
          <p:nvPr/>
        </p:nvPicPr>
        <p:blipFill>
          <a:blip r:embed="rId7">
            <a:lum bright="-40000" contrast="40000"/>
          </a:blip>
          <a:srcRect/>
          <a:stretch>
            <a:fillRect/>
          </a:stretch>
        </p:blipFill>
        <p:spPr bwMode="auto">
          <a:xfrm>
            <a:off x="357158" y="6112013"/>
            <a:ext cx="3071866" cy="342376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0" y="5357826"/>
            <a:ext cx="21443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 musical </a:t>
            </a:r>
            <a:r>
              <a:rPr lang="es-ES_tradnl" sz="14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:Sueño inca</a:t>
            </a:r>
            <a:endParaRPr lang="es-ES_tradnl" sz="1400" b="1" dirty="0" smtClean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_tradnl" sz="14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Interpreta  </a:t>
            </a:r>
            <a:r>
              <a:rPr lang="es-ES_tradnl" sz="14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Fusión andina</a:t>
            </a:r>
            <a:endParaRPr lang="es-ES" sz="14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17 Imagen" descr="682a12ba-5856-4de7-a4a7-8590632f668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20000">
    <p:fade thruBlk="1"/>
    <p:sndAc>
      <p:stSnd loop="1">
        <p:snd r:embed="rId2" name="SUEÑO INK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000"/>
                            </p:stCondLst>
                            <p:childTnLst>
                              <p:par>
                                <p:cTn id="1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8000"/>
                            </p:stCondLst>
                            <p:childTnLst>
                              <p:par>
                                <p:cTn id="15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594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594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4B338"/>
              </a:gs>
              <a:gs pos="50000">
                <a:srgbClr val="825700">
                  <a:shade val="67500"/>
                  <a:satMod val="115000"/>
                </a:srgbClr>
              </a:gs>
              <a:gs pos="100000">
                <a:srgbClr val="8257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2928893" y="0"/>
            <a:ext cx="1428760" cy="1428736"/>
          </a:xfrm>
          <a:prstGeom prst="teardrop">
            <a:avLst/>
          </a:prstGeom>
          <a:gradFill flip="none" rotWithShape="1">
            <a:gsLst>
              <a:gs pos="51000">
                <a:srgbClr val="FFE2A7">
                  <a:shade val="30000"/>
                  <a:satMod val="115000"/>
                  <a:alpha val="18000"/>
                </a:srgbClr>
              </a:gs>
              <a:gs pos="50000">
                <a:srgbClr val="FFE2A7">
                  <a:shade val="67500"/>
                  <a:satMod val="115000"/>
                </a:srgbClr>
              </a:gs>
              <a:gs pos="100000">
                <a:srgbClr val="FFE2A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403516">
            <a:off x="4827317" y="41027"/>
            <a:ext cx="1428760" cy="1428736"/>
          </a:xfrm>
          <a:prstGeom prst="teardrop">
            <a:avLst/>
          </a:prstGeom>
          <a:gradFill flip="none" rotWithShape="1">
            <a:gsLst>
              <a:gs pos="51000">
                <a:srgbClr val="FFE2A7">
                  <a:shade val="30000"/>
                  <a:satMod val="115000"/>
                  <a:alpha val="18000"/>
                </a:srgbClr>
              </a:gs>
              <a:gs pos="50000">
                <a:srgbClr val="FFE2A7">
                  <a:shade val="67500"/>
                  <a:satMod val="115000"/>
                </a:srgbClr>
              </a:gs>
              <a:gs pos="100000">
                <a:srgbClr val="FFE2A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0966186">
            <a:off x="2476244" y="761776"/>
            <a:ext cx="1428760" cy="1428736"/>
          </a:xfrm>
          <a:prstGeom prst="teardrop">
            <a:avLst/>
          </a:prstGeom>
          <a:gradFill flip="none" rotWithShape="1">
            <a:gsLst>
              <a:gs pos="51000">
                <a:srgbClr val="FFE2A7">
                  <a:shade val="30000"/>
                  <a:satMod val="115000"/>
                  <a:alpha val="18000"/>
                </a:srgbClr>
              </a:gs>
              <a:gs pos="50000">
                <a:srgbClr val="FFE2A7">
                  <a:shade val="67500"/>
                  <a:satMod val="115000"/>
                </a:srgbClr>
              </a:gs>
              <a:gs pos="100000">
                <a:srgbClr val="FFE2A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965159">
            <a:off x="5283564" y="854436"/>
            <a:ext cx="1428760" cy="1428736"/>
          </a:xfrm>
          <a:prstGeom prst="teardrop">
            <a:avLst/>
          </a:prstGeom>
          <a:gradFill flip="none" rotWithShape="1">
            <a:gsLst>
              <a:gs pos="51000">
                <a:srgbClr val="FFE2A7">
                  <a:shade val="30000"/>
                  <a:satMod val="115000"/>
                  <a:alpha val="18000"/>
                </a:srgbClr>
              </a:gs>
              <a:gs pos="50000">
                <a:srgbClr val="FFE2A7">
                  <a:shade val="67500"/>
                  <a:satMod val="115000"/>
                </a:srgbClr>
              </a:gs>
              <a:gs pos="100000">
                <a:srgbClr val="FFE2A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0966186">
            <a:off x="1976179" y="1476155"/>
            <a:ext cx="1428760" cy="1428736"/>
          </a:xfrm>
          <a:prstGeom prst="teardrop">
            <a:avLst/>
          </a:prstGeom>
          <a:gradFill flip="none" rotWithShape="1">
            <a:gsLst>
              <a:gs pos="51000">
                <a:srgbClr val="FFE2A7">
                  <a:shade val="30000"/>
                  <a:satMod val="115000"/>
                  <a:alpha val="18000"/>
                </a:srgbClr>
              </a:gs>
              <a:gs pos="50000">
                <a:srgbClr val="FFE2A7">
                  <a:shade val="67500"/>
                  <a:satMod val="115000"/>
                </a:srgbClr>
              </a:gs>
              <a:gs pos="100000">
                <a:srgbClr val="FFE2A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965159">
            <a:off x="5712191" y="1568818"/>
            <a:ext cx="1428760" cy="1428736"/>
          </a:xfrm>
          <a:prstGeom prst="teardrop">
            <a:avLst/>
          </a:prstGeom>
          <a:gradFill flip="none" rotWithShape="1">
            <a:gsLst>
              <a:gs pos="51000">
                <a:srgbClr val="FFE2A7">
                  <a:shade val="30000"/>
                  <a:satMod val="115000"/>
                  <a:alpha val="18000"/>
                </a:srgbClr>
              </a:gs>
              <a:gs pos="50000">
                <a:srgbClr val="FFE2A7">
                  <a:shade val="67500"/>
                  <a:satMod val="115000"/>
                </a:srgbClr>
              </a:gs>
              <a:gs pos="100000">
                <a:srgbClr val="FFE2A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965159">
            <a:off x="6212257" y="2354636"/>
            <a:ext cx="1428760" cy="1428736"/>
          </a:xfrm>
          <a:prstGeom prst="teardrop">
            <a:avLst/>
          </a:prstGeom>
          <a:gradFill flip="none" rotWithShape="1">
            <a:gsLst>
              <a:gs pos="51000">
                <a:srgbClr val="FFE2A7">
                  <a:shade val="30000"/>
                  <a:satMod val="115000"/>
                  <a:alpha val="18000"/>
                </a:srgbClr>
              </a:gs>
              <a:gs pos="50000">
                <a:srgbClr val="FFE2A7">
                  <a:shade val="67500"/>
                  <a:satMod val="115000"/>
                </a:srgbClr>
              </a:gs>
              <a:gs pos="100000">
                <a:srgbClr val="FFE2A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0966186">
            <a:off x="1404674" y="2261974"/>
            <a:ext cx="1428760" cy="1428736"/>
          </a:xfrm>
          <a:prstGeom prst="teardrop">
            <a:avLst/>
          </a:prstGeom>
          <a:gradFill flip="none" rotWithShape="1">
            <a:gsLst>
              <a:gs pos="51000">
                <a:srgbClr val="FFE2A7">
                  <a:shade val="30000"/>
                  <a:satMod val="115000"/>
                  <a:alpha val="18000"/>
                </a:srgbClr>
              </a:gs>
              <a:gs pos="50000">
                <a:srgbClr val="FFE2A7">
                  <a:shade val="67500"/>
                  <a:satMod val="115000"/>
                </a:srgbClr>
              </a:gs>
              <a:gs pos="100000">
                <a:srgbClr val="FFE2A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0966186">
            <a:off x="904641" y="3119229"/>
            <a:ext cx="1428760" cy="1428736"/>
          </a:xfrm>
          <a:prstGeom prst="teardrop">
            <a:avLst/>
          </a:prstGeom>
          <a:gradFill flip="none" rotWithShape="1">
            <a:gsLst>
              <a:gs pos="51000">
                <a:srgbClr val="FFE2A7">
                  <a:shade val="30000"/>
                  <a:satMod val="115000"/>
                  <a:alpha val="18000"/>
                </a:srgbClr>
              </a:gs>
              <a:gs pos="50000">
                <a:srgbClr val="FFE2A7">
                  <a:shade val="67500"/>
                  <a:satMod val="115000"/>
                </a:srgbClr>
              </a:gs>
              <a:gs pos="100000">
                <a:srgbClr val="FFE2A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0966186">
            <a:off x="404576" y="3833608"/>
            <a:ext cx="1428760" cy="1428736"/>
          </a:xfrm>
          <a:prstGeom prst="teardrop">
            <a:avLst/>
          </a:prstGeom>
          <a:gradFill flip="none" rotWithShape="1">
            <a:gsLst>
              <a:gs pos="51000">
                <a:srgbClr val="FFE2A7">
                  <a:shade val="30000"/>
                  <a:satMod val="115000"/>
                  <a:alpha val="18000"/>
                </a:srgbClr>
              </a:gs>
              <a:gs pos="50000">
                <a:srgbClr val="FFE2A7">
                  <a:shade val="67500"/>
                  <a:satMod val="115000"/>
                </a:srgbClr>
              </a:gs>
              <a:gs pos="100000">
                <a:srgbClr val="FFE2A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0966186">
            <a:off x="-166929" y="4619427"/>
            <a:ext cx="1428760" cy="1428736"/>
          </a:xfrm>
          <a:prstGeom prst="teardrop">
            <a:avLst/>
          </a:prstGeom>
          <a:gradFill flip="none" rotWithShape="1">
            <a:gsLst>
              <a:gs pos="51000">
                <a:srgbClr val="FFE2A7">
                  <a:shade val="30000"/>
                  <a:satMod val="115000"/>
                  <a:alpha val="18000"/>
                </a:srgbClr>
              </a:gs>
              <a:gs pos="50000">
                <a:srgbClr val="FFE2A7">
                  <a:shade val="67500"/>
                  <a:satMod val="115000"/>
                </a:srgbClr>
              </a:gs>
              <a:gs pos="100000">
                <a:srgbClr val="FFE2A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965159">
            <a:off x="6926639" y="3283327"/>
            <a:ext cx="1428760" cy="1428736"/>
          </a:xfrm>
          <a:prstGeom prst="teardrop">
            <a:avLst/>
          </a:prstGeom>
          <a:gradFill flip="none" rotWithShape="1">
            <a:gsLst>
              <a:gs pos="51000">
                <a:srgbClr val="FFE2A7">
                  <a:shade val="30000"/>
                  <a:satMod val="115000"/>
                  <a:alpha val="18000"/>
                </a:srgbClr>
              </a:gs>
              <a:gs pos="50000">
                <a:srgbClr val="FFE2A7">
                  <a:shade val="67500"/>
                  <a:satMod val="115000"/>
                </a:srgbClr>
              </a:gs>
              <a:gs pos="100000">
                <a:srgbClr val="FFE2A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965159">
            <a:off x="7355266" y="3997709"/>
            <a:ext cx="1428760" cy="1428736"/>
          </a:xfrm>
          <a:prstGeom prst="teardrop">
            <a:avLst/>
          </a:prstGeom>
          <a:gradFill flip="none" rotWithShape="1">
            <a:gsLst>
              <a:gs pos="51000">
                <a:srgbClr val="FFE2A7">
                  <a:shade val="30000"/>
                  <a:satMod val="115000"/>
                  <a:alpha val="18000"/>
                </a:srgbClr>
              </a:gs>
              <a:gs pos="50000">
                <a:srgbClr val="FFE2A7">
                  <a:shade val="67500"/>
                  <a:satMod val="115000"/>
                </a:srgbClr>
              </a:gs>
              <a:gs pos="100000">
                <a:srgbClr val="FFE2A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965159">
            <a:off x="7855333" y="4783527"/>
            <a:ext cx="1428760" cy="1428736"/>
          </a:xfrm>
          <a:prstGeom prst="teardrop">
            <a:avLst/>
          </a:prstGeom>
          <a:gradFill flip="none" rotWithShape="1">
            <a:gsLst>
              <a:gs pos="51000">
                <a:srgbClr val="FFE2A7">
                  <a:shade val="30000"/>
                  <a:satMod val="115000"/>
                  <a:alpha val="18000"/>
                </a:srgbClr>
              </a:gs>
              <a:gs pos="50000">
                <a:srgbClr val="FFE2A7">
                  <a:shade val="67500"/>
                  <a:satMod val="115000"/>
                </a:srgbClr>
              </a:gs>
              <a:gs pos="100000">
                <a:srgbClr val="FFE2A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85784" y="0"/>
            <a:ext cx="9715568" cy="73580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032" name="Picture 8" descr="http://chezvalerie.c.h.pic.centerblog.net/0_92262_bc799dc3_L.pn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 rot="697790">
            <a:off x="106724" y="-353713"/>
            <a:ext cx="2456755" cy="2904152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2428860" y="285728"/>
            <a:ext cx="642942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Script MT Bold" pitchFamily="66" charset="0"/>
              </a:rPr>
              <a:t>El águila es el ave de mayor longevidad entre las criaturas de su especie. Vive 70 años. Pero para alcanzar esa edad, al llegar a los 40 debe tomar una seria y difícil decisión; sus uñas están apretadas y flexibles y no consigue aferrar a sus presas de las cuales se alimenta. Su pico largo y puntiagudo se curva, apuntando contra el pecho. Sus alas están envejecidas y pesadas y sus plumas, gruesas.</a:t>
            </a:r>
          </a:p>
          <a:p>
            <a:r>
              <a:rPr lang="es-ES" sz="2400" dirty="0" smtClean="0">
                <a:latin typeface="Script MT Bold" pitchFamily="66" charset="0"/>
              </a:rPr>
              <a:t> </a:t>
            </a:r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214282" y="4214818"/>
            <a:ext cx="60722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Script MT Bold" pitchFamily="66" charset="0"/>
              </a:rPr>
              <a:t>Entonces el águila tiene solamente dos alternativas: morir o atravesar un doloroso proceso de renovación que dura 150 días. Ese proceso consiste en volar hacia lo alto de una montaña y quedarse ahí, en un nido cercano a un paredón, en donde no tenga necesidad de volar. </a:t>
            </a:r>
            <a:endParaRPr lang="es-ES" sz="2400" dirty="0">
              <a:solidFill>
                <a:schemeClr val="bg1"/>
              </a:solidFill>
              <a:latin typeface="Script MT Bold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357158" y="3643314"/>
            <a:ext cx="41015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Script MT Bold" pitchFamily="66" charset="0"/>
              </a:rPr>
              <a:t>¡Volar se le hace ya muy difícil!</a:t>
            </a:r>
          </a:p>
          <a:p>
            <a:endParaRPr lang="es-ES" sz="2400" dirty="0">
              <a:latin typeface="Script MT Bold" pitchFamily="66" charset="0"/>
            </a:endParaRPr>
          </a:p>
        </p:txBody>
      </p:sp>
      <p:pic>
        <p:nvPicPr>
          <p:cNvPr id="12" name="Picture 4" descr="http://www.consciousnessis.net/images/bald_eagl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3543300"/>
            <a:ext cx="3428992" cy="331470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4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83B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00562" y="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000364" y="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000364" y="64291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00562" y="64291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3000364" y="128586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00562" y="128586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00562" y="185736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000364" y="185736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3000364" y="242886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500562" y="242886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3000364" y="292893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500562" y="292893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00562" y="342900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000364" y="342900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3000364" y="3929066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00562" y="3929066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3000364" y="4429132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00562" y="4429132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00562" y="492919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000364" y="492919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3000364" y="5357826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00562" y="5357826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00562" y="5857892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000364" y="5857892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E2A7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2214554"/>
            <a:ext cx="1571604" cy="2071702"/>
          </a:xfrm>
          <a:prstGeom prst="moon">
            <a:avLst/>
          </a:prstGeom>
          <a:gradFill flip="none" rotWithShape="1">
            <a:gsLst>
              <a:gs pos="0">
                <a:srgbClr val="FFE2A7"/>
              </a:gs>
              <a:gs pos="50000">
                <a:srgbClr val="825700">
                  <a:shade val="67500"/>
                  <a:satMod val="115000"/>
                </a:srgbClr>
              </a:gs>
              <a:gs pos="100000">
                <a:srgbClr val="8257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928662" y="2214554"/>
            <a:ext cx="1571604" cy="2071702"/>
          </a:xfrm>
          <a:prstGeom prst="moon">
            <a:avLst/>
          </a:prstGeom>
          <a:gradFill flip="none" rotWithShape="1">
            <a:gsLst>
              <a:gs pos="0">
                <a:srgbClr val="FFE2A7"/>
              </a:gs>
              <a:gs pos="50000">
                <a:srgbClr val="825700">
                  <a:shade val="67500"/>
                  <a:satMod val="115000"/>
                </a:srgbClr>
              </a:gs>
              <a:gs pos="100000">
                <a:srgbClr val="8257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857388" y="2214554"/>
            <a:ext cx="1571604" cy="2071702"/>
          </a:xfrm>
          <a:prstGeom prst="moon">
            <a:avLst/>
          </a:prstGeom>
          <a:gradFill flip="none" rotWithShape="1">
            <a:gsLst>
              <a:gs pos="0">
                <a:srgbClr val="FFE2A7"/>
              </a:gs>
              <a:gs pos="50000">
                <a:srgbClr val="825700">
                  <a:shade val="67500"/>
                  <a:satMod val="115000"/>
                </a:srgbClr>
              </a:gs>
              <a:gs pos="100000">
                <a:srgbClr val="8257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5715008" y="2214554"/>
            <a:ext cx="1571604" cy="2071702"/>
          </a:xfrm>
          <a:prstGeom prst="moon">
            <a:avLst/>
          </a:prstGeom>
          <a:gradFill flip="none" rotWithShape="1">
            <a:gsLst>
              <a:gs pos="0">
                <a:srgbClr val="FFE2A7"/>
              </a:gs>
              <a:gs pos="50000">
                <a:srgbClr val="825700">
                  <a:shade val="67500"/>
                  <a:satMod val="115000"/>
                </a:srgbClr>
              </a:gs>
              <a:gs pos="100000">
                <a:srgbClr val="8257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0800000">
            <a:off x="6643702" y="2214554"/>
            <a:ext cx="1571604" cy="2071702"/>
          </a:xfrm>
          <a:prstGeom prst="moon">
            <a:avLst/>
          </a:prstGeom>
          <a:gradFill flip="none" rotWithShape="1">
            <a:gsLst>
              <a:gs pos="0">
                <a:srgbClr val="FFE2A7"/>
              </a:gs>
              <a:gs pos="50000">
                <a:srgbClr val="825700">
                  <a:shade val="67500"/>
                  <a:satMod val="115000"/>
                </a:srgbClr>
              </a:gs>
              <a:gs pos="100000">
                <a:srgbClr val="8257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7572396" y="2214554"/>
            <a:ext cx="1571604" cy="2071702"/>
          </a:xfrm>
          <a:prstGeom prst="moon">
            <a:avLst/>
          </a:prstGeom>
          <a:gradFill flip="none" rotWithShape="1">
            <a:gsLst>
              <a:gs pos="0">
                <a:srgbClr val="FFE2A7"/>
              </a:gs>
              <a:gs pos="50000">
                <a:srgbClr val="825700">
                  <a:shade val="67500"/>
                  <a:satMod val="115000"/>
                </a:srgbClr>
              </a:gs>
              <a:gs pos="100000">
                <a:srgbClr val="8257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857488" y="2214554"/>
            <a:ext cx="1571604" cy="2071702"/>
          </a:xfrm>
          <a:prstGeom prst="moon">
            <a:avLst/>
          </a:prstGeom>
          <a:gradFill flip="none" rotWithShape="1">
            <a:gsLst>
              <a:gs pos="0">
                <a:srgbClr val="FFE2A7"/>
              </a:gs>
              <a:gs pos="50000">
                <a:srgbClr val="825700">
                  <a:shade val="67500"/>
                  <a:satMod val="115000"/>
                </a:srgbClr>
              </a:gs>
              <a:gs pos="100000">
                <a:srgbClr val="8257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4786314" y="2214554"/>
            <a:ext cx="1571604" cy="2071702"/>
          </a:xfrm>
          <a:prstGeom prst="moon">
            <a:avLst/>
          </a:prstGeom>
          <a:gradFill flip="none" rotWithShape="1">
            <a:gsLst>
              <a:gs pos="0">
                <a:srgbClr val="FFE2A7"/>
              </a:gs>
              <a:gs pos="50000">
                <a:srgbClr val="825700">
                  <a:shade val="67500"/>
                  <a:satMod val="115000"/>
                </a:srgbClr>
              </a:gs>
              <a:gs pos="100000">
                <a:srgbClr val="8257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6" presetClass="exit" presetSubtype="4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32" name="Picture 8" descr="http://chezvalerie.c.h.pic.centerblog.net/0_92262_bc799dc3_L.pn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 rot="697790">
            <a:off x="106724" y="-353713"/>
            <a:ext cx="2456755" cy="290415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928926" y="928670"/>
            <a:ext cx="52149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Script MT Bold" pitchFamily="66" charset="0"/>
              </a:rPr>
              <a:t>Entonces el águila comienza a golpear su pico contra la pared hasta conseguir desgarrarlo y arrancarlo. Debe esperar el crecimiento de uno nuevo, con él que desprenderá una a una sus uñas. </a:t>
            </a:r>
            <a:endParaRPr lang="es-ES" sz="2400" dirty="0">
              <a:solidFill>
                <a:schemeClr val="bg1"/>
              </a:solidFill>
              <a:latin typeface="Script MT Bold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57158" y="3929066"/>
            <a:ext cx="56436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Script MT Bold" pitchFamily="66" charset="0"/>
              </a:rPr>
              <a:t>Cuando las nuevas uñas comienzan a crecer, tendrá que desplumar sus plumas viejas y esperar a que renazca su plumaje. Después de cinco meses, emprende su vuelo de renovación y ... ¡a vivir 30 años más!.</a:t>
            </a:r>
          </a:p>
          <a:p>
            <a:endParaRPr lang="es-ES" sz="2000" dirty="0">
              <a:solidFill>
                <a:schemeClr val="bg1"/>
              </a:solidFill>
              <a:latin typeface="Script MT Bold" pitchFamily="66" charset="0"/>
            </a:endParaRPr>
          </a:p>
        </p:txBody>
      </p:sp>
      <p:pic>
        <p:nvPicPr>
          <p:cNvPr id="9" name="Picture 4" descr="http://www.consciousnessis.net/images/bald_eagl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1650" y="3543300"/>
            <a:ext cx="3562350" cy="33147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75000"/>
                </a:schemeClr>
              </a:gs>
              <a:gs pos="50000">
                <a:srgbClr val="007635">
                  <a:shade val="67500"/>
                  <a:satMod val="115000"/>
                </a:srgbClr>
              </a:gs>
              <a:gs pos="100000">
                <a:srgbClr val="007635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000240"/>
            <a:ext cx="2214546" cy="2214578"/>
          </a:xfrm>
          <a:prstGeom prst="donut">
            <a:avLst>
              <a:gd name="adj" fmla="val 12797"/>
            </a:avLst>
          </a:prstGeom>
          <a:gradFill flip="none" rotWithShape="1">
            <a:gsLst>
              <a:gs pos="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42910" y="2000240"/>
            <a:ext cx="2214546" cy="2214578"/>
          </a:xfrm>
          <a:prstGeom prst="donut">
            <a:avLst>
              <a:gd name="adj" fmla="val 12797"/>
            </a:avLst>
          </a:prstGeom>
          <a:gradFill flip="none" rotWithShape="1">
            <a:gsLst>
              <a:gs pos="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285852" y="2000240"/>
            <a:ext cx="2214546" cy="2214578"/>
          </a:xfrm>
          <a:prstGeom prst="donut">
            <a:avLst>
              <a:gd name="adj" fmla="val 12797"/>
            </a:avLst>
          </a:prstGeom>
          <a:gradFill flip="none" rotWithShape="1">
            <a:gsLst>
              <a:gs pos="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214578" y="2000240"/>
            <a:ext cx="2214546" cy="2214578"/>
          </a:xfrm>
          <a:prstGeom prst="donut">
            <a:avLst>
              <a:gd name="adj" fmla="val 12797"/>
            </a:avLst>
          </a:prstGeom>
          <a:gradFill flip="none" rotWithShape="1">
            <a:gsLst>
              <a:gs pos="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857488" y="2000240"/>
            <a:ext cx="2214546" cy="2214578"/>
          </a:xfrm>
          <a:prstGeom prst="donut">
            <a:avLst>
              <a:gd name="adj" fmla="val 12797"/>
            </a:avLst>
          </a:prstGeom>
          <a:gradFill flip="none" rotWithShape="1">
            <a:gsLst>
              <a:gs pos="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500430" y="2000240"/>
            <a:ext cx="2214546" cy="2214578"/>
          </a:xfrm>
          <a:prstGeom prst="donut">
            <a:avLst>
              <a:gd name="adj" fmla="val 12797"/>
            </a:avLst>
          </a:prstGeom>
          <a:gradFill flip="none" rotWithShape="1">
            <a:gsLst>
              <a:gs pos="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429156" y="1928802"/>
            <a:ext cx="2214546" cy="2214578"/>
          </a:xfrm>
          <a:prstGeom prst="donut">
            <a:avLst>
              <a:gd name="adj" fmla="val 12797"/>
            </a:avLst>
          </a:prstGeom>
          <a:gradFill flip="none" rotWithShape="1">
            <a:gsLst>
              <a:gs pos="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072066" y="1928802"/>
            <a:ext cx="2214546" cy="2214578"/>
          </a:xfrm>
          <a:prstGeom prst="donut">
            <a:avLst>
              <a:gd name="adj" fmla="val 12797"/>
            </a:avLst>
          </a:prstGeom>
          <a:gradFill flip="none" rotWithShape="1">
            <a:gsLst>
              <a:gs pos="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786446" y="1928802"/>
            <a:ext cx="2214546" cy="2214578"/>
          </a:xfrm>
          <a:prstGeom prst="donut">
            <a:avLst>
              <a:gd name="adj" fmla="val 12797"/>
            </a:avLst>
          </a:prstGeom>
          <a:gradFill flip="none" rotWithShape="1">
            <a:gsLst>
              <a:gs pos="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429388" y="1928802"/>
            <a:ext cx="2214546" cy="2214578"/>
          </a:xfrm>
          <a:prstGeom prst="donut">
            <a:avLst>
              <a:gd name="adj" fmla="val 12797"/>
            </a:avLst>
          </a:prstGeom>
          <a:gradFill flip="none" rotWithShape="1">
            <a:gsLst>
              <a:gs pos="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929454" y="1928802"/>
            <a:ext cx="2214546" cy="2214578"/>
          </a:xfrm>
          <a:prstGeom prst="donut">
            <a:avLst>
              <a:gd name="adj" fmla="val 12797"/>
            </a:avLst>
          </a:prstGeom>
          <a:gradFill flip="none" rotWithShape="1">
            <a:gsLst>
              <a:gs pos="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000"/>
                            </p:stCondLst>
                            <p:childTnLst>
                              <p:par>
                                <p:cTn id="13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032" name="Picture 8" descr="http://chezvalerie.c.h.pic.centerblog.net/0_92262_bc799dc3_L.pn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 rot="697790">
            <a:off x="106724" y="-353713"/>
            <a:ext cx="2456755" cy="290415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928926" y="1071546"/>
            <a:ext cx="5500726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Script MT Bold" pitchFamily="66" charset="0"/>
              </a:rPr>
              <a:t>Todos llegamos en algún momento de nuestras vidas a una situación de quiebre: o hacemos el gran esfuerzo de transformarnos, o estamos condenados a morir. Y cuidado que a veces la muerte es lenta, agonizante...</a:t>
            </a:r>
          </a:p>
          <a:p>
            <a:endParaRPr lang="es-ES" sz="2000" dirty="0">
              <a:solidFill>
                <a:schemeClr val="bg1"/>
              </a:solidFill>
              <a:latin typeface="Script MT Bold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85720" y="4143380"/>
            <a:ext cx="55006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Script MT Bold" pitchFamily="66" charset="0"/>
              </a:rPr>
              <a:t>La transformación consiste en primer lugar en hacer un alto en el camino, tenemos que "guardarnos" por algún tiempo. Volar hacia lo alto y comenzar un duro proceso de renovación. </a:t>
            </a:r>
            <a:endParaRPr lang="es-ES" sz="2400" dirty="0">
              <a:solidFill>
                <a:schemeClr val="bg1"/>
              </a:solidFill>
              <a:latin typeface="Script MT Bold" pitchFamily="66" charset="0"/>
            </a:endParaRPr>
          </a:p>
        </p:txBody>
      </p:sp>
      <p:pic>
        <p:nvPicPr>
          <p:cNvPr id="9" name="Picture 4" descr="http://www.consciousnessis.net/images/bald_eagl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1650" y="3543300"/>
            <a:ext cx="3562350" cy="33147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4B338"/>
              </a:gs>
              <a:gs pos="50000">
                <a:srgbClr val="825700">
                  <a:shade val="67500"/>
                  <a:satMod val="115000"/>
                </a:srgbClr>
              </a:gs>
              <a:gs pos="100000">
                <a:srgbClr val="8257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-214302" y="71426"/>
            <a:ext cx="2928934" cy="2786082"/>
          </a:xfrm>
          <a:prstGeom prst="chevron">
            <a:avLst>
              <a:gd name="adj" fmla="val 93343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1000112" y="71426"/>
            <a:ext cx="2928934" cy="2786082"/>
          </a:xfrm>
          <a:prstGeom prst="chevron">
            <a:avLst>
              <a:gd name="adj" fmla="val 93343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2500310" y="142864"/>
            <a:ext cx="2928934" cy="2643206"/>
          </a:xfrm>
          <a:prstGeom prst="chevron">
            <a:avLst>
              <a:gd name="adj" fmla="val 10055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750475" y="107145"/>
            <a:ext cx="2928934" cy="2714644"/>
          </a:xfrm>
          <a:prstGeom prst="chevron">
            <a:avLst>
              <a:gd name="adj" fmla="val 96852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5107797" y="178583"/>
            <a:ext cx="2928934" cy="2571768"/>
          </a:xfrm>
          <a:prstGeom prst="chevron">
            <a:avLst>
              <a:gd name="adj" fmla="val 10149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6393665" y="178599"/>
            <a:ext cx="2928934" cy="2571736"/>
          </a:xfrm>
          <a:prstGeom prst="chevron">
            <a:avLst>
              <a:gd name="adj" fmla="val 102972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-142864" y="4071930"/>
            <a:ext cx="2928934" cy="2643206"/>
          </a:xfrm>
          <a:prstGeom prst="chevron">
            <a:avLst>
              <a:gd name="adj" fmla="val 10116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000128" y="4000508"/>
            <a:ext cx="2928934" cy="2786050"/>
          </a:xfrm>
          <a:prstGeom prst="chevron">
            <a:avLst>
              <a:gd name="adj" fmla="val 93343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2500310" y="4071930"/>
            <a:ext cx="2928934" cy="2643206"/>
          </a:xfrm>
          <a:prstGeom prst="chevron">
            <a:avLst>
              <a:gd name="adj" fmla="val 10055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714756" y="4071930"/>
            <a:ext cx="2928934" cy="2643206"/>
          </a:xfrm>
          <a:prstGeom prst="chevron">
            <a:avLst>
              <a:gd name="adj" fmla="val 9982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5143516" y="4071930"/>
            <a:ext cx="2928934" cy="2643206"/>
          </a:xfrm>
          <a:prstGeom prst="chevron">
            <a:avLst>
              <a:gd name="adj" fmla="val 10055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6357946" y="4071946"/>
            <a:ext cx="2928934" cy="2643174"/>
          </a:xfrm>
          <a:prstGeom prst="chevron">
            <a:avLst>
              <a:gd name="adj" fmla="val 10127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E2A7"/>
              </a:gs>
              <a:gs pos="50000">
                <a:srgbClr val="825700">
                  <a:shade val="67500"/>
                  <a:satMod val="115000"/>
                </a:srgbClr>
              </a:gs>
              <a:gs pos="100000">
                <a:srgbClr val="8257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Decisión"/>
          <p:cNvSpPr/>
          <p:nvPr/>
        </p:nvSpPr>
        <p:spPr>
          <a:xfrm>
            <a:off x="0" y="357166"/>
            <a:ext cx="9144000" cy="6143668"/>
          </a:xfrm>
          <a:prstGeom prst="flowChartDecision">
            <a:avLst/>
          </a:prstGeom>
          <a:gradFill flip="none" rotWithShape="1">
            <a:gsLst>
              <a:gs pos="93000">
                <a:srgbClr val="583B00">
                  <a:alpha val="2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0" y="928670"/>
            <a:ext cx="9144000" cy="5072074"/>
          </a:xfrm>
          <a:prstGeom prst="flowChartDecision">
            <a:avLst/>
          </a:prstGeom>
          <a:gradFill flip="none" rotWithShape="1">
            <a:gsLst>
              <a:gs pos="93000">
                <a:srgbClr val="583B00">
                  <a:alpha val="2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0" y="1714488"/>
            <a:ext cx="9144000" cy="3571900"/>
          </a:xfrm>
          <a:prstGeom prst="flowChartDecision">
            <a:avLst/>
          </a:prstGeom>
          <a:gradFill flip="none" rotWithShape="1">
            <a:gsLst>
              <a:gs pos="93000">
                <a:srgbClr val="583B00">
                  <a:alpha val="2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2285992"/>
            <a:ext cx="9144000" cy="2428892"/>
          </a:xfrm>
          <a:prstGeom prst="flowChartDecision">
            <a:avLst/>
          </a:prstGeom>
          <a:gradFill flip="none" rotWithShape="1">
            <a:gsLst>
              <a:gs pos="93000">
                <a:srgbClr val="583B00">
                  <a:alpha val="27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6" presetClass="exit" presetSubtype="37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32" name="Picture 8" descr="http://chezvalerie.c.h.pic.centerblog.net/0_92262_bc799dc3_L.pn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 rot="697790">
            <a:off x="106724" y="-353713"/>
            <a:ext cx="2456755" cy="290415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857488" y="285728"/>
            <a:ext cx="5929354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Script MT Bold" pitchFamily="66" charset="0"/>
              </a:rPr>
              <a:t>Tenemos que desprendemos de esas viejas uñas y plumas que ya no nos sirven para nada y emprender un vuelo de renacimiento victorioso. Desprendernos de actitudes, vicios, costumbres y recuerdos que nos causan dolor y nos impiden el cambio. Que nos atan al pasado, a la mediocridad, a la falta de ánimo para reiniciar la lucha. </a:t>
            </a:r>
          </a:p>
          <a:p>
            <a:r>
              <a:rPr lang="es-ES" sz="2400" dirty="0" smtClean="0">
                <a:solidFill>
                  <a:schemeClr val="bg1"/>
                </a:solidFill>
                <a:latin typeface="Script MT Bold" pitchFamily="66" charset="0"/>
              </a:rPr>
              <a:t> </a:t>
            </a:r>
          </a:p>
          <a:p>
            <a:endParaRPr lang="es-ES" sz="2000" dirty="0">
              <a:solidFill>
                <a:schemeClr val="bg1"/>
              </a:solidFill>
              <a:latin typeface="Script MT Bold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14282" y="3357562"/>
            <a:ext cx="58579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Script MT Bold" pitchFamily="66" charset="0"/>
              </a:rPr>
              <a:t>Solamente libres de semejante peso podremos aprovechar el resultado valioso que siempre trae la renovación. ¿Y por qué no ha de ser éste (tengamos cuarenta años o no) el momento de encarar nuestra renovación? Uno sabe, profundamente, cuándo ya no da más, por cansancio o por hastío. La existencia agotadora, la que provoca monotonía, ya no va con nosotros.</a:t>
            </a:r>
          </a:p>
          <a:p>
            <a:endParaRPr lang="es-ES" sz="2400" dirty="0">
              <a:solidFill>
                <a:schemeClr val="bg1"/>
              </a:solidFill>
              <a:latin typeface="Script MT Bold" pitchFamily="66" charset="0"/>
            </a:endParaRPr>
          </a:p>
        </p:txBody>
      </p:sp>
      <p:pic>
        <p:nvPicPr>
          <p:cNvPr id="53252" name="Picture 4" descr="http://www.consciousnessis.net/images/bald_eagl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1650" y="3543300"/>
            <a:ext cx="3562350" cy="33147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4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83B00"/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Datos"/>
          <p:cNvSpPr/>
          <p:nvPr/>
        </p:nvSpPr>
        <p:spPr>
          <a:xfrm rot="802810">
            <a:off x="3470587" y="42262"/>
            <a:ext cx="633405" cy="2286016"/>
          </a:xfrm>
          <a:prstGeom prst="flowChartInputOutput">
            <a:avLst/>
          </a:prstGeom>
          <a:gradFill flip="none" rotWithShape="1">
            <a:gsLst>
              <a:gs pos="32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atos"/>
          <p:cNvSpPr/>
          <p:nvPr/>
        </p:nvSpPr>
        <p:spPr>
          <a:xfrm rot="802810">
            <a:off x="2684768" y="970932"/>
            <a:ext cx="633405" cy="2286016"/>
          </a:xfrm>
          <a:prstGeom prst="flowChartInputOutput">
            <a:avLst/>
          </a:prstGeom>
          <a:gradFill flip="none" rotWithShape="1">
            <a:gsLst>
              <a:gs pos="32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"/>
          <p:cNvSpPr/>
          <p:nvPr/>
        </p:nvSpPr>
        <p:spPr>
          <a:xfrm rot="802810">
            <a:off x="1827512" y="1971065"/>
            <a:ext cx="633405" cy="2286016"/>
          </a:xfrm>
          <a:prstGeom prst="flowChartInputOutput">
            <a:avLst/>
          </a:prstGeom>
          <a:gradFill flip="none" rotWithShape="1">
            <a:gsLst>
              <a:gs pos="32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 rot="802810">
            <a:off x="1041694" y="2899759"/>
            <a:ext cx="633405" cy="2286016"/>
          </a:xfrm>
          <a:prstGeom prst="flowChartInputOutput">
            <a:avLst/>
          </a:prstGeom>
          <a:gradFill flip="none" rotWithShape="1">
            <a:gsLst>
              <a:gs pos="32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 rot="802810">
            <a:off x="255908" y="3757014"/>
            <a:ext cx="633405" cy="2286016"/>
          </a:xfrm>
          <a:prstGeom prst="flowChartInputOutput">
            <a:avLst/>
          </a:prstGeom>
          <a:gradFill flip="none" rotWithShape="1">
            <a:gsLst>
              <a:gs pos="32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 rot="20444529">
            <a:off x="4931265" y="40496"/>
            <a:ext cx="633405" cy="2286016"/>
          </a:xfrm>
          <a:prstGeom prst="flowChartInputOutput">
            <a:avLst/>
          </a:prstGeom>
          <a:gradFill flip="none" rotWithShape="1">
            <a:gsLst>
              <a:gs pos="32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 rot="20376222">
            <a:off x="5736314" y="895946"/>
            <a:ext cx="633405" cy="2286016"/>
          </a:xfrm>
          <a:prstGeom prst="flowChartInputOutput">
            <a:avLst/>
          </a:prstGeom>
          <a:gradFill flip="none" rotWithShape="1">
            <a:gsLst>
              <a:gs pos="32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"/>
          <p:cNvSpPr/>
          <p:nvPr/>
        </p:nvSpPr>
        <p:spPr>
          <a:xfrm rot="20378422">
            <a:off x="6378640" y="1610390"/>
            <a:ext cx="633405" cy="2286016"/>
          </a:xfrm>
          <a:prstGeom prst="flowChartInputOutput">
            <a:avLst/>
          </a:prstGeom>
          <a:gradFill flip="none" rotWithShape="1">
            <a:gsLst>
              <a:gs pos="32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 rot="20272989">
            <a:off x="7193613" y="2606876"/>
            <a:ext cx="633405" cy="2286016"/>
          </a:xfrm>
          <a:prstGeom prst="flowChartInputOutput">
            <a:avLst/>
          </a:prstGeom>
          <a:gradFill flip="none" rotWithShape="1">
            <a:gsLst>
              <a:gs pos="32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atos"/>
          <p:cNvSpPr/>
          <p:nvPr/>
        </p:nvSpPr>
        <p:spPr>
          <a:xfrm rot="20015636">
            <a:off x="8006742" y="3585461"/>
            <a:ext cx="633405" cy="2286016"/>
          </a:xfrm>
          <a:prstGeom prst="flowChartInputOutput">
            <a:avLst/>
          </a:prstGeom>
          <a:gradFill flip="none" rotWithShape="1">
            <a:gsLst>
              <a:gs pos="32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A">
                  <a:shade val="67500"/>
                  <a:satMod val="115000"/>
                </a:srgbClr>
              </a:gs>
              <a:gs pos="100000">
                <a:srgbClr val="00339A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Doble onda"/>
          <p:cNvSpPr/>
          <p:nvPr/>
        </p:nvSpPr>
        <p:spPr>
          <a:xfrm rot="5400000">
            <a:off x="-2607491" y="2607491"/>
            <a:ext cx="6000768" cy="642910"/>
          </a:xfrm>
          <a:prstGeom prst="doubleWave">
            <a:avLst>
              <a:gd name="adj1" fmla="val 0"/>
              <a:gd name="adj2" fmla="val -10000"/>
            </a:avLst>
          </a:prstGeom>
          <a:gradFill flip="none" rotWithShape="1">
            <a:gsLst>
              <a:gs pos="47000">
                <a:srgbClr val="00339A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oble onda"/>
          <p:cNvSpPr/>
          <p:nvPr/>
        </p:nvSpPr>
        <p:spPr>
          <a:xfrm rot="5400000">
            <a:off x="-1821705" y="2607491"/>
            <a:ext cx="6000768" cy="642910"/>
          </a:xfrm>
          <a:prstGeom prst="doubleWave">
            <a:avLst>
              <a:gd name="adj1" fmla="val 0"/>
              <a:gd name="adj2" fmla="val -10000"/>
            </a:avLst>
          </a:prstGeom>
          <a:gradFill flip="none" rotWithShape="1">
            <a:gsLst>
              <a:gs pos="47000">
                <a:srgbClr val="00339A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oble onda"/>
          <p:cNvSpPr/>
          <p:nvPr/>
        </p:nvSpPr>
        <p:spPr>
          <a:xfrm rot="5400000">
            <a:off x="-964449" y="2607491"/>
            <a:ext cx="6000768" cy="642910"/>
          </a:xfrm>
          <a:prstGeom prst="doubleWave">
            <a:avLst>
              <a:gd name="adj1" fmla="val 0"/>
              <a:gd name="adj2" fmla="val -10000"/>
            </a:avLst>
          </a:prstGeom>
          <a:gradFill flip="none" rotWithShape="1">
            <a:gsLst>
              <a:gs pos="47000">
                <a:srgbClr val="00339A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oble onda"/>
          <p:cNvSpPr/>
          <p:nvPr/>
        </p:nvSpPr>
        <p:spPr>
          <a:xfrm rot="5400000">
            <a:off x="-178631" y="2607491"/>
            <a:ext cx="6000768" cy="642910"/>
          </a:xfrm>
          <a:prstGeom prst="doubleWave">
            <a:avLst>
              <a:gd name="adj1" fmla="val 0"/>
              <a:gd name="adj2" fmla="val -10000"/>
            </a:avLst>
          </a:prstGeom>
          <a:gradFill flip="none" rotWithShape="1">
            <a:gsLst>
              <a:gs pos="47000">
                <a:srgbClr val="00339A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oble onda"/>
          <p:cNvSpPr/>
          <p:nvPr/>
        </p:nvSpPr>
        <p:spPr>
          <a:xfrm rot="5400000">
            <a:off x="750063" y="2678929"/>
            <a:ext cx="6000768" cy="642910"/>
          </a:xfrm>
          <a:prstGeom prst="doubleWave">
            <a:avLst>
              <a:gd name="adj1" fmla="val 0"/>
              <a:gd name="adj2" fmla="val -10000"/>
            </a:avLst>
          </a:prstGeom>
          <a:gradFill flip="none" rotWithShape="1">
            <a:gsLst>
              <a:gs pos="47000">
                <a:srgbClr val="00339A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oble onda"/>
          <p:cNvSpPr/>
          <p:nvPr/>
        </p:nvSpPr>
        <p:spPr>
          <a:xfrm rot="5400000">
            <a:off x="1535849" y="2678929"/>
            <a:ext cx="6000768" cy="642910"/>
          </a:xfrm>
          <a:prstGeom prst="doubleWave">
            <a:avLst>
              <a:gd name="adj1" fmla="val 0"/>
              <a:gd name="adj2" fmla="val -10000"/>
            </a:avLst>
          </a:prstGeom>
          <a:gradFill flip="none" rotWithShape="1">
            <a:gsLst>
              <a:gs pos="47000">
                <a:srgbClr val="00339A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oble onda"/>
          <p:cNvSpPr/>
          <p:nvPr/>
        </p:nvSpPr>
        <p:spPr>
          <a:xfrm rot="5400000">
            <a:off x="2464575" y="2678929"/>
            <a:ext cx="6000768" cy="642910"/>
          </a:xfrm>
          <a:prstGeom prst="doubleWave">
            <a:avLst>
              <a:gd name="adj1" fmla="val 0"/>
              <a:gd name="adj2" fmla="val -10000"/>
            </a:avLst>
          </a:prstGeom>
          <a:gradFill flip="none" rotWithShape="1">
            <a:gsLst>
              <a:gs pos="47000">
                <a:srgbClr val="00339A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oble onda"/>
          <p:cNvSpPr/>
          <p:nvPr/>
        </p:nvSpPr>
        <p:spPr>
          <a:xfrm rot="5400000">
            <a:off x="3321831" y="2678929"/>
            <a:ext cx="6000768" cy="642910"/>
          </a:xfrm>
          <a:prstGeom prst="doubleWave">
            <a:avLst>
              <a:gd name="adj1" fmla="val 0"/>
              <a:gd name="adj2" fmla="val -10000"/>
            </a:avLst>
          </a:prstGeom>
          <a:gradFill flip="none" rotWithShape="1">
            <a:gsLst>
              <a:gs pos="47000">
                <a:srgbClr val="00339A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oble onda"/>
          <p:cNvSpPr/>
          <p:nvPr/>
        </p:nvSpPr>
        <p:spPr>
          <a:xfrm rot="5400000">
            <a:off x="4179087" y="2678929"/>
            <a:ext cx="6000768" cy="642910"/>
          </a:xfrm>
          <a:prstGeom prst="doubleWave">
            <a:avLst>
              <a:gd name="adj1" fmla="val 0"/>
              <a:gd name="adj2" fmla="val -10000"/>
            </a:avLst>
          </a:prstGeom>
          <a:gradFill flip="none" rotWithShape="1">
            <a:gsLst>
              <a:gs pos="47000">
                <a:srgbClr val="00339A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oble onda"/>
          <p:cNvSpPr/>
          <p:nvPr/>
        </p:nvSpPr>
        <p:spPr>
          <a:xfrm rot="5400000">
            <a:off x="5036343" y="2678929"/>
            <a:ext cx="6000768" cy="642910"/>
          </a:xfrm>
          <a:prstGeom prst="doubleWave">
            <a:avLst>
              <a:gd name="adj1" fmla="val 0"/>
              <a:gd name="adj2" fmla="val -10000"/>
            </a:avLst>
          </a:prstGeom>
          <a:gradFill flip="none" rotWithShape="1">
            <a:gsLst>
              <a:gs pos="47000">
                <a:srgbClr val="00339A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oble onda"/>
          <p:cNvSpPr/>
          <p:nvPr/>
        </p:nvSpPr>
        <p:spPr>
          <a:xfrm rot="5400000">
            <a:off x="5822161" y="2678929"/>
            <a:ext cx="6000768" cy="642910"/>
          </a:xfrm>
          <a:prstGeom prst="doubleWave">
            <a:avLst>
              <a:gd name="adj1" fmla="val 0"/>
              <a:gd name="adj2" fmla="val -10000"/>
            </a:avLst>
          </a:prstGeom>
          <a:gradFill flip="none" rotWithShape="1">
            <a:gsLst>
              <a:gs pos="47000">
                <a:srgbClr val="00339A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35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3000"/>
                            </p:stCondLst>
                            <p:childTnLst>
                              <p:par>
                                <p:cTn id="130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32" name="Picture 8" descr="http://chezvalerie.c.h.pic.centerblog.net/0_92262_bc799dc3_L.pn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 rot="697790">
            <a:off x="106724" y="-353713"/>
            <a:ext cx="2456755" cy="2904152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285852" y="2071678"/>
            <a:ext cx="507209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Script MT Bold" pitchFamily="66" charset="0"/>
              </a:rPr>
              <a:t>Tal vez varios coincidan que han llegado a este momento.</a:t>
            </a:r>
          </a:p>
          <a:p>
            <a:r>
              <a:rPr lang="es-ES" sz="2400" dirty="0" smtClean="0">
                <a:solidFill>
                  <a:schemeClr val="bg1"/>
                </a:solidFill>
                <a:latin typeface="Script MT Bold" pitchFamily="66" charset="0"/>
              </a:rPr>
              <a:t> Entonces...¡no apurarse! Las mejores decisiones se toman cuando se piensa lento y se actúa rápido.</a:t>
            </a:r>
          </a:p>
          <a:p>
            <a:r>
              <a:rPr lang="es-ES" sz="2400" dirty="0" smtClean="0">
                <a:solidFill>
                  <a:schemeClr val="bg1"/>
                </a:solidFill>
                <a:latin typeface="Script MT Bold" pitchFamily="66" charset="0"/>
              </a:rPr>
              <a:t>Toma tu decisión de renovarte como el águila, debes hacerlo con "Entusiasmo"</a:t>
            </a:r>
          </a:p>
          <a:p>
            <a:r>
              <a:rPr lang="es-ES" sz="2400" dirty="0" smtClean="0">
                <a:solidFill>
                  <a:schemeClr val="bg1"/>
                </a:solidFill>
                <a:latin typeface="Script MT Bold" pitchFamily="66" charset="0"/>
              </a:rPr>
              <a:t> </a:t>
            </a:r>
          </a:p>
          <a:p>
            <a:endParaRPr lang="es-ES" sz="2400" dirty="0">
              <a:solidFill>
                <a:schemeClr val="bg1"/>
              </a:solidFill>
              <a:latin typeface="Script MT Bold" pitchFamily="66" charset="0"/>
            </a:endParaRPr>
          </a:p>
        </p:txBody>
      </p:sp>
      <p:pic>
        <p:nvPicPr>
          <p:cNvPr id="8" name="Picture 4" descr="http://www.consciousnessis.net/images/bald_eagl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1650" y="3543300"/>
            <a:ext cx="3562350" cy="33147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339A">
                  <a:shade val="67500"/>
                  <a:satMod val="115000"/>
                </a:srgbClr>
              </a:gs>
              <a:gs pos="100000">
                <a:srgbClr val="00339A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.jpe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2357430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2357430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2357430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2357430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2357430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2357430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2357430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2357430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2357430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2357430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2357430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2357430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2357430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2357430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2357430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2357430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40" y="2357430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98" y="2357430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420" y="2357430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86578" y="2357430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800" y="2357430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58" y="2357430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80" y="2357430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38" y="2357430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28" y="2357430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929718" y="2357430"/>
            <a:ext cx="214282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4214818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57158" y="4214818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14380" y="4214818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71538" y="4214818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28760" y="4214818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85918" y="4214818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43140" y="4214818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500298" y="4214818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57520" y="4214818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14678" y="4214818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71900" y="4214818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9058" y="4214818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86280" y="4214818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43438" y="4214818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000660" y="4214818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57818" y="4214818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715008" y="4214818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072198" y="4214818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429420" y="4214818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786578" y="4214818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143800" y="4214818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500958" y="4214818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858180" y="4214818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215338" y="4214818"/>
            <a:ext cx="357158" cy="71438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572528" y="4214818"/>
            <a:ext cx="357158" cy="7143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929718" y="4214818"/>
            <a:ext cx="214282" cy="642942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6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6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1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6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4" fill="hold">
                            <p:stCondLst>
                              <p:cond delay="2000"/>
                            </p:stCondLst>
                            <p:childTnLst>
                              <p:par>
                                <p:cTn id="425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7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7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7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8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8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8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1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4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7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2571736" y="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786314" y="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571736" y="150017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786314" y="150017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571736" y="3071810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786314" y="3071810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2571736" y="4714884"/>
            <a:ext cx="2214578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4786314" y="4714884"/>
            <a:ext cx="2143140" cy="1928826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358346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83B00"/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1865581" y="4471975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616775">
            <a:off x="4365909" y="2185959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972294" y="2074564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997988">
            <a:off x="4216481" y="4550372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1787589" y="1835728"/>
            <a:ext cx="3143272" cy="214314"/>
          </a:xfrm>
          <a:prstGeom prst="rect">
            <a:avLst/>
          </a:prstGeom>
          <a:solidFill>
            <a:srgbClr val="8257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4580224" y="1971645"/>
            <a:ext cx="3143272" cy="214314"/>
          </a:xfrm>
          <a:prstGeom prst="rect">
            <a:avLst/>
          </a:prstGeom>
          <a:solidFill>
            <a:srgbClr val="8257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4359357" y="4764686"/>
            <a:ext cx="3143272" cy="214314"/>
          </a:xfrm>
          <a:prstGeom prst="rect">
            <a:avLst/>
          </a:prstGeom>
          <a:solidFill>
            <a:srgbClr val="8257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1722704" y="4686290"/>
            <a:ext cx="3143272" cy="214314"/>
          </a:xfrm>
          <a:prstGeom prst="rect">
            <a:avLst/>
          </a:prstGeom>
          <a:solidFill>
            <a:srgbClr val="8257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1573274" y="1621414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4794537" y="1757330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997988">
            <a:off x="4502233" y="4907562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1508390" y="4900603"/>
            <a:ext cx="3143272" cy="214314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-32930"/>
            <a:ext cx="9024064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-32930"/>
            <a:ext cx="9144000" cy="6858000"/>
          </a:xfrm>
          <a:gradFill flip="none" rotWithShape="1">
            <a:gsLst>
              <a:gs pos="0">
                <a:srgbClr val="FFE2A7"/>
              </a:gs>
              <a:gs pos="50000">
                <a:srgbClr val="825700">
                  <a:shade val="67500"/>
                  <a:satMod val="115000"/>
                </a:srgbClr>
              </a:gs>
              <a:gs pos="100000">
                <a:srgbClr val="8257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2128709">
            <a:off x="-318041" y="1466726"/>
            <a:ext cx="5101301" cy="147195"/>
          </a:xfrm>
          <a:prstGeom prst="rect">
            <a:avLst/>
          </a:prstGeom>
          <a:solidFill>
            <a:srgbClr val="D8B26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82626">
            <a:off x="4579725" y="5127415"/>
            <a:ext cx="4966206" cy="136112"/>
          </a:xfrm>
          <a:prstGeom prst="rect">
            <a:avLst/>
          </a:prstGeom>
          <a:solidFill>
            <a:srgbClr val="D8B26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88590">
            <a:off x="-327072" y="5148340"/>
            <a:ext cx="5163278" cy="156474"/>
          </a:xfrm>
          <a:prstGeom prst="rect">
            <a:avLst/>
          </a:prstGeom>
          <a:solidFill>
            <a:srgbClr val="D8B26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88590">
            <a:off x="4541118" y="1391519"/>
            <a:ext cx="4867315" cy="100009"/>
          </a:xfrm>
          <a:prstGeom prst="rect">
            <a:avLst/>
          </a:prstGeom>
          <a:solidFill>
            <a:srgbClr val="D8B26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128709">
            <a:off x="-305598" y="1617118"/>
            <a:ext cx="4990646" cy="12751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88590">
            <a:off x="-196174" y="5212834"/>
            <a:ext cx="5096082" cy="12901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365666">
            <a:off x="4634039" y="5063169"/>
            <a:ext cx="5056950" cy="8951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88590">
            <a:off x="4529001" y="1340298"/>
            <a:ext cx="4615818" cy="11104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28709">
            <a:off x="-132381" y="1447484"/>
            <a:ext cx="4946012" cy="92540"/>
          </a:xfrm>
          <a:prstGeom prst="rect">
            <a:avLst/>
          </a:prstGeom>
          <a:solidFill>
            <a:srgbClr val="642F0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88590">
            <a:off x="4702520" y="1389856"/>
            <a:ext cx="4787880" cy="131510"/>
          </a:xfrm>
          <a:prstGeom prst="rect">
            <a:avLst/>
          </a:prstGeom>
          <a:solidFill>
            <a:srgbClr val="642F0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416071">
            <a:off x="4539331" y="5212030"/>
            <a:ext cx="4848443" cy="82829"/>
          </a:xfrm>
          <a:prstGeom prst="rect">
            <a:avLst/>
          </a:prstGeom>
          <a:solidFill>
            <a:srgbClr val="642F0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388590">
            <a:off x="-483599" y="5061049"/>
            <a:ext cx="5223382" cy="127979"/>
          </a:xfrm>
          <a:prstGeom prst="rect">
            <a:avLst/>
          </a:prstGeom>
          <a:solidFill>
            <a:srgbClr val="642F04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uadroTexto"/>
          <p:cNvSpPr txBox="1"/>
          <p:nvPr/>
        </p:nvSpPr>
        <p:spPr>
          <a:xfrm>
            <a:off x="2898862" y="6456690"/>
            <a:ext cx="239364" cy="367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smtClean="0"/>
              <a:t> </a:t>
            </a:r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rgbClr val="825700">
                  <a:shade val="67500"/>
                  <a:satMod val="115000"/>
                </a:srgbClr>
              </a:gs>
              <a:gs pos="100000">
                <a:srgbClr val="8257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2123690" y="5301347"/>
            <a:ext cx="3143272" cy="214314"/>
          </a:xfrm>
          <a:prstGeom prst="rect">
            <a:avLst/>
          </a:prstGeom>
          <a:solidFill>
            <a:srgbClr val="8257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339082" y="5197085"/>
            <a:ext cx="3143272" cy="214314"/>
          </a:xfrm>
          <a:prstGeom prst="rect">
            <a:avLst/>
          </a:prstGeom>
          <a:solidFill>
            <a:srgbClr val="8257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123689" y="437265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339081" y="426839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123691" y="3586837"/>
            <a:ext cx="3143272" cy="214314"/>
          </a:xfrm>
          <a:prstGeom prst="rect">
            <a:avLst/>
          </a:prstGeom>
          <a:solidFill>
            <a:srgbClr val="8257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339083" y="3482575"/>
            <a:ext cx="3143272" cy="214314"/>
          </a:xfrm>
          <a:prstGeom prst="rect">
            <a:avLst/>
          </a:prstGeom>
          <a:solidFill>
            <a:srgbClr val="8257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123690" y="265814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339082" y="255388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195129" y="1872324"/>
            <a:ext cx="3143272" cy="214314"/>
          </a:xfrm>
          <a:prstGeom prst="rect">
            <a:avLst/>
          </a:prstGeom>
          <a:solidFill>
            <a:srgbClr val="8257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10521" y="1768062"/>
            <a:ext cx="3143272" cy="214314"/>
          </a:xfrm>
          <a:prstGeom prst="rect">
            <a:avLst/>
          </a:prstGeom>
          <a:solidFill>
            <a:srgbClr val="8257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2195128" y="943629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410520" y="83936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E2A7"/>
              </a:gs>
              <a:gs pos="50000">
                <a:srgbClr val="744D00">
                  <a:shade val="67500"/>
                  <a:satMod val="115000"/>
                </a:srgbClr>
              </a:gs>
              <a:gs pos="100000">
                <a:srgbClr val="744D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8231124">
            <a:off x="4505173" y="1610017"/>
            <a:ext cx="2214578" cy="2143140"/>
          </a:xfrm>
          <a:prstGeom prst="chevron">
            <a:avLst>
              <a:gd name="adj" fmla="val 82422"/>
            </a:avLst>
          </a:prstGeom>
          <a:solidFill>
            <a:srgbClr val="FFE2A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2080374">
            <a:off x="2841827" y="1725491"/>
            <a:ext cx="2214578" cy="2143140"/>
          </a:xfrm>
          <a:prstGeom prst="chevron">
            <a:avLst>
              <a:gd name="adj" fmla="val 83504"/>
            </a:avLst>
          </a:prstGeom>
          <a:solidFill>
            <a:srgbClr val="FFE2A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8326411">
            <a:off x="3122420" y="3237973"/>
            <a:ext cx="2214578" cy="2143140"/>
          </a:xfrm>
          <a:prstGeom prst="chevron">
            <a:avLst>
              <a:gd name="adj" fmla="val 82788"/>
            </a:avLst>
          </a:prstGeom>
          <a:solidFill>
            <a:srgbClr val="FFE2A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3355965">
            <a:off x="4505037" y="3109888"/>
            <a:ext cx="2214578" cy="2143140"/>
          </a:xfrm>
          <a:prstGeom prst="chevron">
            <a:avLst>
              <a:gd name="adj" fmla="val 80182"/>
            </a:avLst>
          </a:prstGeom>
          <a:solidFill>
            <a:srgbClr val="FFE2A7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080374">
            <a:off x="2484637" y="1511177"/>
            <a:ext cx="2214578" cy="2143140"/>
          </a:xfrm>
          <a:prstGeom prst="chevron">
            <a:avLst>
              <a:gd name="adj" fmla="val 84308"/>
            </a:avLst>
          </a:prstGeom>
          <a:solidFill>
            <a:srgbClr val="8257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8231124">
            <a:off x="4862363" y="1252827"/>
            <a:ext cx="2214578" cy="2143140"/>
          </a:xfrm>
          <a:prstGeom prst="chevron">
            <a:avLst>
              <a:gd name="adj" fmla="val 80952"/>
            </a:avLst>
          </a:prstGeom>
          <a:solidFill>
            <a:srgbClr val="8257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355965">
            <a:off x="4790790" y="3395640"/>
            <a:ext cx="2214578" cy="2143140"/>
          </a:xfrm>
          <a:prstGeom prst="chevron">
            <a:avLst>
              <a:gd name="adj" fmla="val 82157"/>
            </a:avLst>
          </a:prstGeom>
          <a:solidFill>
            <a:srgbClr val="8257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8326411">
            <a:off x="2908105" y="3595162"/>
            <a:ext cx="2214578" cy="2143140"/>
          </a:xfrm>
          <a:prstGeom prst="chevron">
            <a:avLst>
              <a:gd name="adj" fmla="val 81757"/>
            </a:avLst>
          </a:prstGeom>
          <a:solidFill>
            <a:srgbClr val="8257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2080374">
            <a:off x="2198884" y="1296862"/>
            <a:ext cx="2214578" cy="2143140"/>
          </a:xfrm>
          <a:prstGeom prst="chevron">
            <a:avLst>
              <a:gd name="adj" fmla="val 84268"/>
            </a:avLst>
          </a:prstGeom>
          <a:solidFill>
            <a:srgbClr val="E4B338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8231124">
            <a:off x="5219555" y="967075"/>
            <a:ext cx="2214578" cy="2143140"/>
          </a:xfrm>
          <a:prstGeom prst="chevron">
            <a:avLst>
              <a:gd name="adj" fmla="val 80450"/>
            </a:avLst>
          </a:prstGeom>
          <a:solidFill>
            <a:srgbClr val="E4B338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3355965">
            <a:off x="5076541" y="3681392"/>
            <a:ext cx="2214578" cy="2143140"/>
          </a:xfrm>
          <a:prstGeom prst="chevron">
            <a:avLst>
              <a:gd name="adj" fmla="val 80742"/>
            </a:avLst>
          </a:prstGeom>
          <a:solidFill>
            <a:srgbClr val="E4B338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8326411">
            <a:off x="2693789" y="3952353"/>
            <a:ext cx="2214578" cy="2143140"/>
          </a:xfrm>
          <a:prstGeom prst="chevron">
            <a:avLst>
              <a:gd name="adj" fmla="val 81646"/>
            </a:avLst>
          </a:prstGeom>
          <a:solidFill>
            <a:srgbClr val="E4B338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44D00">
                  <a:shade val="30000"/>
                  <a:satMod val="115000"/>
                </a:srgbClr>
              </a:gs>
              <a:gs pos="50000">
                <a:srgbClr val="744D00">
                  <a:shade val="67500"/>
                  <a:satMod val="115000"/>
                </a:srgbClr>
              </a:gs>
              <a:gs pos="100000">
                <a:srgbClr val="744D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785794"/>
            <a:ext cx="4500562" cy="5572164"/>
          </a:xfrm>
          <a:prstGeom prst="chevron">
            <a:avLst>
              <a:gd name="adj" fmla="val 93345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flipH="1">
            <a:off x="4857752" y="857232"/>
            <a:ext cx="4286248" cy="5429264"/>
          </a:xfrm>
          <a:prstGeom prst="chevron">
            <a:avLst>
              <a:gd name="adj" fmla="val 92376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5618220" y="857232"/>
            <a:ext cx="3525779" cy="5429264"/>
          </a:xfrm>
          <a:prstGeom prst="chevron">
            <a:avLst>
              <a:gd name="adj" fmla="val 92277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785794"/>
            <a:ext cx="3750465" cy="5572164"/>
          </a:xfrm>
          <a:prstGeom prst="chevron">
            <a:avLst>
              <a:gd name="adj" fmla="val 92778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6309555" y="857232"/>
            <a:ext cx="2834444" cy="5429264"/>
          </a:xfrm>
          <a:prstGeom prst="chevron">
            <a:avLst>
              <a:gd name="adj" fmla="val 91466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6724356" y="857232"/>
            <a:ext cx="2419643" cy="5429264"/>
          </a:xfrm>
          <a:prstGeom prst="chevron">
            <a:avLst>
              <a:gd name="adj" fmla="val 90226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785794"/>
            <a:ext cx="3068556" cy="5572164"/>
          </a:xfrm>
          <a:prstGeom prst="chevron">
            <a:avLst>
              <a:gd name="adj" fmla="val 9132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785794"/>
            <a:ext cx="2591220" cy="5572164"/>
          </a:xfrm>
          <a:prstGeom prst="chevron">
            <a:avLst>
              <a:gd name="adj" fmla="val 9132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346558" y="857232"/>
            <a:ext cx="1797441" cy="5429264"/>
          </a:xfrm>
          <a:prstGeom prst="chevron">
            <a:avLst>
              <a:gd name="adj" fmla="val 90226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-1" y="785794"/>
            <a:ext cx="2182076" cy="5572164"/>
          </a:xfrm>
          <a:prstGeom prst="chevron">
            <a:avLst>
              <a:gd name="adj" fmla="val 9132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7830494" y="857232"/>
            <a:ext cx="1313506" cy="5429264"/>
          </a:xfrm>
          <a:prstGeom prst="chevron">
            <a:avLst>
              <a:gd name="adj" fmla="val 86748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-1" y="785794"/>
            <a:ext cx="1636548" cy="5572164"/>
          </a:xfrm>
          <a:prstGeom prst="chevron">
            <a:avLst>
              <a:gd name="adj" fmla="val 91324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-1" y="785794"/>
            <a:ext cx="1295565" cy="5572164"/>
          </a:xfrm>
          <a:prstGeom prst="chevron">
            <a:avLst>
              <a:gd name="adj" fmla="val 89920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8176162" y="857232"/>
            <a:ext cx="967838" cy="5429264"/>
          </a:xfrm>
          <a:prstGeom prst="chevron">
            <a:avLst>
              <a:gd name="adj" fmla="val 84843"/>
            </a:avLst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62400"/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4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9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42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8657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80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5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8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3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28" y="1214422"/>
            <a:ext cx="285752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858248" y="1214422"/>
            <a:ext cx="285752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1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893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8930" y="0"/>
            <a:ext cx="9144000" cy="6858000"/>
          </a:xfrm>
          <a:gradFill flip="none" rotWithShape="1">
            <a:gsLst>
              <a:gs pos="0">
                <a:srgbClr val="362400"/>
              </a:gs>
              <a:gs pos="50000">
                <a:srgbClr val="825700">
                  <a:shade val="67500"/>
                  <a:satMod val="115000"/>
                </a:srgbClr>
              </a:gs>
              <a:gs pos="100000">
                <a:srgbClr val="8257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893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4826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0545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6264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1983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7702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3421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49140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4859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0578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6297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016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7735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3454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99173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4892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56323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042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27761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63480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99199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34918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0637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063564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42069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777880" y="1785926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893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34826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0545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06264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141983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177702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13421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249140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284859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20578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56297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392016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7735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463454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99173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34892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556323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92042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627761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63480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699199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734918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70637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063564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069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777880" y="3500438"/>
            <a:ext cx="357190" cy="1500198"/>
          </a:xfrm>
          <a:prstGeom prst="rect">
            <a:avLst/>
          </a:prstGeom>
          <a:gradFill flip="none" rotWithShape="1">
            <a:gsLst>
              <a:gs pos="82000">
                <a:srgbClr val="FFC0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4B338"/>
              </a:gs>
              <a:gs pos="50000">
                <a:srgbClr val="744D00">
                  <a:shade val="67500"/>
                  <a:satMod val="115000"/>
                </a:srgbClr>
              </a:gs>
              <a:gs pos="100000">
                <a:srgbClr val="744D0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00562" y="0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000364" y="0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000364" y="642918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00562" y="642918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3000364" y="1285860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00562" y="1285860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00562" y="1857364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000364" y="1857364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3000364" y="2428868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500562" y="2428868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3000364" y="2928934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500562" y="2928934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00562" y="3429000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000364" y="3429000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3000364" y="3929066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00562" y="3929066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3000364" y="4357694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00562" y="4357694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00562" y="4857760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000364" y="4857760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3000364" y="5286388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00562" y="5286388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00562" y="5857892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000364" y="5857892"/>
            <a:ext cx="1428760" cy="1214422"/>
          </a:xfrm>
          <a:prstGeom prst="rtTriangle">
            <a:avLst/>
          </a:prstGeom>
          <a:gradFill flip="none" rotWithShape="1">
            <a:gsLst>
              <a:gs pos="76000">
                <a:srgbClr val="FFFDA7"/>
              </a:gs>
              <a:gs pos="50000">
                <a:srgbClr val="7A0000">
                  <a:shade val="67500"/>
                  <a:satMod val="115000"/>
                </a:srgbClr>
              </a:gs>
              <a:gs pos="100000">
                <a:srgbClr val="7A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807247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23" presetClass="entr" presetSubtype="28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825700">
                  <a:shade val="67500"/>
                  <a:satMod val="115000"/>
                </a:srgbClr>
              </a:gs>
              <a:gs pos="100000">
                <a:srgbClr val="8257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383348">
            <a:off x="3656200" y="364644"/>
            <a:ext cx="1728873" cy="1292355"/>
          </a:xfrm>
          <a:prstGeom prst="rect">
            <a:avLst/>
          </a:prstGeom>
        </p:spPr>
      </p:pic>
      <p:pic>
        <p:nvPicPr>
          <p:cNvPr id="6" name="5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647236">
            <a:off x="4364828" y="406849"/>
            <a:ext cx="1728873" cy="1292355"/>
          </a:xfrm>
          <a:prstGeom prst="rect">
            <a:avLst/>
          </a:prstGeom>
        </p:spPr>
      </p:pic>
      <p:pic>
        <p:nvPicPr>
          <p:cNvPr id="7" name="6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119542">
            <a:off x="4999335" y="715044"/>
            <a:ext cx="1728873" cy="1292355"/>
          </a:xfrm>
          <a:prstGeom prst="rect">
            <a:avLst/>
          </a:prstGeom>
        </p:spPr>
      </p:pic>
      <p:pic>
        <p:nvPicPr>
          <p:cNvPr id="8" name="7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556219">
            <a:off x="5499988" y="1087661"/>
            <a:ext cx="1728873" cy="1292355"/>
          </a:xfrm>
          <a:prstGeom prst="rect">
            <a:avLst/>
          </a:prstGeom>
        </p:spPr>
      </p:pic>
      <p:pic>
        <p:nvPicPr>
          <p:cNvPr id="9" name="8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422935">
            <a:off x="5856590" y="1643738"/>
            <a:ext cx="1728873" cy="1292355"/>
          </a:xfrm>
          <a:prstGeom prst="rect">
            <a:avLst/>
          </a:prstGeom>
        </p:spPr>
      </p:pic>
      <p:pic>
        <p:nvPicPr>
          <p:cNvPr id="10" name="9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36" y="2214554"/>
            <a:ext cx="1728873" cy="1292355"/>
          </a:xfrm>
          <a:prstGeom prst="rect">
            <a:avLst/>
          </a:prstGeom>
        </p:spPr>
      </p:pic>
      <p:pic>
        <p:nvPicPr>
          <p:cNvPr id="11" name="10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48024">
            <a:off x="6215482" y="2854142"/>
            <a:ext cx="1728873" cy="1292355"/>
          </a:xfrm>
          <a:prstGeom prst="rect">
            <a:avLst/>
          </a:prstGeom>
        </p:spPr>
      </p:pic>
      <p:pic>
        <p:nvPicPr>
          <p:cNvPr id="12" name="11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66047">
            <a:off x="6072605" y="3497084"/>
            <a:ext cx="1728873" cy="1292355"/>
          </a:xfrm>
          <a:prstGeom prst="rect">
            <a:avLst/>
          </a:prstGeom>
        </p:spPr>
      </p:pic>
      <p:pic>
        <p:nvPicPr>
          <p:cNvPr id="13" name="12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66047">
            <a:off x="5773632" y="3971631"/>
            <a:ext cx="1728873" cy="1292355"/>
          </a:xfrm>
          <a:prstGeom prst="rect">
            <a:avLst/>
          </a:prstGeom>
        </p:spPr>
      </p:pic>
      <p:pic>
        <p:nvPicPr>
          <p:cNvPr id="14" name="13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558652">
            <a:off x="5345005" y="4400259"/>
            <a:ext cx="1728873" cy="1292355"/>
          </a:xfrm>
          <a:prstGeom prst="rect">
            <a:avLst/>
          </a:prstGeom>
        </p:spPr>
      </p:pic>
      <p:pic>
        <p:nvPicPr>
          <p:cNvPr id="15" name="14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213571">
            <a:off x="4852608" y="4843874"/>
            <a:ext cx="1728873" cy="1292355"/>
          </a:xfrm>
          <a:prstGeom prst="rect">
            <a:avLst/>
          </a:prstGeom>
        </p:spPr>
      </p:pic>
      <p:pic>
        <p:nvPicPr>
          <p:cNvPr id="16" name="15 Imagen" descr="9866092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864219">
            <a:off x="4360387" y="5174522"/>
            <a:ext cx="1656425" cy="1292355"/>
          </a:xfrm>
          <a:prstGeom prst="rect">
            <a:avLst/>
          </a:prstGeom>
        </p:spPr>
      </p:pic>
      <p:pic>
        <p:nvPicPr>
          <p:cNvPr id="17" name="16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130078">
            <a:off x="3664172" y="5230606"/>
            <a:ext cx="1728873" cy="1292355"/>
          </a:xfrm>
          <a:prstGeom prst="rect">
            <a:avLst/>
          </a:prstGeom>
        </p:spPr>
      </p:pic>
      <p:pic>
        <p:nvPicPr>
          <p:cNvPr id="18" name="17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467414">
            <a:off x="3086382" y="5133451"/>
            <a:ext cx="1728873" cy="1292355"/>
          </a:xfrm>
          <a:prstGeom prst="rect">
            <a:avLst/>
          </a:prstGeom>
        </p:spPr>
      </p:pic>
      <p:pic>
        <p:nvPicPr>
          <p:cNvPr id="19" name="18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276220">
            <a:off x="2408439" y="4738132"/>
            <a:ext cx="1728873" cy="1292355"/>
          </a:xfrm>
          <a:prstGeom prst="rect">
            <a:avLst/>
          </a:prstGeom>
        </p:spPr>
      </p:pic>
      <p:pic>
        <p:nvPicPr>
          <p:cNvPr id="20" name="19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895277">
            <a:off x="1924255" y="4274572"/>
            <a:ext cx="1728873" cy="1292355"/>
          </a:xfrm>
          <a:prstGeom prst="rect">
            <a:avLst/>
          </a:prstGeom>
        </p:spPr>
      </p:pic>
      <p:pic>
        <p:nvPicPr>
          <p:cNvPr id="21" name="20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895277">
            <a:off x="1781379" y="3917382"/>
            <a:ext cx="1728873" cy="1292355"/>
          </a:xfrm>
          <a:prstGeom prst="rect">
            <a:avLst/>
          </a:prstGeom>
        </p:spPr>
      </p:pic>
      <p:pic>
        <p:nvPicPr>
          <p:cNvPr id="22" name="21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895277">
            <a:off x="1567065" y="3417318"/>
            <a:ext cx="1728873" cy="1292355"/>
          </a:xfrm>
          <a:prstGeom prst="rect">
            <a:avLst/>
          </a:prstGeom>
        </p:spPr>
      </p:pic>
      <p:pic>
        <p:nvPicPr>
          <p:cNvPr id="23" name="22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260395">
            <a:off x="1435829" y="2681381"/>
            <a:ext cx="1728873" cy="1292355"/>
          </a:xfrm>
          <a:prstGeom prst="rect">
            <a:avLst/>
          </a:prstGeom>
        </p:spPr>
      </p:pic>
      <p:pic>
        <p:nvPicPr>
          <p:cNvPr id="24" name="23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302363">
            <a:off x="1578706" y="1967002"/>
            <a:ext cx="1728873" cy="1292355"/>
          </a:xfrm>
          <a:prstGeom prst="rect">
            <a:avLst/>
          </a:prstGeom>
        </p:spPr>
      </p:pic>
      <p:pic>
        <p:nvPicPr>
          <p:cNvPr id="25" name="24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669157">
            <a:off x="1837887" y="1356956"/>
            <a:ext cx="1728873" cy="1292355"/>
          </a:xfrm>
          <a:prstGeom prst="rect">
            <a:avLst/>
          </a:prstGeom>
        </p:spPr>
      </p:pic>
      <p:pic>
        <p:nvPicPr>
          <p:cNvPr id="26" name="25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749547">
            <a:off x="2365056" y="907112"/>
            <a:ext cx="1728873" cy="1292355"/>
          </a:xfrm>
          <a:prstGeom prst="rect">
            <a:avLst/>
          </a:prstGeom>
        </p:spPr>
      </p:pic>
      <p:pic>
        <p:nvPicPr>
          <p:cNvPr id="27" name="26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749547">
            <a:off x="2936561" y="621359"/>
            <a:ext cx="1728873" cy="1292355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3000"/>
                            </p:stCondLst>
                            <p:childTnLst>
                              <p:par>
                                <p:cTn id="19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E2A7"/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2786062" y="-928706"/>
            <a:ext cx="3429000" cy="5286412"/>
          </a:xfrm>
          <a:prstGeom prst="chevron">
            <a:avLst>
              <a:gd name="adj" fmla="val 9160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821781" y="2464575"/>
            <a:ext cx="3500438" cy="5286412"/>
          </a:xfrm>
          <a:prstGeom prst="chevron">
            <a:avLst>
              <a:gd name="adj" fmla="val 9349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107533" y="-1321615"/>
            <a:ext cx="2786058" cy="5286412"/>
          </a:xfrm>
          <a:prstGeom prst="chevron">
            <a:avLst>
              <a:gd name="adj" fmla="val 92386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143252" y="2786046"/>
            <a:ext cx="2857496" cy="5286412"/>
          </a:xfrm>
          <a:prstGeom prst="chevron">
            <a:avLst>
              <a:gd name="adj" fmla="val 92212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393285" y="-1535929"/>
            <a:ext cx="2214554" cy="5286412"/>
          </a:xfrm>
          <a:prstGeom prst="chevron">
            <a:avLst>
              <a:gd name="adj" fmla="val 91008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393285" y="3036079"/>
            <a:ext cx="2357430" cy="5286412"/>
          </a:xfrm>
          <a:prstGeom prst="chevron">
            <a:avLst>
              <a:gd name="adj" fmla="val 90655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714756" y="-1857400"/>
            <a:ext cx="1571612" cy="5286412"/>
          </a:xfrm>
          <a:prstGeom prst="chevron">
            <a:avLst>
              <a:gd name="adj" fmla="val 86694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3607599" y="3250393"/>
            <a:ext cx="1928802" cy="5286412"/>
          </a:xfrm>
          <a:prstGeom prst="chevron">
            <a:avLst>
              <a:gd name="adj" fmla="val 90680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4036227" y="-2107433"/>
            <a:ext cx="1071546" cy="5286412"/>
          </a:xfrm>
          <a:prstGeom prst="chevron">
            <a:avLst>
              <a:gd name="adj" fmla="val 8438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964789" y="3536145"/>
            <a:ext cx="1357298" cy="5286412"/>
          </a:xfrm>
          <a:prstGeom prst="chevron">
            <a:avLst>
              <a:gd name="adj" fmla="val 88561"/>
            </a:avLst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-285776"/>
            <a:ext cx="9144000" cy="7143776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E2A7"/>
              </a:gs>
              <a:gs pos="50000">
                <a:srgbClr val="744D00">
                  <a:shade val="67500"/>
                  <a:satMod val="115000"/>
                </a:srgbClr>
              </a:gs>
              <a:gs pos="100000">
                <a:srgbClr val="744D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3929058" y="4857785"/>
            <a:ext cx="1428750" cy="1428750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10800000">
            <a:off x="3786182" y="71439"/>
            <a:ext cx="1428750" cy="1428750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16200000">
            <a:off x="6429388" y="2428893"/>
            <a:ext cx="1428750" cy="1428750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6132393">
            <a:off x="1563622" y="1706532"/>
            <a:ext cx="1428750" cy="1428750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7734359">
            <a:off x="2004674" y="933138"/>
            <a:ext cx="1428750" cy="1428750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9030222">
            <a:off x="2793755" y="364894"/>
            <a:ext cx="1428750" cy="1428750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14779942">
            <a:off x="6162996" y="1376683"/>
            <a:ext cx="1428750" cy="1428750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13553842">
            <a:off x="5582159" y="581534"/>
            <a:ext cx="1428750" cy="1428750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12335866">
            <a:off x="4739092" y="238530"/>
            <a:ext cx="1428750" cy="1428750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5205662">
            <a:off x="1492184" y="2635225"/>
            <a:ext cx="1428750" cy="1428750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3655644">
            <a:off x="1757284" y="3471831"/>
            <a:ext cx="1428750" cy="1428750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2730398">
            <a:off x="2224658" y="4153517"/>
            <a:ext cx="1428750" cy="1428750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1368750">
            <a:off x="3007146" y="4650251"/>
            <a:ext cx="1428750" cy="1428750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19860310">
            <a:off x="4857752" y="4714909"/>
            <a:ext cx="1428750" cy="1428750"/>
          </a:xfrm>
          <a:prstGeom prst="rect">
            <a:avLst/>
          </a:prstGeom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18653952">
            <a:off x="5715008" y="4143405"/>
            <a:ext cx="1428750" cy="1428750"/>
          </a:xfrm>
          <a:prstGeom prst="rect">
            <a:avLst/>
          </a:prstGeom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17642773">
            <a:off x="6264403" y="3406916"/>
            <a:ext cx="1428750" cy="142875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62400"/>
              </a:gs>
              <a:gs pos="50000">
                <a:srgbClr val="744D00">
                  <a:shade val="67500"/>
                  <a:satMod val="115000"/>
                </a:srgbClr>
              </a:gs>
              <a:gs pos="100000">
                <a:srgbClr val="744D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pic>
        <p:nvPicPr>
          <p:cNvPr id="5" name="4 Imagen" descr="circulo_png_violeta_by_sofipauliter-d5lm4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00958" y="2071678"/>
            <a:ext cx="1643042" cy="1643042"/>
          </a:xfrm>
          <a:prstGeom prst="rect">
            <a:avLst/>
          </a:prstGeom>
          <a:effectLst/>
        </p:spPr>
      </p:pic>
      <p:pic>
        <p:nvPicPr>
          <p:cNvPr id="6" name="5 Imagen" descr="circulo_png_violeta_by_sofipauliter-d5lm4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7500958" y="3214686"/>
            <a:ext cx="1643042" cy="1571636"/>
          </a:xfrm>
          <a:prstGeom prst="rect">
            <a:avLst/>
          </a:prstGeom>
          <a:effectLst/>
        </p:spPr>
      </p:pic>
      <p:pic>
        <p:nvPicPr>
          <p:cNvPr id="7" name="6 Imagen" descr="circulo_png_violeta_by_sofipauliter-d5lm4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512" y="2071678"/>
            <a:ext cx="1643042" cy="1643042"/>
          </a:xfrm>
          <a:prstGeom prst="rect">
            <a:avLst/>
          </a:prstGeom>
          <a:effectLst/>
        </p:spPr>
      </p:pic>
      <p:pic>
        <p:nvPicPr>
          <p:cNvPr id="8" name="7 Imagen" descr="circulo_png_violeta_by_sofipauliter-d5lm4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6286512" y="3214686"/>
            <a:ext cx="1643042" cy="1571636"/>
          </a:xfrm>
          <a:prstGeom prst="rect">
            <a:avLst/>
          </a:prstGeom>
          <a:effectLst/>
        </p:spPr>
      </p:pic>
      <p:pic>
        <p:nvPicPr>
          <p:cNvPr id="9" name="8 Imagen" descr="circulo_png_violeta_by_sofipauliter-d5lm4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72066" y="2071678"/>
            <a:ext cx="1643042" cy="1643042"/>
          </a:xfrm>
          <a:prstGeom prst="rect">
            <a:avLst/>
          </a:prstGeom>
          <a:effectLst/>
        </p:spPr>
      </p:pic>
      <p:pic>
        <p:nvPicPr>
          <p:cNvPr id="10" name="9 Imagen" descr="circulo_png_violeta_by_sofipauliter-d5lm4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5072066" y="3214686"/>
            <a:ext cx="1643042" cy="1571636"/>
          </a:xfrm>
          <a:prstGeom prst="rect">
            <a:avLst/>
          </a:prstGeom>
          <a:effectLst/>
        </p:spPr>
      </p:pic>
      <p:pic>
        <p:nvPicPr>
          <p:cNvPr id="11" name="10 Imagen" descr="circulo_png_violeta_by_sofipauliter-d5lm4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2143116"/>
            <a:ext cx="1643042" cy="1643042"/>
          </a:xfrm>
          <a:prstGeom prst="rect">
            <a:avLst/>
          </a:prstGeom>
          <a:effectLst/>
        </p:spPr>
      </p:pic>
      <p:pic>
        <p:nvPicPr>
          <p:cNvPr id="12" name="11 Imagen" descr="circulo_png_violeta_by_sofipauliter-d5lm4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3857620" y="3214686"/>
            <a:ext cx="1643042" cy="1571636"/>
          </a:xfrm>
          <a:prstGeom prst="rect">
            <a:avLst/>
          </a:prstGeom>
          <a:effectLst/>
        </p:spPr>
      </p:pic>
      <p:pic>
        <p:nvPicPr>
          <p:cNvPr id="13" name="12 Imagen" descr="circulo_png_violeta_by_sofipauliter-d5lm4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92" y="2095506"/>
            <a:ext cx="1643042" cy="1643042"/>
          </a:xfrm>
          <a:prstGeom prst="rect">
            <a:avLst/>
          </a:prstGeom>
          <a:effectLst/>
        </p:spPr>
      </p:pic>
      <p:pic>
        <p:nvPicPr>
          <p:cNvPr id="14" name="13 Imagen" descr="circulo_png_violeta_by_sofipauliter-d5lm4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2500298" y="3214686"/>
            <a:ext cx="1643042" cy="1571636"/>
          </a:xfrm>
          <a:prstGeom prst="rect">
            <a:avLst/>
          </a:prstGeom>
          <a:effectLst/>
        </p:spPr>
      </p:pic>
      <p:pic>
        <p:nvPicPr>
          <p:cNvPr id="15" name="14 Imagen" descr="circulo_png_violeta_by_sofipauliter-d5lm4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46" y="2071678"/>
            <a:ext cx="1643042" cy="1643042"/>
          </a:xfrm>
          <a:prstGeom prst="rect">
            <a:avLst/>
          </a:prstGeom>
          <a:effectLst/>
        </p:spPr>
      </p:pic>
      <p:pic>
        <p:nvPicPr>
          <p:cNvPr id="16" name="15 Imagen" descr="circulo_png_violeta_by_sofipauliter-d5lm4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1214414" y="3214686"/>
            <a:ext cx="1643042" cy="1571636"/>
          </a:xfrm>
          <a:prstGeom prst="rect">
            <a:avLst/>
          </a:prstGeom>
          <a:effectLst/>
        </p:spPr>
      </p:pic>
      <p:pic>
        <p:nvPicPr>
          <p:cNvPr id="17" name="16 Imagen" descr="circulo_png_violeta_by_sofipauliter-d5lm4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2095506"/>
            <a:ext cx="1643042" cy="1643042"/>
          </a:xfrm>
          <a:prstGeom prst="rect">
            <a:avLst/>
          </a:prstGeom>
          <a:effectLst/>
        </p:spPr>
      </p:pic>
      <p:pic>
        <p:nvPicPr>
          <p:cNvPr id="18" name="17 Imagen" descr="circulo_png_violeta_by_sofipauliter-d5lm48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V="1">
            <a:off x="0" y="3214686"/>
            <a:ext cx="1643042" cy="1571636"/>
          </a:xfrm>
          <a:prstGeom prst="rect">
            <a:avLst/>
          </a:prstGeom>
          <a:effectLst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83B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187284">
            <a:off x="3645677" y="775528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18000">
                <a:srgbClr val="FFFF00">
                  <a:alpha val="3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26182">
            <a:off x="3574311" y="4240835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18000">
                <a:srgbClr val="FFFF00">
                  <a:alpha val="3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06971">
            <a:off x="1786558" y="2454699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18000">
                <a:srgbClr val="FFFF00">
                  <a:alpha val="3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748098">
            <a:off x="5355653" y="2667277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18000">
                <a:srgbClr val="FFFF00">
                  <a:alpha val="3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2468322" y="1299763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18000">
                <a:srgbClr val="FFFF00">
                  <a:alpha val="3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2" y="1285860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18000">
                <a:srgbClr val="FFFF00">
                  <a:alpha val="3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285984" y="3786190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18000">
                <a:srgbClr val="FFFF00">
                  <a:alpha val="3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833921" y="3738583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18000">
                <a:srgbClr val="FFFF00">
                  <a:alpha val="35000"/>
                </a:srgb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825700">
                  <a:shade val="30000"/>
                  <a:satMod val="115000"/>
                </a:srgbClr>
              </a:gs>
              <a:gs pos="50000">
                <a:srgbClr val="825700">
                  <a:shade val="67500"/>
                  <a:satMod val="115000"/>
                </a:srgbClr>
              </a:gs>
              <a:gs pos="100000">
                <a:srgbClr val="82570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rainbow-spiral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86116" y="0"/>
            <a:ext cx="1428728" cy="141444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spiral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0"/>
            <a:ext cx="1357290" cy="128586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spiral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86116" y="1214422"/>
            <a:ext cx="1428728" cy="141444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spiral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72000" y="1214422"/>
            <a:ext cx="1357290" cy="128586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-spiral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2571744"/>
            <a:ext cx="1357290" cy="128586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-spiral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86116" y="2500306"/>
            <a:ext cx="1428728" cy="141444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-spiral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3786190"/>
            <a:ext cx="1357290" cy="128586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-spiral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6150779"/>
            <a:ext cx="1428728" cy="141444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rainbow-spiral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143512"/>
            <a:ext cx="1500198" cy="128586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rainbow-spiral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86116" y="3786190"/>
            <a:ext cx="1428728" cy="141444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rainbow-spiral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5000636"/>
            <a:ext cx="1428728" cy="141444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rainbow-spiral-m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643438" y="6215070"/>
            <a:ext cx="1357290" cy="128586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7643842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3714744" y="1142984"/>
            <a:ext cx="4429092" cy="4357718"/>
          </a:xfrm>
          <a:prstGeom prst="chevron">
            <a:avLst>
              <a:gd name="adj" fmla="val 5306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1000068" y="1142984"/>
            <a:ext cx="4857784" cy="4357718"/>
          </a:xfrm>
          <a:prstGeom prst="chevron">
            <a:avLst>
              <a:gd name="adj" fmla="val 6224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0" y="1142984"/>
            <a:ext cx="4857784" cy="4357718"/>
          </a:xfrm>
          <a:prstGeom prst="chevron">
            <a:avLst>
              <a:gd name="adj" fmla="val 6224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714908" y="1142984"/>
            <a:ext cx="4429092" cy="4357718"/>
          </a:xfrm>
          <a:prstGeom prst="chevron">
            <a:avLst>
              <a:gd name="adj" fmla="val 53060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rgbClr val="744D00">
                  <a:shade val="67500"/>
                  <a:satMod val="115000"/>
                </a:srgbClr>
              </a:gs>
              <a:gs pos="100000">
                <a:srgbClr val="744D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0"/>
            <a:ext cx="2023876" cy="862385"/>
          </a:xfrm>
          <a:prstGeom prst="rect">
            <a:avLst/>
          </a:prstGeom>
          <a:effectLst/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857388" cy="862385"/>
          </a:xfrm>
          <a:prstGeom prst="rect">
            <a:avLst/>
          </a:prstGeom>
          <a:effectLst/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500042"/>
            <a:ext cx="2023876" cy="862385"/>
          </a:xfrm>
          <a:prstGeom prst="rect">
            <a:avLst/>
          </a:prstGeom>
          <a:effectLst/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500042"/>
            <a:ext cx="1857388" cy="862385"/>
          </a:xfrm>
          <a:prstGeom prst="rect">
            <a:avLst/>
          </a:prstGeom>
          <a:effectLst/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928694"/>
            <a:ext cx="2023876" cy="862385"/>
          </a:xfrm>
          <a:prstGeom prst="rect">
            <a:avLst/>
          </a:prstGeom>
          <a:effectLst/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928694"/>
            <a:ext cx="1857388" cy="862385"/>
          </a:xfrm>
          <a:prstGeom prst="rect">
            <a:avLst/>
          </a:prstGeom>
          <a:effectLst/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1500174"/>
            <a:ext cx="2023876" cy="862385"/>
          </a:xfrm>
          <a:prstGeom prst="rect">
            <a:avLst/>
          </a:prstGeom>
          <a:effectLst/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1500174"/>
            <a:ext cx="1857388" cy="862385"/>
          </a:xfrm>
          <a:prstGeom prst="rect">
            <a:avLst/>
          </a:prstGeom>
          <a:effectLst/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2000216"/>
            <a:ext cx="2023876" cy="862385"/>
          </a:xfrm>
          <a:prstGeom prst="rect">
            <a:avLst/>
          </a:prstGeom>
          <a:effectLst/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2000216"/>
            <a:ext cx="1857388" cy="862385"/>
          </a:xfrm>
          <a:prstGeom prst="rect">
            <a:avLst/>
          </a:prstGeom>
          <a:effectLst/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2428868"/>
            <a:ext cx="2023876" cy="862385"/>
          </a:xfrm>
          <a:prstGeom prst="rect">
            <a:avLst/>
          </a:prstGeom>
          <a:effectLst/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2428868"/>
            <a:ext cx="1857388" cy="862385"/>
          </a:xfrm>
          <a:prstGeom prst="rect">
            <a:avLst/>
          </a:prstGeom>
          <a:effectLst/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3071810"/>
            <a:ext cx="2023876" cy="862385"/>
          </a:xfrm>
          <a:prstGeom prst="rect">
            <a:avLst/>
          </a:prstGeom>
          <a:effectLst/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357686" y="3071810"/>
            <a:ext cx="1857388" cy="862385"/>
          </a:xfrm>
          <a:prstGeom prst="rect">
            <a:avLst/>
          </a:prstGeom>
          <a:effectLst/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3571876"/>
            <a:ext cx="2023876" cy="862385"/>
          </a:xfrm>
          <a:prstGeom prst="rect">
            <a:avLst/>
          </a:prstGeom>
          <a:effectLst/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3571876"/>
            <a:ext cx="1857388" cy="862385"/>
          </a:xfrm>
          <a:prstGeom prst="rect">
            <a:avLst/>
          </a:prstGeom>
          <a:effectLst/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4000528"/>
            <a:ext cx="2023876" cy="862385"/>
          </a:xfrm>
          <a:prstGeom prst="rect">
            <a:avLst/>
          </a:prstGeom>
          <a:effectLst/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4000528"/>
            <a:ext cx="1857388" cy="862385"/>
          </a:xfrm>
          <a:prstGeom prst="rect">
            <a:avLst/>
          </a:prstGeom>
          <a:effectLst/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4572008"/>
            <a:ext cx="2023876" cy="862385"/>
          </a:xfrm>
          <a:prstGeom prst="rect">
            <a:avLst/>
          </a:prstGeom>
          <a:effectLst/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4572008"/>
            <a:ext cx="1857388" cy="862385"/>
          </a:xfrm>
          <a:prstGeom prst="rect">
            <a:avLst/>
          </a:prstGeom>
          <a:effectLst/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5072050"/>
            <a:ext cx="2023876" cy="862385"/>
          </a:xfrm>
          <a:prstGeom prst="rect">
            <a:avLst/>
          </a:prstGeom>
          <a:effectLst/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5072050"/>
            <a:ext cx="1857388" cy="862385"/>
          </a:xfrm>
          <a:prstGeom prst="rect">
            <a:avLst/>
          </a:prstGeom>
          <a:effectLst/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5500702"/>
            <a:ext cx="2023876" cy="862385"/>
          </a:xfrm>
          <a:prstGeom prst="rect">
            <a:avLst/>
          </a:prstGeom>
          <a:effectLst/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5500702"/>
            <a:ext cx="1857388" cy="862385"/>
          </a:xfrm>
          <a:prstGeom prst="rect">
            <a:avLst/>
          </a:prstGeom>
          <a:effectLst/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5998155"/>
            <a:ext cx="2023876" cy="862385"/>
          </a:xfrm>
          <a:prstGeom prst="rect">
            <a:avLst/>
          </a:prstGeom>
          <a:effectLst/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998155"/>
            <a:ext cx="1857388" cy="862385"/>
          </a:xfrm>
          <a:prstGeom prst="rect">
            <a:avLst/>
          </a:prstGeom>
          <a:effectLst/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6426807"/>
            <a:ext cx="2023876" cy="862385"/>
          </a:xfrm>
          <a:prstGeom prst="rect">
            <a:avLst/>
          </a:prstGeom>
          <a:effectLst/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6426807"/>
            <a:ext cx="1857388" cy="862385"/>
          </a:xfrm>
          <a:prstGeom prst="rect">
            <a:avLst/>
          </a:prstGeom>
          <a:effectLst/>
        </p:spPr>
      </p:pic>
      <p:sp>
        <p:nvSpPr>
          <p:cNvPr id="33" name="32 Rectángulo"/>
          <p:cNvSpPr/>
          <p:nvPr/>
        </p:nvSpPr>
        <p:spPr>
          <a:xfrm>
            <a:off x="0" y="0"/>
            <a:ext cx="9144000" cy="771528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4B338"/>
              </a:gs>
              <a:gs pos="50000">
                <a:srgbClr val="744D00">
                  <a:shade val="67500"/>
                  <a:satMod val="115000"/>
                </a:srgbClr>
              </a:gs>
              <a:gs pos="100000">
                <a:srgbClr val="744D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>
            <a:off x="3929058" y="4857785"/>
            <a:ext cx="1428750" cy="1428750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0800000">
            <a:off x="3786182" y="71439"/>
            <a:ext cx="1428750" cy="1428750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6200000">
            <a:off x="6429388" y="2428893"/>
            <a:ext cx="1428750" cy="1428750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6132393">
            <a:off x="1563622" y="1706532"/>
            <a:ext cx="1428750" cy="1428750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7734359">
            <a:off x="2004674" y="933138"/>
            <a:ext cx="1428750" cy="1428750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9030222">
            <a:off x="2793755" y="364894"/>
            <a:ext cx="1428750" cy="1428750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4779942">
            <a:off x="6162996" y="1376683"/>
            <a:ext cx="1428750" cy="1428750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3553842">
            <a:off x="5582159" y="581534"/>
            <a:ext cx="1428750" cy="1428750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2335866">
            <a:off x="4739092" y="238530"/>
            <a:ext cx="1428750" cy="1428750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5205662">
            <a:off x="1492184" y="2635225"/>
            <a:ext cx="1428750" cy="1428750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3655644">
            <a:off x="1757284" y="3471831"/>
            <a:ext cx="1428750" cy="1428750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2730398">
            <a:off x="2224658" y="4153517"/>
            <a:ext cx="1428750" cy="1428750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368750">
            <a:off x="3007146" y="4650251"/>
            <a:ext cx="1428750" cy="1428750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9860310">
            <a:off x="4857752" y="4714909"/>
            <a:ext cx="1428750" cy="1428750"/>
          </a:xfrm>
          <a:prstGeom prst="rect">
            <a:avLst/>
          </a:prstGeom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8653952">
            <a:off x="5715008" y="4143405"/>
            <a:ext cx="1428750" cy="1428750"/>
          </a:xfrm>
          <a:prstGeom prst="rect">
            <a:avLst/>
          </a:prstGeom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 rot="17642773">
            <a:off x="6264403" y="3406916"/>
            <a:ext cx="1428750" cy="142875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44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1"/>
            <a:ext cx="1428760" cy="15001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1"/>
            <a:ext cx="1428760" cy="15001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1428736"/>
            <a:ext cx="1428760" cy="15001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1428736"/>
            <a:ext cx="1428760" cy="15001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2857521"/>
            <a:ext cx="1428760" cy="15001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857521"/>
            <a:ext cx="1428760" cy="15001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4286256"/>
            <a:ext cx="1428760" cy="15001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4286256"/>
            <a:ext cx="1428760" cy="15001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5643578"/>
            <a:ext cx="1428760" cy="15001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5643578"/>
            <a:ext cx="1428760" cy="15001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0" y="0"/>
            <a:ext cx="9501222" cy="807247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62400"/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-357222" y="-285776"/>
            <a:ext cx="1428760" cy="14287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143900" y="-357214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928926" y="4643446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357818" y="4572008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786678" y="357166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500042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143768" y="1071546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786578" y="2000240"/>
            <a:ext cx="1500198" cy="15001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286512" y="2786058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929322" y="3714752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00034" y="1214422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071538" y="2071678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643042" y="3000372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214546" y="3929066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71868" y="5500702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929190" y="5500702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357222" y="-285776"/>
            <a:ext cx="10001320" cy="7143776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83B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0"/>
            <a:ext cx="3048000" cy="1214422"/>
          </a:xfrm>
          <a:prstGeom prst="rect">
            <a:avLst/>
          </a:prstGeom>
        </p:spPr>
      </p:pic>
      <p:pic>
        <p:nvPicPr>
          <p:cNvPr id="6" name="5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0"/>
            <a:ext cx="3143272" cy="1214422"/>
          </a:xfrm>
          <a:prstGeom prst="rect">
            <a:avLst/>
          </a:prstGeom>
        </p:spPr>
      </p:pic>
      <p:pic>
        <p:nvPicPr>
          <p:cNvPr id="7" name="6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357166"/>
            <a:ext cx="3048000" cy="1214422"/>
          </a:xfrm>
          <a:prstGeom prst="rect">
            <a:avLst/>
          </a:prstGeom>
        </p:spPr>
      </p:pic>
      <p:pic>
        <p:nvPicPr>
          <p:cNvPr id="8" name="7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357166"/>
            <a:ext cx="3143272" cy="1214422"/>
          </a:xfrm>
          <a:prstGeom prst="rect">
            <a:avLst/>
          </a:prstGeom>
        </p:spPr>
      </p:pic>
      <p:pic>
        <p:nvPicPr>
          <p:cNvPr id="9" name="8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857256"/>
            <a:ext cx="3048000" cy="1214422"/>
          </a:xfrm>
          <a:prstGeom prst="rect">
            <a:avLst/>
          </a:prstGeom>
        </p:spPr>
      </p:pic>
      <p:pic>
        <p:nvPicPr>
          <p:cNvPr id="10" name="9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857256"/>
            <a:ext cx="3143272" cy="1214422"/>
          </a:xfrm>
          <a:prstGeom prst="rect">
            <a:avLst/>
          </a:prstGeom>
        </p:spPr>
      </p:pic>
      <p:pic>
        <p:nvPicPr>
          <p:cNvPr id="11" name="10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1214422"/>
            <a:ext cx="3048000" cy="1214422"/>
          </a:xfrm>
          <a:prstGeom prst="rect">
            <a:avLst/>
          </a:prstGeom>
        </p:spPr>
      </p:pic>
      <p:pic>
        <p:nvPicPr>
          <p:cNvPr id="12" name="11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1214422"/>
            <a:ext cx="3143272" cy="1214422"/>
          </a:xfrm>
          <a:prstGeom prst="rect">
            <a:avLst/>
          </a:prstGeom>
        </p:spPr>
      </p:pic>
      <p:pic>
        <p:nvPicPr>
          <p:cNvPr id="13" name="12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1571636"/>
            <a:ext cx="3048000" cy="1214422"/>
          </a:xfrm>
          <a:prstGeom prst="rect">
            <a:avLst/>
          </a:prstGeom>
        </p:spPr>
      </p:pic>
      <p:pic>
        <p:nvPicPr>
          <p:cNvPr id="14" name="13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1571636"/>
            <a:ext cx="3143272" cy="1214422"/>
          </a:xfrm>
          <a:prstGeom prst="rect">
            <a:avLst/>
          </a:prstGeom>
        </p:spPr>
      </p:pic>
      <p:pic>
        <p:nvPicPr>
          <p:cNvPr id="15" name="1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1928802"/>
            <a:ext cx="3048000" cy="1214422"/>
          </a:xfrm>
          <a:prstGeom prst="rect">
            <a:avLst/>
          </a:prstGeom>
        </p:spPr>
      </p:pic>
      <p:pic>
        <p:nvPicPr>
          <p:cNvPr id="16" name="15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1928802"/>
            <a:ext cx="3143272" cy="1214422"/>
          </a:xfrm>
          <a:prstGeom prst="rect">
            <a:avLst/>
          </a:prstGeom>
        </p:spPr>
      </p:pic>
      <p:pic>
        <p:nvPicPr>
          <p:cNvPr id="17" name="16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2428892"/>
            <a:ext cx="3048000" cy="1214422"/>
          </a:xfrm>
          <a:prstGeom prst="rect">
            <a:avLst/>
          </a:prstGeom>
        </p:spPr>
      </p:pic>
      <p:pic>
        <p:nvPicPr>
          <p:cNvPr id="18" name="17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2428892"/>
            <a:ext cx="3143272" cy="1214422"/>
          </a:xfrm>
          <a:prstGeom prst="rect">
            <a:avLst/>
          </a:prstGeom>
        </p:spPr>
      </p:pic>
      <p:pic>
        <p:nvPicPr>
          <p:cNvPr id="19" name="18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2786058"/>
            <a:ext cx="3048000" cy="1214422"/>
          </a:xfrm>
          <a:prstGeom prst="rect">
            <a:avLst/>
          </a:prstGeom>
        </p:spPr>
      </p:pic>
      <p:pic>
        <p:nvPicPr>
          <p:cNvPr id="20" name="19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2786058"/>
            <a:ext cx="3143272" cy="1214422"/>
          </a:xfrm>
          <a:prstGeom prst="rect">
            <a:avLst/>
          </a:prstGeom>
        </p:spPr>
      </p:pic>
      <p:pic>
        <p:nvPicPr>
          <p:cNvPr id="21" name="20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3143272"/>
            <a:ext cx="3048000" cy="1214422"/>
          </a:xfrm>
          <a:prstGeom prst="rect">
            <a:avLst/>
          </a:prstGeom>
        </p:spPr>
      </p:pic>
      <p:pic>
        <p:nvPicPr>
          <p:cNvPr id="22" name="21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3143272"/>
            <a:ext cx="3143272" cy="1214422"/>
          </a:xfrm>
          <a:prstGeom prst="rect">
            <a:avLst/>
          </a:prstGeom>
        </p:spPr>
      </p:pic>
      <p:pic>
        <p:nvPicPr>
          <p:cNvPr id="23" name="22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3500438"/>
            <a:ext cx="3048000" cy="1214422"/>
          </a:xfrm>
          <a:prstGeom prst="rect">
            <a:avLst/>
          </a:prstGeom>
        </p:spPr>
      </p:pic>
      <p:pic>
        <p:nvPicPr>
          <p:cNvPr id="24" name="23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3500438"/>
            <a:ext cx="3143272" cy="1214422"/>
          </a:xfrm>
          <a:prstGeom prst="rect">
            <a:avLst/>
          </a:prstGeom>
        </p:spPr>
      </p:pic>
      <p:pic>
        <p:nvPicPr>
          <p:cNvPr id="25" name="2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3929066"/>
            <a:ext cx="3048000" cy="1214422"/>
          </a:xfrm>
          <a:prstGeom prst="rect">
            <a:avLst/>
          </a:prstGeom>
        </p:spPr>
      </p:pic>
      <p:pic>
        <p:nvPicPr>
          <p:cNvPr id="26" name="25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3929066"/>
            <a:ext cx="3143272" cy="1214422"/>
          </a:xfrm>
          <a:prstGeom prst="rect">
            <a:avLst/>
          </a:prstGeom>
        </p:spPr>
      </p:pic>
      <p:pic>
        <p:nvPicPr>
          <p:cNvPr id="27" name="26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4357694"/>
            <a:ext cx="3048000" cy="1214422"/>
          </a:xfrm>
          <a:prstGeom prst="rect">
            <a:avLst/>
          </a:prstGeom>
        </p:spPr>
      </p:pic>
      <p:pic>
        <p:nvPicPr>
          <p:cNvPr id="28" name="27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4357694"/>
            <a:ext cx="3143272" cy="1214422"/>
          </a:xfrm>
          <a:prstGeom prst="rect">
            <a:avLst/>
          </a:prstGeom>
        </p:spPr>
      </p:pic>
      <p:pic>
        <p:nvPicPr>
          <p:cNvPr id="29" name="28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357290" y="4643470"/>
            <a:ext cx="3048000" cy="1214422"/>
          </a:xfrm>
          <a:prstGeom prst="rect">
            <a:avLst/>
          </a:prstGeom>
        </p:spPr>
      </p:pic>
      <p:pic>
        <p:nvPicPr>
          <p:cNvPr id="30" name="29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286248" y="4643470"/>
            <a:ext cx="3143272" cy="1214422"/>
          </a:xfrm>
          <a:prstGeom prst="rect">
            <a:avLst/>
          </a:prstGeom>
        </p:spPr>
      </p:pic>
      <p:pic>
        <p:nvPicPr>
          <p:cNvPr id="31" name="30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357290" y="5000636"/>
            <a:ext cx="3048000" cy="1214422"/>
          </a:xfrm>
          <a:prstGeom prst="rect">
            <a:avLst/>
          </a:prstGeom>
        </p:spPr>
      </p:pic>
      <p:pic>
        <p:nvPicPr>
          <p:cNvPr id="32" name="31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286248" y="5000636"/>
            <a:ext cx="3143272" cy="1214422"/>
          </a:xfrm>
          <a:prstGeom prst="rect">
            <a:avLst/>
          </a:prstGeom>
        </p:spPr>
      </p:pic>
      <p:pic>
        <p:nvPicPr>
          <p:cNvPr id="33" name="32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357290" y="5357826"/>
            <a:ext cx="3048000" cy="1214422"/>
          </a:xfrm>
          <a:prstGeom prst="rect">
            <a:avLst/>
          </a:prstGeom>
        </p:spPr>
      </p:pic>
      <p:pic>
        <p:nvPicPr>
          <p:cNvPr id="34" name="33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286248" y="5357826"/>
            <a:ext cx="3143272" cy="1214422"/>
          </a:xfrm>
          <a:prstGeom prst="rect">
            <a:avLst/>
          </a:prstGeom>
        </p:spPr>
      </p:pic>
      <p:pic>
        <p:nvPicPr>
          <p:cNvPr id="35" name="3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285852" y="5643578"/>
            <a:ext cx="3048000" cy="1214422"/>
          </a:xfrm>
          <a:prstGeom prst="rect">
            <a:avLst/>
          </a:prstGeom>
        </p:spPr>
      </p:pic>
      <p:pic>
        <p:nvPicPr>
          <p:cNvPr id="36" name="35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286248" y="5643578"/>
            <a:ext cx="3143272" cy="1214422"/>
          </a:xfrm>
          <a:prstGeom prst="rect">
            <a:avLst/>
          </a:prstGeom>
        </p:spPr>
      </p:pic>
      <p:sp>
        <p:nvSpPr>
          <p:cNvPr id="37" name="36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2000"/>
                            </p:stCondLst>
                            <p:childTnLst>
                              <p:par>
                                <p:cTn id="29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624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unnamed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785794"/>
            <a:ext cx="5262348" cy="5262348"/>
          </a:xfrm>
          <a:prstGeom prst="donu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62400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3714744" y="1142984"/>
            <a:ext cx="4429092" cy="4357718"/>
          </a:xfrm>
          <a:prstGeom prst="chevron">
            <a:avLst>
              <a:gd name="adj" fmla="val 53060"/>
            </a:avLst>
          </a:prstGeom>
          <a:gradFill flip="none" rotWithShape="1">
            <a:gsLst>
              <a:gs pos="0">
                <a:srgbClr val="FFE2A7"/>
              </a:gs>
              <a:gs pos="50000">
                <a:srgbClr val="865900">
                  <a:shade val="67500"/>
                  <a:satMod val="115000"/>
                </a:srgbClr>
              </a:gs>
              <a:gs pos="100000">
                <a:srgbClr val="865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1000068" y="1142984"/>
            <a:ext cx="4857784" cy="4357718"/>
          </a:xfrm>
          <a:prstGeom prst="chevron">
            <a:avLst>
              <a:gd name="adj" fmla="val 62240"/>
            </a:avLst>
          </a:prstGeom>
          <a:gradFill flip="none" rotWithShape="1">
            <a:gsLst>
              <a:gs pos="0">
                <a:srgbClr val="FFE2A7"/>
              </a:gs>
              <a:gs pos="50000">
                <a:srgbClr val="865900">
                  <a:shade val="67500"/>
                  <a:satMod val="115000"/>
                </a:srgbClr>
              </a:gs>
              <a:gs pos="100000">
                <a:srgbClr val="865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0" y="1142984"/>
            <a:ext cx="4857784" cy="4357718"/>
          </a:xfrm>
          <a:prstGeom prst="chevron">
            <a:avLst>
              <a:gd name="adj" fmla="val 62240"/>
            </a:avLst>
          </a:prstGeom>
          <a:gradFill flip="none" rotWithShape="1">
            <a:gsLst>
              <a:gs pos="0">
                <a:srgbClr val="FFE2A7"/>
              </a:gs>
              <a:gs pos="50000">
                <a:srgbClr val="865900">
                  <a:shade val="67500"/>
                  <a:satMod val="115000"/>
                </a:srgbClr>
              </a:gs>
              <a:gs pos="100000">
                <a:srgbClr val="865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714908" y="1142984"/>
            <a:ext cx="4429092" cy="4357718"/>
          </a:xfrm>
          <a:prstGeom prst="chevron">
            <a:avLst>
              <a:gd name="adj" fmla="val 53060"/>
            </a:avLst>
          </a:prstGeom>
          <a:gradFill flip="none" rotWithShape="1">
            <a:gsLst>
              <a:gs pos="0">
                <a:srgbClr val="FFE2A7"/>
              </a:gs>
              <a:gs pos="50000">
                <a:srgbClr val="865900">
                  <a:shade val="67500"/>
                  <a:satMod val="115000"/>
                </a:srgbClr>
              </a:gs>
              <a:gs pos="100000">
                <a:srgbClr val="865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83B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187284">
            <a:off x="3645677" y="775528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E4B338">
                  <a:shade val="30000"/>
                  <a:satMod val="115000"/>
                  <a:alpha val="24000"/>
                </a:srgbClr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26182">
            <a:off x="3574311" y="4240835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E4B338">
                  <a:shade val="30000"/>
                  <a:satMod val="115000"/>
                  <a:alpha val="24000"/>
                </a:srgbClr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06971">
            <a:off x="1786558" y="2454699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E4B338">
                  <a:shade val="30000"/>
                  <a:satMod val="115000"/>
                  <a:alpha val="24000"/>
                </a:srgbClr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748098">
            <a:off x="5355653" y="2667277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E4B338">
                  <a:shade val="30000"/>
                  <a:satMod val="115000"/>
                  <a:alpha val="24000"/>
                </a:srgbClr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2468322" y="1299763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E4B338">
                  <a:shade val="30000"/>
                  <a:satMod val="115000"/>
                  <a:alpha val="24000"/>
                </a:srgbClr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2" y="1285860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E4B338">
                  <a:shade val="30000"/>
                  <a:satMod val="115000"/>
                  <a:alpha val="24000"/>
                </a:srgbClr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285984" y="3786190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E4B338">
                  <a:shade val="30000"/>
                  <a:satMod val="115000"/>
                  <a:alpha val="24000"/>
                </a:srgbClr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833921" y="3738583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E4B338">
                  <a:shade val="30000"/>
                  <a:satMod val="115000"/>
                  <a:alpha val="24000"/>
                </a:srgbClr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624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5" name="4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85918" y="714356"/>
            <a:ext cx="5500726" cy="5500726"/>
          </a:xfrm>
          <a:prstGeom prst="rect">
            <a:avLst/>
          </a:prstGeom>
        </p:spPr>
      </p:pic>
      <p:pic>
        <p:nvPicPr>
          <p:cNvPr id="6" name="5 Imagen" descr="1313694966_Vector_Clipart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70471">
            <a:off x="1833989" y="690987"/>
            <a:ext cx="5500726" cy="550072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3D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00562" y="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000364" y="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000364" y="64291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00562" y="64291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3000364" y="128586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00562" y="128586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00562" y="185736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000364" y="185736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3000364" y="242886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500562" y="242886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3000364" y="292893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4500562" y="2928934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00562" y="342900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000364" y="3429000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3000364" y="3929066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00562" y="3929066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>
            <a:off x="3000364" y="4429132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00562" y="4429132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00562" y="492919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000364" y="4929198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3000364" y="5357826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00562" y="5357826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00562" y="5857892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000364" y="5857892"/>
            <a:ext cx="1428760" cy="1214422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7572404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2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CA8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-357222" y="-285776"/>
            <a:ext cx="1428760" cy="14287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CA8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8143900" y="-357214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CA8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928926" y="4643446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CA8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357818" y="4572008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CA8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786678" y="357166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CA8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0" y="500042"/>
            <a:ext cx="1357322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CA8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143768" y="1071546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CA8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786578" y="2000240"/>
            <a:ext cx="1500198" cy="15001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CA8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286512" y="2786058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CA8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929322" y="3714752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CA8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00034" y="1214422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CA8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071538" y="2071678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CA8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643042" y="3000372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CA8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214546" y="3929066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CA8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571868" y="5500702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CA8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929190" y="5500702"/>
            <a:ext cx="1571636" cy="157163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0" y="-214338"/>
            <a:ext cx="9144000" cy="707233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83B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0"/>
            <a:ext cx="2023876" cy="862385"/>
          </a:xfrm>
          <a:prstGeom prst="rect">
            <a:avLst/>
          </a:prstGeom>
          <a:effectLst/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857388" cy="862385"/>
          </a:xfrm>
          <a:prstGeom prst="rect">
            <a:avLst/>
          </a:prstGeom>
          <a:effectLst/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500042"/>
            <a:ext cx="2023876" cy="862385"/>
          </a:xfrm>
          <a:prstGeom prst="rect">
            <a:avLst/>
          </a:prstGeom>
          <a:effectLst/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500042"/>
            <a:ext cx="1857388" cy="862385"/>
          </a:xfrm>
          <a:prstGeom prst="rect">
            <a:avLst/>
          </a:prstGeom>
          <a:effectLst/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928694"/>
            <a:ext cx="2023876" cy="862385"/>
          </a:xfrm>
          <a:prstGeom prst="rect">
            <a:avLst/>
          </a:prstGeom>
          <a:effectLst/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928694"/>
            <a:ext cx="1857388" cy="862385"/>
          </a:xfrm>
          <a:prstGeom prst="rect">
            <a:avLst/>
          </a:prstGeom>
          <a:effectLst/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1500174"/>
            <a:ext cx="2023876" cy="862385"/>
          </a:xfrm>
          <a:prstGeom prst="rect">
            <a:avLst/>
          </a:prstGeom>
          <a:effectLst/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1500174"/>
            <a:ext cx="1857388" cy="862385"/>
          </a:xfrm>
          <a:prstGeom prst="rect">
            <a:avLst/>
          </a:prstGeom>
          <a:effectLst/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2000216"/>
            <a:ext cx="2023876" cy="862385"/>
          </a:xfrm>
          <a:prstGeom prst="rect">
            <a:avLst/>
          </a:prstGeom>
          <a:effectLst/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2000216"/>
            <a:ext cx="1857388" cy="862385"/>
          </a:xfrm>
          <a:prstGeom prst="rect">
            <a:avLst/>
          </a:prstGeom>
          <a:effectLst/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2428868"/>
            <a:ext cx="2023876" cy="862385"/>
          </a:xfrm>
          <a:prstGeom prst="rect">
            <a:avLst/>
          </a:prstGeom>
          <a:effectLst/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2428868"/>
            <a:ext cx="1857388" cy="862385"/>
          </a:xfrm>
          <a:prstGeom prst="rect">
            <a:avLst/>
          </a:prstGeom>
          <a:effectLst/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071810"/>
            <a:ext cx="2023876" cy="862385"/>
          </a:xfrm>
          <a:prstGeom prst="rect">
            <a:avLst/>
          </a:prstGeom>
          <a:effectLst/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357686" y="3071810"/>
            <a:ext cx="1857388" cy="862385"/>
          </a:xfrm>
          <a:prstGeom prst="rect">
            <a:avLst/>
          </a:prstGeom>
          <a:effectLst/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3571876"/>
            <a:ext cx="2023876" cy="862385"/>
          </a:xfrm>
          <a:prstGeom prst="rect">
            <a:avLst/>
          </a:prstGeom>
          <a:effectLst/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3571876"/>
            <a:ext cx="1857388" cy="862385"/>
          </a:xfrm>
          <a:prstGeom prst="rect">
            <a:avLst/>
          </a:prstGeom>
          <a:effectLst/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4000528"/>
            <a:ext cx="2023876" cy="862385"/>
          </a:xfrm>
          <a:prstGeom prst="rect">
            <a:avLst/>
          </a:prstGeom>
          <a:effectLst/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4000528"/>
            <a:ext cx="1857388" cy="862385"/>
          </a:xfrm>
          <a:prstGeom prst="rect">
            <a:avLst/>
          </a:prstGeom>
          <a:effectLst/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4572008"/>
            <a:ext cx="2023876" cy="862385"/>
          </a:xfrm>
          <a:prstGeom prst="rect">
            <a:avLst/>
          </a:prstGeom>
          <a:effectLst/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4572008"/>
            <a:ext cx="1857388" cy="862385"/>
          </a:xfrm>
          <a:prstGeom prst="rect">
            <a:avLst/>
          </a:prstGeom>
          <a:effectLst/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5072050"/>
            <a:ext cx="2023876" cy="862385"/>
          </a:xfrm>
          <a:prstGeom prst="rect">
            <a:avLst/>
          </a:prstGeom>
          <a:effectLst/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5072050"/>
            <a:ext cx="1857388" cy="862385"/>
          </a:xfrm>
          <a:prstGeom prst="rect">
            <a:avLst/>
          </a:prstGeom>
          <a:effectLst/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5500702"/>
            <a:ext cx="2023876" cy="862385"/>
          </a:xfrm>
          <a:prstGeom prst="rect">
            <a:avLst/>
          </a:prstGeom>
          <a:effectLst/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5500702"/>
            <a:ext cx="1857388" cy="862385"/>
          </a:xfrm>
          <a:prstGeom prst="rect">
            <a:avLst/>
          </a:prstGeom>
          <a:effectLst/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5998155"/>
            <a:ext cx="2023876" cy="862385"/>
          </a:xfrm>
          <a:prstGeom prst="rect">
            <a:avLst/>
          </a:prstGeom>
          <a:effectLst/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5998155"/>
            <a:ext cx="1857388" cy="862385"/>
          </a:xfrm>
          <a:prstGeom prst="rect">
            <a:avLst/>
          </a:prstGeom>
          <a:effectLst/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6426807"/>
            <a:ext cx="2023876" cy="862385"/>
          </a:xfrm>
          <a:prstGeom prst="rect">
            <a:avLst/>
          </a:prstGeom>
          <a:effectLst/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6426807"/>
            <a:ext cx="1857388" cy="862385"/>
          </a:xfrm>
          <a:prstGeom prst="rect">
            <a:avLst/>
          </a:prstGeom>
          <a:effectLst/>
        </p:spPr>
      </p:pic>
      <p:sp>
        <p:nvSpPr>
          <p:cNvPr id="33" name="32 Rectángulo"/>
          <p:cNvSpPr/>
          <p:nvPr/>
        </p:nvSpPr>
        <p:spPr>
          <a:xfrm>
            <a:off x="0" y="0"/>
            <a:ext cx="9144000" cy="742952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624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286116" y="0"/>
            <a:ext cx="1428728" cy="141444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643438" y="0"/>
            <a:ext cx="1357290" cy="128586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286116" y="1214422"/>
            <a:ext cx="1428728" cy="141444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572000" y="1214422"/>
            <a:ext cx="1357290" cy="128586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643438" y="2571744"/>
            <a:ext cx="1357290" cy="128586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286116" y="2500306"/>
            <a:ext cx="1428728" cy="141444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643438" y="3786190"/>
            <a:ext cx="1357290" cy="128586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143240" y="6150779"/>
            <a:ext cx="1428728" cy="141444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500562" y="5143512"/>
            <a:ext cx="1500198" cy="128586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286116" y="3786190"/>
            <a:ext cx="1428728" cy="141444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143240" y="5000636"/>
            <a:ext cx="1428728" cy="141444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rainbow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H="1">
            <a:off x="4643438" y="6215070"/>
            <a:ext cx="1357290" cy="128586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742952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624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929058" y="4857785"/>
            <a:ext cx="1428750" cy="1428750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3786182" y="71439"/>
            <a:ext cx="1428750" cy="1428750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6429388" y="2428893"/>
            <a:ext cx="1428750" cy="1428750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6132393">
            <a:off x="1563622" y="1706532"/>
            <a:ext cx="1428750" cy="1428750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7734359">
            <a:off x="2004674" y="933138"/>
            <a:ext cx="1428750" cy="1428750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9030222">
            <a:off x="2793755" y="364894"/>
            <a:ext cx="1428750" cy="1428750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4779942">
            <a:off x="6162996" y="1376683"/>
            <a:ext cx="1428750" cy="1428750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3553842">
            <a:off x="5582159" y="581534"/>
            <a:ext cx="1428750" cy="1428750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2335866">
            <a:off x="4739092" y="238530"/>
            <a:ext cx="1428750" cy="1428750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205662">
            <a:off x="1492184" y="2635225"/>
            <a:ext cx="1428750" cy="1428750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655644">
            <a:off x="1757284" y="3471831"/>
            <a:ext cx="1428750" cy="1428750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730398">
            <a:off x="2224658" y="4153517"/>
            <a:ext cx="1428750" cy="1428750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368750">
            <a:off x="3007146" y="4650251"/>
            <a:ext cx="1428750" cy="1428750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9860310">
            <a:off x="4857752" y="4714909"/>
            <a:ext cx="1428750" cy="1428750"/>
          </a:xfrm>
          <a:prstGeom prst="rect">
            <a:avLst/>
          </a:prstGeom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8653952">
            <a:off x="5715008" y="4143405"/>
            <a:ext cx="1428750" cy="1428750"/>
          </a:xfrm>
          <a:prstGeom prst="rect">
            <a:avLst/>
          </a:prstGeom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7642773">
            <a:off x="6264403" y="3406916"/>
            <a:ext cx="1428750" cy="142875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65000"/>
              <a:lumOff val="3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ecoration-152886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357554" y="0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ecoration-152886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286116" y="142873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ecoration-152886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286116" y="285749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ecoration-152886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286116" y="4214818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ecoration-152886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214678" y="557211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ecoration-152886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786314" y="0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ecoration-152886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714876" y="142873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ecoration-152886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714876" y="285749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ecoration-152886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714876" y="4214818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ecoration-152886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643438" y="5572116"/>
            <a:ext cx="1285884" cy="12858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7746">
            <a:off x="3849863" y="59595"/>
            <a:ext cx="1790700" cy="1905000"/>
          </a:xfrm>
          <a:prstGeom prst="rect">
            <a:avLst/>
          </a:prstGeom>
        </p:spPr>
      </p:pic>
      <p:pic>
        <p:nvPicPr>
          <p:cNvPr id="6" name="5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1037746">
            <a:off x="4707117" y="59594"/>
            <a:ext cx="1790700" cy="1905000"/>
          </a:xfrm>
          <a:prstGeom prst="rect">
            <a:avLst/>
          </a:prstGeom>
        </p:spPr>
      </p:pic>
      <p:pic>
        <p:nvPicPr>
          <p:cNvPr id="7" name="6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744408">
            <a:off x="5618733" y="593339"/>
            <a:ext cx="1790700" cy="2038385"/>
          </a:xfrm>
          <a:prstGeom prst="rect">
            <a:avLst/>
          </a:prstGeom>
        </p:spPr>
      </p:pic>
      <p:pic>
        <p:nvPicPr>
          <p:cNvPr id="8" name="7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310587">
            <a:off x="6121782" y="1321226"/>
            <a:ext cx="1790700" cy="2038385"/>
          </a:xfrm>
          <a:prstGeom prst="rect">
            <a:avLst/>
          </a:prstGeom>
        </p:spPr>
      </p:pic>
      <p:pic>
        <p:nvPicPr>
          <p:cNvPr id="9" name="8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6124603" y="2733654"/>
            <a:ext cx="1790700" cy="2038385"/>
          </a:xfrm>
          <a:prstGeom prst="rect">
            <a:avLst/>
          </a:prstGeom>
        </p:spPr>
      </p:pic>
      <p:pic>
        <p:nvPicPr>
          <p:cNvPr id="10" name="9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838851" y="4019538"/>
            <a:ext cx="1790700" cy="2038385"/>
          </a:xfrm>
          <a:prstGeom prst="rect">
            <a:avLst/>
          </a:prstGeom>
        </p:spPr>
      </p:pic>
      <p:pic>
        <p:nvPicPr>
          <p:cNvPr id="11" name="10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367956">
            <a:off x="5195909" y="4519603"/>
            <a:ext cx="1790700" cy="2038385"/>
          </a:xfrm>
          <a:prstGeom prst="rect">
            <a:avLst/>
          </a:prstGeom>
        </p:spPr>
      </p:pic>
      <p:pic>
        <p:nvPicPr>
          <p:cNvPr id="12" name="11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212753">
            <a:off x="4159626" y="4908958"/>
            <a:ext cx="1790700" cy="2038385"/>
          </a:xfrm>
          <a:prstGeom prst="rect">
            <a:avLst/>
          </a:prstGeom>
        </p:spPr>
      </p:pic>
      <p:pic>
        <p:nvPicPr>
          <p:cNvPr id="13" name="12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63852">
            <a:off x="3230931" y="4908960"/>
            <a:ext cx="1790700" cy="2038385"/>
          </a:xfrm>
          <a:prstGeom prst="rect">
            <a:avLst/>
          </a:prstGeom>
        </p:spPr>
      </p:pic>
      <p:pic>
        <p:nvPicPr>
          <p:cNvPr id="14" name="13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19651">
            <a:off x="2452109" y="4619194"/>
            <a:ext cx="1790700" cy="2038385"/>
          </a:xfrm>
          <a:prstGeom prst="rect">
            <a:avLst/>
          </a:prstGeom>
        </p:spPr>
      </p:pic>
      <p:pic>
        <p:nvPicPr>
          <p:cNvPr id="15" name="14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631974">
            <a:off x="1813727" y="3836499"/>
            <a:ext cx="1790700" cy="2038385"/>
          </a:xfrm>
          <a:prstGeom prst="rect">
            <a:avLst/>
          </a:prstGeom>
        </p:spPr>
      </p:pic>
      <p:pic>
        <p:nvPicPr>
          <p:cNvPr id="16" name="15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619671">
            <a:off x="1442168" y="2868612"/>
            <a:ext cx="1790700" cy="2038385"/>
          </a:xfrm>
          <a:prstGeom prst="rect">
            <a:avLst/>
          </a:prstGeom>
        </p:spPr>
      </p:pic>
      <p:pic>
        <p:nvPicPr>
          <p:cNvPr id="17" name="16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619671">
            <a:off x="1585044" y="1868480"/>
            <a:ext cx="1790700" cy="2038385"/>
          </a:xfrm>
          <a:prstGeom prst="rect">
            <a:avLst/>
          </a:prstGeom>
        </p:spPr>
      </p:pic>
      <p:pic>
        <p:nvPicPr>
          <p:cNvPr id="18" name="17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083402">
            <a:off x="1942233" y="1154100"/>
            <a:ext cx="1790700" cy="2038385"/>
          </a:xfrm>
          <a:prstGeom prst="rect">
            <a:avLst/>
          </a:prstGeom>
        </p:spPr>
      </p:pic>
      <p:pic>
        <p:nvPicPr>
          <p:cNvPr id="19" name="18 Imagen" descr="fire-443549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86703">
            <a:off x="2691246" y="220881"/>
            <a:ext cx="1790700" cy="2038385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0"/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2"/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  <p:bldP spid="2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928794" y="1571612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1571613"/>
            <a:ext cx="1714480" cy="17637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72132" y="1571612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786182" y="1571612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486650" y="1500174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928794" y="3357562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3357563"/>
            <a:ext cx="1714480" cy="17637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643570" y="3286124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786182" y="3357562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486650" y="3286124"/>
            <a:ext cx="1657350" cy="170497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624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1053858">
            <a:off x="3752865" y="3496008"/>
            <a:ext cx="1928826" cy="30412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1770610" y="1872672"/>
            <a:ext cx="1928826" cy="30412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714744" y="285728"/>
            <a:ext cx="1928826" cy="30412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5400000">
            <a:off x="5723631" y="1888571"/>
            <a:ext cx="1928826" cy="3041218"/>
          </a:xfrm>
          <a:prstGeom prst="rect">
            <a:avLst/>
          </a:prstGeom>
          <a:effectLst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 rot="13218521">
            <a:off x="4831814" y="1125834"/>
            <a:ext cx="2857500" cy="2514600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 rot="11981458">
            <a:off x="3554774" y="407890"/>
            <a:ext cx="2857500" cy="2514600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 rot="16516410">
            <a:off x="5240926" y="2209786"/>
            <a:ext cx="2857500" cy="2514600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 rot="18078449">
            <a:off x="4674146" y="3331363"/>
            <a:ext cx="2857500" cy="2514600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 rot="20023740">
            <a:off x="3589153" y="3909904"/>
            <a:ext cx="3035099" cy="2400368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 rot="20892795">
            <a:off x="2842142" y="4090505"/>
            <a:ext cx="2507908" cy="2206959"/>
          </a:xfrm>
          <a:prstGeom prst="rect">
            <a:avLst/>
          </a:prstGeom>
        </p:spPr>
      </p:pic>
      <p:pic>
        <p:nvPicPr>
          <p:cNvPr id="11" name="10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 rot="2817629">
            <a:off x="1822606" y="3574017"/>
            <a:ext cx="2857500" cy="2514600"/>
          </a:xfrm>
          <a:prstGeom prst="rect">
            <a:avLst/>
          </a:prstGeom>
        </p:spPr>
      </p:pic>
      <p:pic>
        <p:nvPicPr>
          <p:cNvPr id="12" name="11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 rot="5576594">
            <a:off x="1257543" y="2520138"/>
            <a:ext cx="2857500" cy="2514600"/>
          </a:xfrm>
          <a:prstGeom prst="rect">
            <a:avLst/>
          </a:prstGeom>
        </p:spPr>
      </p:pic>
      <p:pic>
        <p:nvPicPr>
          <p:cNvPr id="13" name="12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 rot="7557590">
            <a:off x="1428032" y="1208960"/>
            <a:ext cx="2857500" cy="2514600"/>
          </a:xfrm>
          <a:prstGeom prst="rect">
            <a:avLst/>
          </a:prstGeom>
        </p:spPr>
      </p:pic>
      <p:pic>
        <p:nvPicPr>
          <p:cNvPr id="14" name="13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 rot="10800000">
            <a:off x="2285984" y="571480"/>
            <a:ext cx="2857500" cy="251460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rgbClr val="764F00">
                  <a:shade val="67500"/>
                  <a:satMod val="115000"/>
                </a:srgbClr>
              </a:gs>
              <a:gs pos="100000">
                <a:srgbClr val="764F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" y="0"/>
            <a:ext cx="9126141" cy="6858000"/>
          </a:xfrm>
          <a:prstGeom prst="rect">
            <a:avLst/>
          </a:prstGeom>
        </p:spPr>
      </p:pic>
      <p:pic>
        <p:nvPicPr>
          <p:cNvPr id="5" name="4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95069">
            <a:off x="7975083" y="67069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27133">
            <a:off x="7369411" y="98556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92867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1785926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27133">
            <a:off x="6512153" y="1771378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271462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27133">
            <a:off x="6226401" y="2700074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3571876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27133">
            <a:off x="5440584" y="3485891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4429132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27133">
            <a:off x="5011956" y="4486024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5286388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825700">
                  <a:shade val="67500"/>
                  <a:satMod val="115000"/>
                </a:srgbClr>
              </a:gs>
              <a:gs pos="100000">
                <a:srgbClr val="8257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7079" cy="6858000"/>
          </a:xfrm>
          <a:prstGeom prst="rect">
            <a:avLst/>
          </a:prstGeom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71934" y="428604"/>
            <a:ext cx="1285884" cy="1377733"/>
          </a:xfrm>
          <a:prstGeom prst="rect">
            <a:avLst/>
          </a:prstGeom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5214950"/>
            <a:ext cx="1285884" cy="1377733"/>
          </a:xfrm>
          <a:prstGeom prst="rect">
            <a:avLst/>
          </a:prstGeom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2714620"/>
            <a:ext cx="1285884" cy="1377733"/>
          </a:xfrm>
          <a:prstGeom prst="rect">
            <a:avLst/>
          </a:prstGeom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512" y="3000372"/>
            <a:ext cx="1285884" cy="1377733"/>
          </a:xfrm>
          <a:prstGeom prst="rect">
            <a:avLst/>
          </a:prstGeom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642918"/>
            <a:ext cx="1285884" cy="1377733"/>
          </a:xfrm>
          <a:prstGeom prst="rect">
            <a:avLst/>
          </a:prstGeom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85918" y="1428736"/>
            <a:ext cx="1285884" cy="1377733"/>
          </a:xfrm>
          <a:prstGeom prst="rect">
            <a:avLst/>
          </a:prstGeom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42" y="714356"/>
            <a:ext cx="1285884" cy="1377733"/>
          </a:xfrm>
          <a:prstGeom prst="rect">
            <a:avLst/>
          </a:prstGeom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00760" y="1714488"/>
            <a:ext cx="1285884" cy="1377733"/>
          </a:xfrm>
          <a:prstGeom prst="rect">
            <a:avLst/>
          </a:prstGeom>
        </p:spPr>
      </p:pic>
      <p:pic>
        <p:nvPicPr>
          <p:cNvPr id="13" name="12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4214818"/>
            <a:ext cx="1285884" cy="1377733"/>
          </a:xfrm>
          <a:prstGeom prst="rect">
            <a:avLst/>
          </a:prstGeom>
        </p:spPr>
      </p:pic>
      <p:pic>
        <p:nvPicPr>
          <p:cNvPr id="14" name="13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5000636"/>
            <a:ext cx="1285884" cy="1377733"/>
          </a:xfrm>
          <a:prstGeom prst="rect">
            <a:avLst/>
          </a:prstGeom>
        </p:spPr>
      </p:pic>
      <p:pic>
        <p:nvPicPr>
          <p:cNvPr id="15" name="14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4786322"/>
            <a:ext cx="1285884" cy="1377733"/>
          </a:xfrm>
          <a:prstGeom prst="rect">
            <a:avLst/>
          </a:prstGeom>
        </p:spPr>
      </p:pic>
      <p:pic>
        <p:nvPicPr>
          <p:cNvPr id="16" name="15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3929066"/>
            <a:ext cx="1285884" cy="1377733"/>
          </a:xfrm>
          <a:prstGeom prst="rect">
            <a:avLst/>
          </a:prstGeom>
        </p:spPr>
      </p:pic>
      <p:pic>
        <p:nvPicPr>
          <p:cNvPr id="17" name="16 Imagen" descr="rehilete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2071678"/>
            <a:ext cx="2857500" cy="2667000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65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0"/>
            <a:ext cx="3048000" cy="1214422"/>
          </a:xfrm>
          <a:prstGeom prst="rect">
            <a:avLst/>
          </a:prstGeom>
        </p:spPr>
      </p:pic>
      <p:pic>
        <p:nvPicPr>
          <p:cNvPr id="6" name="5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0"/>
            <a:ext cx="3143272" cy="1214422"/>
          </a:xfrm>
          <a:prstGeom prst="rect">
            <a:avLst/>
          </a:prstGeom>
        </p:spPr>
      </p:pic>
      <p:pic>
        <p:nvPicPr>
          <p:cNvPr id="7" name="6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357166"/>
            <a:ext cx="3048000" cy="1214422"/>
          </a:xfrm>
          <a:prstGeom prst="rect">
            <a:avLst/>
          </a:prstGeom>
        </p:spPr>
      </p:pic>
      <p:pic>
        <p:nvPicPr>
          <p:cNvPr id="8" name="7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357166"/>
            <a:ext cx="3143272" cy="1214422"/>
          </a:xfrm>
          <a:prstGeom prst="rect">
            <a:avLst/>
          </a:prstGeom>
        </p:spPr>
      </p:pic>
      <p:pic>
        <p:nvPicPr>
          <p:cNvPr id="9" name="8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857256"/>
            <a:ext cx="3048000" cy="1214422"/>
          </a:xfrm>
          <a:prstGeom prst="rect">
            <a:avLst/>
          </a:prstGeom>
        </p:spPr>
      </p:pic>
      <p:pic>
        <p:nvPicPr>
          <p:cNvPr id="10" name="9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857256"/>
            <a:ext cx="3143272" cy="1214422"/>
          </a:xfrm>
          <a:prstGeom prst="rect">
            <a:avLst/>
          </a:prstGeom>
        </p:spPr>
      </p:pic>
      <p:pic>
        <p:nvPicPr>
          <p:cNvPr id="11" name="10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1214422"/>
            <a:ext cx="3048000" cy="1214422"/>
          </a:xfrm>
          <a:prstGeom prst="rect">
            <a:avLst/>
          </a:prstGeom>
        </p:spPr>
      </p:pic>
      <p:pic>
        <p:nvPicPr>
          <p:cNvPr id="12" name="11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1214422"/>
            <a:ext cx="3143272" cy="1214422"/>
          </a:xfrm>
          <a:prstGeom prst="rect">
            <a:avLst/>
          </a:prstGeom>
        </p:spPr>
      </p:pic>
      <p:pic>
        <p:nvPicPr>
          <p:cNvPr id="13" name="12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1571636"/>
            <a:ext cx="3048000" cy="1214422"/>
          </a:xfrm>
          <a:prstGeom prst="rect">
            <a:avLst/>
          </a:prstGeom>
        </p:spPr>
      </p:pic>
      <p:pic>
        <p:nvPicPr>
          <p:cNvPr id="14" name="13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1571636"/>
            <a:ext cx="3143272" cy="1214422"/>
          </a:xfrm>
          <a:prstGeom prst="rect">
            <a:avLst/>
          </a:prstGeom>
        </p:spPr>
      </p:pic>
      <p:pic>
        <p:nvPicPr>
          <p:cNvPr id="15" name="1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1928802"/>
            <a:ext cx="3048000" cy="1214422"/>
          </a:xfrm>
          <a:prstGeom prst="rect">
            <a:avLst/>
          </a:prstGeom>
        </p:spPr>
      </p:pic>
      <p:pic>
        <p:nvPicPr>
          <p:cNvPr id="16" name="15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1928802"/>
            <a:ext cx="3143272" cy="1214422"/>
          </a:xfrm>
          <a:prstGeom prst="rect">
            <a:avLst/>
          </a:prstGeom>
        </p:spPr>
      </p:pic>
      <p:pic>
        <p:nvPicPr>
          <p:cNvPr id="17" name="16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2428892"/>
            <a:ext cx="3048000" cy="1214422"/>
          </a:xfrm>
          <a:prstGeom prst="rect">
            <a:avLst/>
          </a:prstGeom>
        </p:spPr>
      </p:pic>
      <p:pic>
        <p:nvPicPr>
          <p:cNvPr id="18" name="17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2428892"/>
            <a:ext cx="3143272" cy="1214422"/>
          </a:xfrm>
          <a:prstGeom prst="rect">
            <a:avLst/>
          </a:prstGeom>
        </p:spPr>
      </p:pic>
      <p:pic>
        <p:nvPicPr>
          <p:cNvPr id="19" name="18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2786058"/>
            <a:ext cx="3048000" cy="1214422"/>
          </a:xfrm>
          <a:prstGeom prst="rect">
            <a:avLst/>
          </a:prstGeom>
        </p:spPr>
      </p:pic>
      <p:pic>
        <p:nvPicPr>
          <p:cNvPr id="20" name="19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2786058"/>
            <a:ext cx="3143272" cy="1214422"/>
          </a:xfrm>
          <a:prstGeom prst="rect">
            <a:avLst/>
          </a:prstGeom>
        </p:spPr>
      </p:pic>
      <p:pic>
        <p:nvPicPr>
          <p:cNvPr id="21" name="20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3143272"/>
            <a:ext cx="3048000" cy="1214422"/>
          </a:xfrm>
          <a:prstGeom prst="rect">
            <a:avLst/>
          </a:prstGeom>
        </p:spPr>
      </p:pic>
      <p:pic>
        <p:nvPicPr>
          <p:cNvPr id="22" name="21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3143272"/>
            <a:ext cx="3143272" cy="1214422"/>
          </a:xfrm>
          <a:prstGeom prst="rect">
            <a:avLst/>
          </a:prstGeom>
        </p:spPr>
      </p:pic>
      <p:pic>
        <p:nvPicPr>
          <p:cNvPr id="23" name="22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3500438"/>
            <a:ext cx="3048000" cy="1214422"/>
          </a:xfrm>
          <a:prstGeom prst="rect">
            <a:avLst/>
          </a:prstGeom>
        </p:spPr>
      </p:pic>
      <p:pic>
        <p:nvPicPr>
          <p:cNvPr id="24" name="23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3500438"/>
            <a:ext cx="3143272" cy="1214422"/>
          </a:xfrm>
          <a:prstGeom prst="rect">
            <a:avLst/>
          </a:prstGeom>
        </p:spPr>
      </p:pic>
      <p:pic>
        <p:nvPicPr>
          <p:cNvPr id="25" name="2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3929066"/>
            <a:ext cx="3048000" cy="1214422"/>
          </a:xfrm>
          <a:prstGeom prst="rect">
            <a:avLst/>
          </a:prstGeom>
        </p:spPr>
      </p:pic>
      <p:pic>
        <p:nvPicPr>
          <p:cNvPr id="26" name="25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3929066"/>
            <a:ext cx="3143272" cy="1214422"/>
          </a:xfrm>
          <a:prstGeom prst="rect">
            <a:avLst/>
          </a:prstGeom>
        </p:spPr>
      </p:pic>
      <p:pic>
        <p:nvPicPr>
          <p:cNvPr id="27" name="26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428728" y="4357694"/>
            <a:ext cx="3048000" cy="1214422"/>
          </a:xfrm>
          <a:prstGeom prst="rect">
            <a:avLst/>
          </a:prstGeom>
        </p:spPr>
      </p:pic>
      <p:pic>
        <p:nvPicPr>
          <p:cNvPr id="28" name="27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357686" y="4357694"/>
            <a:ext cx="3143272" cy="1214422"/>
          </a:xfrm>
          <a:prstGeom prst="rect">
            <a:avLst/>
          </a:prstGeom>
        </p:spPr>
      </p:pic>
      <p:pic>
        <p:nvPicPr>
          <p:cNvPr id="29" name="28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357290" y="4643470"/>
            <a:ext cx="3048000" cy="1214422"/>
          </a:xfrm>
          <a:prstGeom prst="rect">
            <a:avLst/>
          </a:prstGeom>
        </p:spPr>
      </p:pic>
      <p:pic>
        <p:nvPicPr>
          <p:cNvPr id="30" name="29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286248" y="4643470"/>
            <a:ext cx="3143272" cy="1214422"/>
          </a:xfrm>
          <a:prstGeom prst="rect">
            <a:avLst/>
          </a:prstGeom>
        </p:spPr>
      </p:pic>
      <p:pic>
        <p:nvPicPr>
          <p:cNvPr id="31" name="30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357290" y="5000636"/>
            <a:ext cx="3048000" cy="1214422"/>
          </a:xfrm>
          <a:prstGeom prst="rect">
            <a:avLst/>
          </a:prstGeom>
        </p:spPr>
      </p:pic>
      <p:pic>
        <p:nvPicPr>
          <p:cNvPr id="32" name="31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286248" y="5000636"/>
            <a:ext cx="3143272" cy="1214422"/>
          </a:xfrm>
          <a:prstGeom prst="rect">
            <a:avLst/>
          </a:prstGeom>
        </p:spPr>
      </p:pic>
      <p:pic>
        <p:nvPicPr>
          <p:cNvPr id="33" name="32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357290" y="5357826"/>
            <a:ext cx="3048000" cy="1214422"/>
          </a:xfrm>
          <a:prstGeom prst="rect">
            <a:avLst/>
          </a:prstGeom>
        </p:spPr>
      </p:pic>
      <p:pic>
        <p:nvPicPr>
          <p:cNvPr id="34" name="33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286248" y="5357826"/>
            <a:ext cx="3143272" cy="1214422"/>
          </a:xfrm>
          <a:prstGeom prst="rect">
            <a:avLst/>
          </a:prstGeom>
        </p:spPr>
      </p:pic>
      <p:pic>
        <p:nvPicPr>
          <p:cNvPr id="35" name="3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1285852" y="5643578"/>
            <a:ext cx="3048000" cy="1214422"/>
          </a:xfrm>
          <a:prstGeom prst="rect">
            <a:avLst/>
          </a:prstGeom>
        </p:spPr>
      </p:pic>
      <p:pic>
        <p:nvPicPr>
          <p:cNvPr id="36" name="35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flipH="1">
            <a:off x="4286248" y="5643578"/>
            <a:ext cx="3143272" cy="1214422"/>
          </a:xfrm>
          <a:prstGeom prst="rect">
            <a:avLst/>
          </a:prstGeom>
        </p:spPr>
      </p:pic>
      <p:sp>
        <p:nvSpPr>
          <p:cNvPr id="37" name="3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2000"/>
                            </p:stCondLst>
                            <p:childTnLst>
                              <p:par>
                                <p:cTn id="29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rgbClr val="825700">
                  <a:shade val="67500"/>
                  <a:satMod val="115000"/>
                </a:srgbClr>
              </a:gs>
              <a:gs pos="100000">
                <a:srgbClr val="8257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187284">
            <a:off x="3645677" y="775528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E4B338">
                  <a:shade val="30000"/>
                  <a:satMod val="115000"/>
                  <a:alpha val="24000"/>
                </a:srgbClr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26182">
            <a:off x="3574311" y="4240835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E4B338">
                  <a:shade val="30000"/>
                  <a:satMod val="115000"/>
                  <a:alpha val="24000"/>
                </a:srgbClr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806971">
            <a:off x="1786558" y="2454699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E4B338">
                  <a:shade val="30000"/>
                  <a:satMod val="115000"/>
                  <a:alpha val="24000"/>
                </a:srgbClr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748098">
            <a:off x="5355653" y="2667277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E4B338">
                  <a:shade val="30000"/>
                  <a:satMod val="115000"/>
                  <a:alpha val="24000"/>
                </a:srgbClr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400000">
            <a:off x="2468322" y="1299763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E4B338">
                  <a:shade val="30000"/>
                  <a:satMod val="115000"/>
                  <a:alpha val="24000"/>
                </a:srgbClr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2" y="1285860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E4B338">
                  <a:shade val="30000"/>
                  <a:satMod val="115000"/>
                  <a:alpha val="24000"/>
                </a:srgbClr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>
            <a:off x="2285984" y="3786190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E4B338">
                  <a:shade val="30000"/>
                  <a:satMod val="115000"/>
                  <a:alpha val="24000"/>
                </a:srgbClr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833921" y="3738583"/>
            <a:ext cx="1817381" cy="1769719"/>
          </a:xfrm>
          <a:prstGeom prst="teardrop">
            <a:avLst>
              <a:gd name="adj" fmla="val 143785"/>
            </a:avLst>
          </a:prstGeom>
          <a:gradFill flip="none" rotWithShape="1">
            <a:gsLst>
              <a:gs pos="49000">
                <a:srgbClr val="E4B338">
                  <a:shade val="30000"/>
                  <a:satMod val="115000"/>
                  <a:alpha val="24000"/>
                </a:srgbClr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4B338">
                  <a:shade val="30000"/>
                  <a:satMod val="115000"/>
                </a:srgbClr>
              </a:gs>
              <a:gs pos="50000">
                <a:srgbClr val="E4B338">
                  <a:shade val="67500"/>
                  <a:satMod val="115000"/>
                </a:srgbClr>
              </a:gs>
              <a:gs pos="100000">
                <a:srgbClr val="E4B33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053858">
            <a:off x="3752865" y="3496008"/>
            <a:ext cx="1928826" cy="3041218"/>
          </a:xfrm>
          <a:prstGeom prst="rect">
            <a:avLst/>
          </a:prstGeom>
          <a:effectLst/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1770610" y="1872672"/>
            <a:ext cx="1928826" cy="3041218"/>
          </a:xfrm>
          <a:prstGeom prst="rect">
            <a:avLst/>
          </a:prstGeom>
          <a:effectLst/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4" y="285728"/>
            <a:ext cx="1928826" cy="304121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5723631" y="1888571"/>
            <a:ext cx="1928826" cy="3041218"/>
          </a:xfrm>
          <a:prstGeom prst="rect">
            <a:avLst/>
          </a:prstGeom>
          <a:effectLst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624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5715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1438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7153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42876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8591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14314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50029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85752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21467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7190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92905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8628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64343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6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35781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71504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7219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42942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8657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14380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50095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858180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38" y="1214422"/>
            <a:ext cx="357158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28" y="1214422"/>
            <a:ext cx="285752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858248" y="1214422"/>
            <a:ext cx="285752" cy="4286280"/>
          </a:xfrm>
          <a:prstGeom prst="rect">
            <a:avLst/>
          </a:prstGeom>
          <a:gradFill flip="none" rotWithShape="1">
            <a:gsLst>
              <a:gs pos="6000">
                <a:srgbClr val="E4B338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  <a:tileRect/>
          </a:gradFill>
          <a:ln>
            <a:solidFill>
              <a:schemeClr val="bg2">
                <a:lumMod val="75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1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825700">
                  <a:shade val="67500"/>
                  <a:satMod val="115000"/>
                </a:srgbClr>
              </a:gs>
              <a:gs pos="100000">
                <a:srgbClr val="8257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95069">
            <a:off x="7975083" y="67069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27133">
            <a:off x="7369411" y="98556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92867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1785926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27133">
            <a:off x="6512153" y="1771378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2714620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27133">
            <a:off x="6226401" y="2700074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3571876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27133">
            <a:off x="5440584" y="3485891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4429132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27133">
            <a:off x="5011956" y="4486024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5286388"/>
            <a:ext cx="1250171" cy="1166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257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3714744" y="1142984"/>
            <a:ext cx="4429092" cy="4357718"/>
          </a:xfrm>
          <a:prstGeom prst="chevron">
            <a:avLst>
              <a:gd name="adj" fmla="val 53060"/>
            </a:avLst>
          </a:prstGeom>
          <a:gradFill flip="none" rotWithShape="1">
            <a:gsLst>
              <a:gs pos="0">
                <a:srgbClr val="FFE2A7"/>
              </a:gs>
              <a:gs pos="50000">
                <a:srgbClr val="865900">
                  <a:shade val="67500"/>
                  <a:satMod val="115000"/>
                </a:srgbClr>
              </a:gs>
              <a:gs pos="100000">
                <a:srgbClr val="865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1000068" y="1142984"/>
            <a:ext cx="4857784" cy="4357718"/>
          </a:xfrm>
          <a:prstGeom prst="chevron">
            <a:avLst>
              <a:gd name="adj" fmla="val 62240"/>
            </a:avLst>
          </a:prstGeom>
          <a:gradFill flip="none" rotWithShape="1">
            <a:gsLst>
              <a:gs pos="0">
                <a:srgbClr val="FFE2A7"/>
              </a:gs>
              <a:gs pos="50000">
                <a:srgbClr val="865900">
                  <a:shade val="67500"/>
                  <a:satMod val="115000"/>
                </a:srgbClr>
              </a:gs>
              <a:gs pos="100000">
                <a:srgbClr val="865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0" y="1142984"/>
            <a:ext cx="4857784" cy="4357718"/>
          </a:xfrm>
          <a:prstGeom prst="chevron">
            <a:avLst>
              <a:gd name="adj" fmla="val 62240"/>
            </a:avLst>
          </a:prstGeom>
          <a:gradFill flip="none" rotWithShape="1">
            <a:gsLst>
              <a:gs pos="0">
                <a:srgbClr val="FFE2A7"/>
              </a:gs>
              <a:gs pos="50000">
                <a:srgbClr val="865900">
                  <a:shade val="67500"/>
                  <a:satMod val="115000"/>
                </a:srgbClr>
              </a:gs>
              <a:gs pos="100000">
                <a:srgbClr val="865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714908" y="1142984"/>
            <a:ext cx="4429092" cy="4357718"/>
          </a:xfrm>
          <a:prstGeom prst="chevron">
            <a:avLst>
              <a:gd name="adj" fmla="val 53060"/>
            </a:avLst>
          </a:prstGeom>
          <a:gradFill flip="none" rotWithShape="1">
            <a:gsLst>
              <a:gs pos="0">
                <a:srgbClr val="FFE2A7"/>
              </a:gs>
              <a:gs pos="50000">
                <a:srgbClr val="865900">
                  <a:shade val="67500"/>
                  <a:satMod val="115000"/>
                </a:srgbClr>
              </a:gs>
              <a:gs pos="100000">
                <a:srgbClr val="8659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4B338"/>
              </a:gs>
              <a:gs pos="50000">
                <a:srgbClr val="744D00">
                  <a:shade val="67500"/>
                  <a:satMod val="115000"/>
                </a:srgbClr>
              </a:gs>
              <a:gs pos="100000">
                <a:srgbClr val="744D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-214302" y="71426"/>
            <a:ext cx="2928934" cy="2786082"/>
          </a:xfrm>
          <a:prstGeom prst="chevron">
            <a:avLst>
              <a:gd name="adj" fmla="val 93343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1000112" y="71426"/>
            <a:ext cx="2928934" cy="2786082"/>
          </a:xfrm>
          <a:prstGeom prst="chevron">
            <a:avLst>
              <a:gd name="adj" fmla="val 93343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2500310" y="142864"/>
            <a:ext cx="2928934" cy="2643206"/>
          </a:xfrm>
          <a:prstGeom prst="chevron">
            <a:avLst>
              <a:gd name="adj" fmla="val 100550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750475" y="107145"/>
            <a:ext cx="2928934" cy="2714644"/>
          </a:xfrm>
          <a:prstGeom prst="chevron">
            <a:avLst>
              <a:gd name="adj" fmla="val 96852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5107797" y="178583"/>
            <a:ext cx="2928934" cy="2571768"/>
          </a:xfrm>
          <a:prstGeom prst="chevron">
            <a:avLst>
              <a:gd name="adj" fmla="val 10149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6393665" y="178599"/>
            <a:ext cx="2928934" cy="2571736"/>
          </a:xfrm>
          <a:prstGeom prst="chevron">
            <a:avLst>
              <a:gd name="adj" fmla="val 102972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-142864" y="4071930"/>
            <a:ext cx="2928934" cy="2643206"/>
          </a:xfrm>
          <a:prstGeom prst="chevron">
            <a:avLst>
              <a:gd name="adj" fmla="val 10116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1000128" y="4000508"/>
            <a:ext cx="2928934" cy="2786050"/>
          </a:xfrm>
          <a:prstGeom prst="chevron">
            <a:avLst>
              <a:gd name="adj" fmla="val 93343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2500310" y="4071930"/>
            <a:ext cx="2928934" cy="2643206"/>
          </a:xfrm>
          <a:prstGeom prst="chevron">
            <a:avLst>
              <a:gd name="adj" fmla="val 10055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714756" y="4071930"/>
            <a:ext cx="2928934" cy="2643206"/>
          </a:xfrm>
          <a:prstGeom prst="chevron">
            <a:avLst>
              <a:gd name="adj" fmla="val 99829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5143516" y="4071930"/>
            <a:ext cx="2928934" cy="2643206"/>
          </a:xfrm>
          <a:prstGeom prst="chevron">
            <a:avLst>
              <a:gd name="adj" fmla="val 10055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6357946" y="4071946"/>
            <a:ext cx="2928934" cy="2643174"/>
          </a:xfrm>
          <a:prstGeom prst="chevron">
            <a:avLst>
              <a:gd name="adj" fmla="val 101271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825700">
                  <a:shade val="67500"/>
                  <a:satMod val="115000"/>
                </a:srgbClr>
              </a:gs>
              <a:gs pos="100000">
                <a:srgbClr val="8257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s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0"/>
            <a:ext cx="2023876" cy="862385"/>
          </a:xfrm>
          <a:prstGeom prst="rect">
            <a:avLst/>
          </a:prstGeom>
          <a:effectLst/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857388" cy="862385"/>
          </a:xfrm>
          <a:prstGeom prst="rect">
            <a:avLst/>
          </a:prstGeom>
          <a:effectLst/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500042"/>
            <a:ext cx="2023876" cy="862385"/>
          </a:xfrm>
          <a:prstGeom prst="rect">
            <a:avLst/>
          </a:prstGeom>
          <a:effectLst/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500042"/>
            <a:ext cx="1857388" cy="862385"/>
          </a:xfrm>
          <a:prstGeom prst="rect">
            <a:avLst/>
          </a:prstGeom>
          <a:effectLst/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928694"/>
            <a:ext cx="2023876" cy="862385"/>
          </a:xfrm>
          <a:prstGeom prst="rect">
            <a:avLst/>
          </a:prstGeom>
          <a:effectLst/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928694"/>
            <a:ext cx="1857388" cy="862385"/>
          </a:xfrm>
          <a:prstGeom prst="rect">
            <a:avLst/>
          </a:prstGeom>
          <a:effectLst/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1500174"/>
            <a:ext cx="2023876" cy="862385"/>
          </a:xfrm>
          <a:prstGeom prst="rect">
            <a:avLst/>
          </a:prstGeom>
          <a:effectLst/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1500174"/>
            <a:ext cx="1857388" cy="862385"/>
          </a:xfrm>
          <a:prstGeom prst="rect">
            <a:avLst/>
          </a:prstGeom>
          <a:effectLst/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2000216"/>
            <a:ext cx="2023876" cy="862385"/>
          </a:xfrm>
          <a:prstGeom prst="rect">
            <a:avLst/>
          </a:prstGeom>
          <a:effectLst/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2000216"/>
            <a:ext cx="1857388" cy="862385"/>
          </a:xfrm>
          <a:prstGeom prst="rect">
            <a:avLst/>
          </a:prstGeom>
          <a:effectLst/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2428868"/>
            <a:ext cx="2023876" cy="862385"/>
          </a:xfrm>
          <a:prstGeom prst="rect">
            <a:avLst/>
          </a:prstGeom>
          <a:effectLst/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2428868"/>
            <a:ext cx="1857388" cy="862385"/>
          </a:xfrm>
          <a:prstGeom prst="rect">
            <a:avLst/>
          </a:prstGeom>
          <a:effectLst/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3071810"/>
            <a:ext cx="2023876" cy="862385"/>
          </a:xfrm>
          <a:prstGeom prst="rect">
            <a:avLst/>
          </a:prstGeom>
          <a:effectLst/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357686" y="3071810"/>
            <a:ext cx="1857388" cy="862385"/>
          </a:xfrm>
          <a:prstGeom prst="rect">
            <a:avLst/>
          </a:prstGeom>
          <a:effectLst/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3571876"/>
            <a:ext cx="2023876" cy="862385"/>
          </a:xfrm>
          <a:prstGeom prst="rect">
            <a:avLst/>
          </a:prstGeom>
          <a:effectLst/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3571876"/>
            <a:ext cx="1857388" cy="862385"/>
          </a:xfrm>
          <a:prstGeom prst="rect">
            <a:avLst/>
          </a:prstGeom>
          <a:effectLst/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4000528"/>
            <a:ext cx="2023876" cy="862385"/>
          </a:xfrm>
          <a:prstGeom prst="rect">
            <a:avLst/>
          </a:prstGeom>
          <a:effectLst/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4000528"/>
            <a:ext cx="1857388" cy="862385"/>
          </a:xfrm>
          <a:prstGeom prst="rect">
            <a:avLst/>
          </a:prstGeom>
          <a:effectLst/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4572008"/>
            <a:ext cx="2023876" cy="862385"/>
          </a:xfrm>
          <a:prstGeom prst="rect">
            <a:avLst/>
          </a:prstGeom>
          <a:effectLst/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4572008"/>
            <a:ext cx="1857388" cy="862385"/>
          </a:xfrm>
          <a:prstGeom prst="rect">
            <a:avLst/>
          </a:prstGeom>
          <a:effectLst/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5072050"/>
            <a:ext cx="2023876" cy="862385"/>
          </a:xfrm>
          <a:prstGeom prst="rect">
            <a:avLst/>
          </a:prstGeom>
          <a:effectLst/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5072050"/>
            <a:ext cx="1857388" cy="862385"/>
          </a:xfrm>
          <a:prstGeom prst="rect">
            <a:avLst/>
          </a:prstGeom>
          <a:effectLst/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5500702"/>
            <a:ext cx="2023876" cy="862385"/>
          </a:xfrm>
          <a:prstGeom prst="rect">
            <a:avLst/>
          </a:prstGeom>
          <a:effectLst/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429124" y="5500702"/>
            <a:ext cx="1857388" cy="862385"/>
          </a:xfrm>
          <a:prstGeom prst="rect">
            <a:avLst/>
          </a:prstGeom>
          <a:effectLst/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5998155"/>
            <a:ext cx="2023876" cy="862385"/>
          </a:xfrm>
          <a:prstGeom prst="rect">
            <a:avLst/>
          </a:prstGeom>
          <a:effectLst/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998155"/>
            <a:ext cx="1857388" cy="862385"/>
          </a:xfrm>
          <a:prstGeom prst="rect">
            <a:avLst/>
          </a:prstGeom>
          <a:effectLst/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6426807"/>
            <a:ext cx="2023876" cy="862385"/>
          </a:xfrm>
          <a:prstGeom prst="rect">
            <a:avLst/>
          </a:prstGeom>
          <a:effectLst/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6426807"/>
            <a:ext cx="1857388" cy="862385"/>
          </a:xfrm>
          <a:prstGeom prst="rect">
            <a:avLst/>
          </a:prstGeom>
          <a:effectLst/>
        </p:spPr>
      </p:pic>
      <p:sp>
        <p:nvSpPr>
          <p:cNvPr id="33" name="32 Rectángulo"/>
          <p:cNvSpPr/>
          <p:nvPr/>
        </p:nvSpPr>
        <p:spPr>
          <a:xfrm>
            <a:off x="0" y="0"/>
            <a:ext cx="9144000" cy="73580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865900">
                  <a:shade val="30000"/>
                  <a:satMod val="115000"/>
                </a:srgbClr>
              </a:gs>
              <a:gs pos="50000">
                <a:srgbClr val="865900">
                  <a:shade val="67500"/>
                  <a:satMod val="115000"/>
                </a:srgbClr>
              </a:gs>
              <a:gs pos="100000">
                <a:srgbClr val="865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ang jpeg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3616775">
            <a:off x="2123690" y="5301347"/>
            <a:ext cx="3143272" cy="214314"/>
          </a:xfrm>
          <a:prstGeom prst="rect">
            <a:avLst/>
          </a:prstGeom>
          <a:solidFill>
            <a:srgbClr val="8257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339082" y="5197085"/>
            <a:ext cx="3143272" cy="214314"/>
          </a:xfrm>
          <a:prstGeom prst="rect">
            <a:avLst/>
          </a:prstGeom>
          <a:solidFill>
            <a:srgbClr val="8257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123689" y="437265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339081" y="426839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123691" y="3586837"/>
            <a:ext cx="3143272" cy="214314"/>
          </a:xfrm>
          <a:prstGeom prst="rect">
            <a:avLst/>
          </a:prstGeom>
          <a:solidFill>
            <a:srgbClr val="8257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339083" y="3482575"/>
            <a:ext cx="3143272" cy="214314"/>
          </a:xfrm>
          <a:prstGeom prst="rect">
            <a:avLst/>
          </a:prstGeom>
          <a:solidFill>
            <a:srgbClr val="8257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123690" y="2658142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339082" y="2553880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195129" y="1872324"/>
            <a:ext cx="3143272" cy="214314"/>
          </a:xfrm>
          <a:prstGeom prst="rect">
            <a:avLst/>
          </a:prstGeom>
          <a:solidFill>
            <a:srgbClr val="8257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10521" y="1768062"/>
            <a:ext cx="3143272" cy="214314"/>
          </a:xfrm>
          <a:prstGeom prst="rect">
            <a:avLst/>
          </a:prstGeom>
          <a:solidFill>
            <a:srgbClr val="8257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2195128" y="943629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8482726">
            <a:off x="4410520" y="839367"/>
            <a:ext cx="3143272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85983">
            <a:off x="1397988" y="5151182"/>
            <a:ext cx="1813382" cy="1151943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4000"/>
                            </p:stCondLst>
                            <p:childTnLst>
                              <p:par>
                                <p:cTn id="17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 RENACER DEL AGUILA 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 RENACER DEL AGUILA --</Template>
  <TotalTime>0</TotalTime>
  <Words>490</Words>
  <Application>Microsoft Office PowerPoint</Application>
  <PresentationFormat>Presentación en pantalla (4:3)</PresentationFormat>
  <Paragraphs>34</Paragraphs>
  <Slides>62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-- RENACER DEL AGUILA 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2014-12-26T12:55:15Z</dcterms:created>
  <dcterms:modified xsi:type="dcterms:W3CDTF">2014-12-26T12:56:31Z</dcterms:modified>
</cp:coreProperties>
</file>