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93" r:id="rId4"/>
    <p:sldId id="292" r:id="rId5"/>
    <p:sldId id="291" r:id="rId6"/>
    <p:sldId id="290" r:id="rId7"/>
    <p:sldId id="289" r:id="rId8"/>
    <p:sldId id="288" r:id="rId9"/>
    <p:sldId id="287" r:id="rId10"/>
    <p:sldId id="286" r:id="rId11"/>
    <p:sldId id="285" r:id="rId12"/>
    <p:sldId id="283" r:id="rId13"/>
    <p:sldId id="284" r:id="rId14"/>
    <p:sldId id="282" r:id="rId15"/>
    <p:sldId id="281" r:id="rId16"/>
    <p:sldId id="280" r:id="rId17"/>
    <p:sldId id="279" r:id="rId18"/>
    <p:sldId id="278" r:id="rId19"/>
    <p:sldId id="277" r:id="rId20"/>
    <p:sldId id="276" r:id="rId21"/>
    <p:sldId id="275" r:id="rId22"/>
    <p:sldId id="274" r:id="rId23"/>
    <p:sldId id="273" r:id="rId24"/>
    <p:sldId id="272" r:id="rId25"/>
    <p:sldId id="271" r:id="rId26"/>
    <p:sldId id="270" r:id="rId27"/>
    <p:sldId id="269" r:id="rId28"/>
    <p:sldId id="268" r:id="rId29"/>
    <p:sldId id="267" r:id="rId30"/>
    <p:sldId id="266" r:id="rId31"/>
    <p:sldId id="265" r:id="rId32"/>
    <p:sldId id="264" r:id="rId33"/>
    <p:sldId id="263" r:id="rId34"/>
    <p:sldId id="262" r:id="rId35"/>
    <p:sldId id="261" r:id="rId36"/>
    <p:sldId id="260" r:id="rId37"/>
    <p:sldId id="294" r:id="rId3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JltJB0DCWJjIHknzK5VCDQ==" hashData="1EOwYFktcA6KO6zdNVZllATxUp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699C4C-5FF9-4D35-8260-4FDAFB1408EF}" type="datetimeFigureOut">
              <a:rPr lang="es-ES" smtClean="0"/>
              <a:pPr/>
              <a:t>26/02/2014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0E3A6A-CFF9-4299-AE52-7D7E8794179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plus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699C4C-5FF9-4D35-8260-4FDAFB1408EF}" type="datetimeFigureOut">
              <a:rPr lang="es-ES" smtClean="0"/>
              <a:pPr/>
              <a:t>26/02/2014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0E3A6A-CFF9-4299-AE52-7D7E8794179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plus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699C4C-5FF9-4D35-8260-4FDAFB1408EF}" type="datetimeFigureOut">
              <a:rPr lang="es-ES" smtClean="0"/>
              <a:pPr/>
              <a:t>26/02/2014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0E3A6A-CFF9-4299-AE52-7D7E8794179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plus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699C4C-5FF9-4D35-8260-4FDAFB1408EF}" type="datetimeFigureOut">
              <a:rPr lang="es-ES" smtClean="0"/>
              <a:pPr/>
              <a:t>26/02/2014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0E3A6A-CFF9-4299-AE52-7D7E8794179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plus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699C4C-5FF9-4D35-8260-4FDAFB1408EF}" type="datetimeFigureOut">
              <a:rPr lang="es-ES" smtClean="0"/>
              <a:pPr/>
              <a:t>26/02/2014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0E3A6A-CFF9-4299-AE52-7D7E8794179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plus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699C4C-5FF9-4D35-8260-4FDAFB1408EF}" type="datetimeFigureOut">
              <a:rPr lang="es-ES" smtClean="0"/>
              <a:pPr/>
              <a:t>26/02/2014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0E3A6A-CFF9-4299-AE52-7D7E8794179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plus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699C4C-5FF9-4D35-8260-4FDAFB1408EF}" type="datetimeFigureOut">
              <a:rPr lang="es-ES" smtClean="0"/>
              <a:pPr/>
              <a:t>26/02/2014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0E3A6A-CFF9-4299-AE52-7D7E8794179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plus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699C4C-5FF9-4D35-8260-4FDAFB1408EF}" type="datetimeFigureOut">
              <a:rPr lang="es-ES" smtClean="0"/>
              <a:pPr/>
              <a:t>26/02/2014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0E3A6A-CFF9-4299-AE52-7D7E8794179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plus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699C4C-5FF9-4D35-8260-4FDAFB1408EF}" type="datetimeFigureOut">
              <a:rPr lang="es-ES" smtClean="0"/>
              <a:pPr/>
              <a:t>26/02/2014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0E3A6A-CFF9-4299-AE52-7D7E8794179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plus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699C4C-5FF9-4D35-8260-4FDAFB1408EF}" type="datetimeFigureOut">
              <a:rPr lang="es-ES" smtClean="0"/>
              <a:pPr/>
              <a:t>26/02/2014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0E3A6A-CFF9-4299-AE52-7D7E8794179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plus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699C4C-5FF9-4D35-8260-4FDAFB1408EF}" type="datetimeFigureOut">
              <a:rPr lang="es-ES" smtClean="0"/>
              <a:pPr/>
              <a:t>26/02/2014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0E3A6A-CFF9-4299-AE52-7D7E8794179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plus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D9A832B-279F-4F1E-A757-B585AAD79C3B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3000">
    <p:plus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699C4C-5FF9-4D35-8260-4FDAFB1408EF}" type="datetimeFigureOut">
              <a:rPr lang="es-ES" smtClean="0"/>
              <a:pPr/>
              <a:t>26/02/2014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0E3A6A-CFF9-4299-AE52-7D7E8794179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3000">
    <p:plus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E4DCAFC0-BDEB-4538-B2D7-E590D56D8A73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3000">
    <p:plus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png"/><Relationship Id="rId10" Type="http://schemas.openxmlformats.org/officeDocument/2006/relationships/image" Target="../media/image8.gif"/><Relationship Id="rId4" Type="http://schemas.openxmlformats.org/officeDocument/2006/relationships/image" Target="../media/image2.png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24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47.png"/><Relationship Id="rId7" Type="http://schemas.openxmlformats.org/officeDocument/2006/relationships/image" Target="../media/image49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50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48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10_b506c49548ee504d2d6fde45145f8d30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1560" y="692696"/>
            <a:ext cx="7899238" cy="5472608"/>
          </a:xfrm>
          <a:prstGeom prst="rect">
            <a:avLst/>
          </a:prstGeom>
        </p:spPr>
      </p:pic>
      <p:pic>
        <p:nvPicPr>
          <p:cNvPr id="5" name="Picture 2" descr="C:\Users\Usuario\Desktop\descargas\zzzzzzzzMARCOS\RAMEKY\WJHdSD57qee-s7hKN1qKFCQZoeU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074" name="Picture 2" descr="C:\Users\Usuario\Desktop\descargas\zzzzzzzzMARCOS\RAMEKY\539c85a94a_96689792_o2[1] (FILEminimizer)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324544" y="4297078"/>
            <a:ext cx="3240360" cy="2800680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zzzzzzzzMARCOS\RAMEKY\539c85a94a_96689792_o2[1] (FILEminimizer)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6200000">
            <a:off x="6368384" y="4152896"/>
            <a:ext cx="3240360" cy="2800680"/>
          </a:xfrm>
          <a:prstGeom prst="rect">
            <a:avLst/>
          </a:prstGeom>
          <a:noFill/>
        </p:spPr>
      </p:pic>
      <p:pic>
        <p:nvPicPr>
          <p:cNvPr id="8" name="Picture 2" descr="C:\Users\Usuario\Desktop\descargas\zzzzzzzzMARCOS\RAMEKY\539c85a94a_96689792_o2[1] (FILEminimizer)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472376" y="-95576"/>
            <a:ext cx="3240360" cy="2800680"/>
          </a:xfrm>
          <a:prstGeom prst="rect">
            <a:avLst/>
          </a:prstGeom>
          <a:noFill/>
        </p:spPr>
      </p:pic>
      <p:pic>
        <p:nvPicPr>
          <p:cNvPr id="9" name="Picture 2" descr="C:\Users\Usuario\Desktop\descargas\zzzzzzzzMARCOS\RAMEKY\539c85a94a_96689792_o2[1] (FILEminimizer)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6228184" y="-171400"/>
            <a:ext cx="3240360" cy="2800680"/>
          </a:xfrm>
          <a:prstGeom prst="rect">
            <a:avLst/>
          </a:prstGeom>
          <a:noFill/>
        </p:spPr>
      </p:pic>
      <p:pic>
        <p:nvPicPr>
          <p:cNvPr id="3082" name="Picture 10" descr="http://es.bloggif.com/tmp/e117398ba7c5f72990aaf1ab1c823b68/text.gif?1393427209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059832" y="3789040"/>
            <a:ext cx="2933700" cy="704851"/>
          </a:xfrm>
          <a:prstGeom prst="rect">
            <a:avLst/>
          </a:prstGeom>
          <a:noFill/>
        </p:spPr>
      </p:pic>
      <p:pic>
        <p:nvPicPr>
          <p:cNvPr id="3086" name="Picture 14" descr="http://es.bloggif.com/tmp/e117398ba7c5f72990aaf1ab1c823b68/text.gif?1393427379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131840" y="260648"/>
            <a:ext cx="2971800" cy="342901"/>
          </a:xfrm>
          <a:prstGeom prst="rect">
            <a:avLst/>
          </a:prstGeom>
          <a:noFill/>
        </p:spPr>
      </p:pic>
      <p:pic>
        <p:nvPicPr>
          <p:cNvPr id="3087" name="Picture 15" descr="C:\Users\Usuario\Desktop\descargas\ZNECESARIO PARA PPS\Tomás..az..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851920" y="908720"/>
            <a:ext cx="1450975" cy="1200150"/>
          </a:xfrm>
          <a:prstGeom prst="rect">
            <a:avLst/>
          </a:prstGeom>
          <a:noFill/>
        </p:spPr>
      </p:pic>
      <p:pic>
        <p:nvPicPr>
          <p:cNvPr id="3088" name="Picture 16" descr="C:\Users\Usuario\Desktop\descargas\ZNECESARIO PARA PPS\30af75575251[1]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619672" y="4941168"/>
            <a:ext cx="904230" cy="827179"/>
          </a:xfrm>
          <a:prstGeom prst="rect">
            <a:avLst/>
          </a:prstGeom>
          <a:noFill/>
        </p:spPr>
      </p:pic>
      <p:pic>
        <p:nvPicPr>
          <p:cNvPr id="3090" name="Picture 18" descr="http://es.bloggif.com/tmp/e117398ba7c5f72990aaf1ab1c823b68/text.gif?1393427524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652120" y="5445224"/>
            <a:ext cx="2105025" cy="342901"/>
          </a:xfrm>
          <a:prstGeom prst="rect">
            <a:avLst/>
          </a:prstGeom>
          <a:noFill/>
        </p:spPr>
      </p:pic>
      <p:pic>
        <p:nvPicPr>
          <p:cNvPr id="3092" name="Picture 20" descr="http://es.bloggif.com/tmp/e117398ba7c5f72990aaf1ab1c823b68/text.gif?1393427656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131840" y="2708920"/>
            <a:ext cx="2647950" cy="6858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plus/>
    <p:sndAc>
      <p:stSnd loop="1">
        <p:snd r:embed="rId2" name="21-la feria de las flores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6511644_edde48e3a7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620688"/>
            <a:ext cx="7776864" cy="5901060"/>
          </a:xfrm>
          <a:prstGeom prst="rect">
            <a:avLst/>
          </a:prstGeom>
        </p:spPr>
      </p:pic>
      <p:pic>
        <p:nvPicPr>
          <p:cNvPr id="1027" name="Picture 3" descr="C:\Users\Usuario\Desktop\descargas\zzzzzzzzMARCOS\RAMEKY\9JPD-x-CXIF1QRkBSSxp2yGBYs8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lus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24868848_1ace401120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99592" y="764704"/>
            <a:ext cx="7488832" cy="5328592"/>
          </a:xfrm>
          <a:prstGeom prst="rect">
            <a:avLst/>
          </a:prstGeom>
        </p:spPr>
      </p:pic>
      <p:pic>
        <p:nvPicPr>
          <p:cNvPr id="4" name="Picture 3" descr="C:\Users\Usuario\Desktop\descargas\zzzzzzzzMARCOS\RAMEKY\9JPD-x-CXIF1QRkBSSxp2yGBYs8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lus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81261384_610b05625a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55576" y="836712"/>
            <a:ext cx="7776864" cy="5400600"/>
          </a:xfrm>
          <a:prstGeom prst="rect">
            <a:avLst/>
          </a:prstGeom>
        </p:spPr>
      </p:pic>
      <p:pic>
        <p:nvPicPr>
          <p:cNvPr id="4" name="Picture 3" descr="C:\Users\Usuario\Desktop\descargas\zzzzzzzzMARCOS\RAMEKY\9JPD-x-CXIF1QRkBSSxp2yGBYs8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lus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81261395_d00eded7f3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55576" y="764704"/>
            <a:ext cx="7704856" cy="5400600"/>
          </a:xfrm>
          <a:prstGeom prst="rect">
            <a:avLst/>
          </a:prstGeom>
        </p:spPr>
      </p:pic>
      <p:pic>
        <p:nvPicPr>
          <p:cNvPr id="3" name="Picture 2" descr="C:\Users\Usuario\Desktop\descargas\zzzzzzzzMARCOS\RAMEKY\WJHdSD57qee-s7hKN1qKFCQZoeU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lus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16319628_db7365acfc[1] (FILEminimizer)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548680"/>
            <a:ext cx="8064896" cy="5829300"/>
          </a:xfrm>
          <a:prstGeom prst="rect">
            <a:avLst/>
          </a:prstGeom>
        </p:spPr>
      </p:pic>
      <p:pic>
        <p:nvPicPr>
          <p:cNvPr id="3" name="Picture 3" descr="C:\Users\Usuario\Desktop\descargas\zzzzzzzzMARCOS\RAMEKY\9JPD-x-CXIF1QRkBSSxp2yGBYs8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lus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16320112_faee2af4e9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55576" y="692696"/>
            <a:ext cx="7776864" cy="5472608"/>
          </a:xfrm>
          <a:prstGeom prst="rect">
            <a:avLst/>
          </a:prstGeom>
        </p:spPr>
      </p:pic>
      <p:pic>
        <p:nvPicPr>
          <p:cNvPr id="3" name="Picture 2" descr="C:\Users\Usuario\Desktop\descargas\zzzzzzzzMARCOS\RAMEKY\WJHdSD57qee-s7hKN1qKFCQZoeU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lus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2154235050_c8892eeed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7" y="836712"/>
            <a:ext cx="7784649" cy="5184576"/>
          </a:xfrm>
          <a:prstGeom prst="rect">
            <a:avLst/>
          </a:prstGeom>
        </p:spPr>
      </p:pic>
      <p:pic>
        <p:nvPicPr>
          <p:cNvPr id="4" name="Picture 2" descr="C:\Users\Usuario\Desktop\descargas\zzzzzzzzMARCOS\RAMEKY\WJHdSD57qee-s7hKN1qKFCQZoeU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lus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942840630_e670c8c44c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620687"/>
            <a:ext cx="7992888" cy="5697849"/>
          </a:xfrm>
          <a:prstGeom prst="rect">
            <a:avLst/>
          </a:prstGeom>
        </p:spPr>
      </p:pic>
      <p:pic>
        <p:nvPicPr>
          <p:cNvPr id="3" name="Picture 2" descr="C:\Users\Usuario\Desktop\descargas\zzzzzzzzMARCOS\RAMEKY\WJHdSD57qee-s7hKN1qKFCQZoeU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lus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980594895_df344252a7[1] (FILEminimizer)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1560" y="692695"/>
            <a:ext cx="7920880" cy="5495651"/>
          </a:xfrm>
          <a:prstGeom prst="rect">
            <a:avLst/>
          </a:prstGeom>
        </p:spPr>
      </p:pic>
      <p:pic>
        <p:nvPicPr>
          <p:cNvPr id="3" name="Picture 3" descr="C:\Users\Usuario\Desktop\descargas\zzzzzzzzMARCOS\RAMEKY\9JPD-x-CXIF1QRkBSSxp2yGBYs8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lus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123631442_450a8e86b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55576" y="836712"/>
            <a:ext cx="7776864" cy="5181600"/>
          </a:xfrm>
          <a:prstGeom prst="rect">
            <a:avLst/>
          </a:prstGeom>
        </p:spPr>
      </p:pic>
      <p:pic>
        <p:nvPicPr>
          <p:cNvPr id="3" name="Picture 2" descr="C:\Users\Usuario\Desktop\descargas\zzzzzzzzMARCOS\RAMEKY\WJHdSD57qee-s7hKN1qKFCQZoeU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lus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195580888_bd6eb2e2a9[1] (FILEminimizer)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7" y="692696"/>
            <a:ext cx="7892769" cy="5472608"/>
          </a:xfrm>
          <a:prstGeom prst="rect">
            <a:avLst/>
          </a:prstGeom>
        </p:spPr>
      </p:pic>
      <p:pic>
        <p:nvPicPr>
          <p:cNvPr id="3" name="Picture 2" descr="C:\Users\Usuario\Desktop\descargas\zzzzzzzzMARCOS\RAMEKY\WJHdSD57qee-s7hKN1qKFCQZoeU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lus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472844548_9afda8787b_z[1] (FILEminimizer)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620687"/>
            <a:ext cx="3816424" cy="5720167"/>
          </a:xfrm>
          <a:prstGeom prst="rect">
            <a:avLst/>
          </a:prstGeom>
        </p:spPr>
      </p:pic>
      <p:pic>
        <p:nvPicPr>
          <p:cNvPr id="3" name="2 Imagen" descr="6108334915_37ef55ae4b_z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27984" y="620688"/>
            <a:ext cx="4205064" cy="5760640"/>
          </a:xfrm>
          <a:prstGeom prst="rect">
            <a:avLst/>
          </a:prstGeom>
        </p:spPr>
      </p:pic>
      <p:pic>
        <p:nvPicPr>
          <p:cNvPr id="2050" name="Picture 2" descr="C:\Users\Usuario\Desktop\descargas\BARRAS PNG\GIF\sun\sunriseglitter_a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3968" y="0"/>
            <a:ext cx="155451" cy="6858000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zzzzzzzzMARCOS\RAMEKY\WJHdSD57qee-s7hKN1qKFCQZoeU[1] (FILEminimizer)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lus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646515790_0a0c153f3a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1560" y="620688"/>
            <a:ext cx="7920880" cy="5688632"/>
          </a:xfrm>
          <a:prstGeom prst="rect">
            <a:avLst/>
          </a:prstGeom>
        </p:spPr>
      </p:pic>
      <p:pic>
        <p:nvPicPr>
          <p:cNvPr id="3" name="Picture 2" descr="C:\Users\Usuario\Desktop\descargas\zzzzzzzzMARCOS\RAMEKY\WJHdSD57qee-s7hKN1qKFCQZoeU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lus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957636793_8ab5fb08d6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1560" y="692696"/>
            <a:ext cx="7992888" cy="5616624"/>
          </a:xfrm>
          <a:prstGeom prst="rect">
            <a:avLst/>
          </a:prstGeom>
        </p:spPr>
      </p:pic>
      <p:pic>
        <p:nvPicPr>
          <p:cNvPr id="3" name="Picture 3" descr="C:\Users\Usuario\Desktop\descargas\zzzzzzzzMARCOS\RAMEKY\9JPD-x-CXIF1QRkBSSxp2yGBYs8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lus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977316232_f0b0dea936[1] (FILEminimizer)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1559" y="764704"/>
            <a:ext cx="7940459" cy="5256584"/>
          </a:xfrm>
          <a:prstGeom prst="rect">
            <a:avLst/>
          </a:prstGeom>
        </p:spPr>
      </p:pic>
      <p:pic>
        <p:nvPicPr>
          <p:cNvPr id="3" name="Picture 3" descr="C:\Users\Usuario\Desktop\descargas\zzzzzzzzMARCOS\RAMEKY\9JPD-x-CXIF1QRkBSSxp2yGBYs8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lus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439964275_f36fb84b57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620688"/>
            <a:ext cx="7920880" cy="5613400"/>
          </a:xfrm>
          <a:prstGeom prst="rect">
            <a:avLst/>
          </a:prstGeom>
        </p:spPr>
      </p:pic>
      <p:pic>
        <p:nvPicPr>
          <p:cNvPr id="3" name="Picture 3" descr="C:\Users\Usuario\Desktop\descargas\zzzzzzzzMARCOS\RAMEKY\9JPD-x-CXIF1QRkBSSxp2yGBYs8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lus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521073797_ef73f09e5e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476672"/>
            <a:ext cx="8229483" cy="5760640"/>
          </a:xfrm>
          <a:prstGeom prst="rect">
            <a:avLst/>
          </a:prstGeom>
        </p:spPr>
      </p:pic>
      <p:pic>
        <p:nvPicPr>
          <p:cNvPr id="3" name="Picture 2" descr="C:\Users\Usuario\Desktop\descargas\zzzzzzzzMARCOS\RAMEKY\WJHdSD57qee-s7hKN1qKFCQZoeU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lus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197389680_db5e29982a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1560" y="620688"/>
            <a:ext cx="7776864" cy="5832648"/>
          </a:xfrm>
          <a:prstGeom prst="rect">
            <a:avLst/>
          </a:prstGeom>
        </p:spPr>
      </p:pic>
      <p:pic>
        <p:nvPicPr>
          <p:cNvPr id="3" name="Picture 2" descr="C:\Users\Usuario\Desktop\descargas\zzzzzzzzMARCOS\RAMEKY\WJHdSD57qee-s7hKN1qKFCQZoeU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lus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106806056_2eec07e42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1560" y="620688"/>
            <a:ext cx="7920880" cy="5724636"/>
          </a:xfrm>
          <a:prstGeom prst="rect">
            <a:avLst/>
          </a:prstGeom>
        </p:spPr>
      </p:pic>
      <p:pic>
        <p:nvPicPr>
          <p:cNvPr id="3" name="Picture 2" descr="C:\Users\Usuario\Desktop\descargas\zzzzzzzzMARCOS\RAMEKY\WJHdSD57qee-s7hKN1qKFCQZoeU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lus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601155251_47557e519a[1] (FILEminimizer)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1559" y="620688"/>
            <a:ext cx="8049233" cy="5544616"/>
          </a:xfrm>
          <a:prstGeom prst="rect">
            <a:avLst/>
          </a:prstGeom>
        </p:spPr>
      </p:pic>
      <p:pic>
        <p:nvPicPr>
          <p:cNvPr id="3" name="Picture 2" descr="C:\Users\Usuario\Desktop\descargas\zzzzzzzzMARCOS\RAMEKY\WJHdSD57qee-s7hKN1qKFCQZoeU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lus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612773621_f0a267c21f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7" y="692696"/>
            <a:ext cx="7940459" cy="5472608"/>
          </a:xfrm>
          <a:prstGeom prst="rect">
            <a:avLst/>
          </a:prstGeom>
        </p:spPr>
      </p:pic>
      <p:pic>
        <p:nvPicPr>
          <p:cNvPr id="3" name="Picture 3" descr="C:\Users\Usuario\Desktop\descargas\zzzzzzzzMARCOS\RAMEKY\9JPD-x-CXIF1QRkBSSxp2yGBYs8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lus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777218760_3ab2190ecd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55576" y="404664"/>
            <a:ext cx="7848872" cy="6083300"/>
          </a:xfrm>
          <a:prstGeom prst="rect">
            <a:avLst/>
          </a:prstGeom>
        </p:spPr>
      </p:pic>
      <p:pic>
        <p:nvPicPr>
          <p:cNvPr id="3" name="Picture 3" descr="C:\Users\Usuario\Desktop\descargas\zzzzzzzzMARCOS\RAMEKY\9JPD-x-CXIF1QRkBSSxp2yGBYs8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lus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980495919_fffa3ecde9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620688"/>
            <a:ext cx="7920880" cy="5472608"/>
          </a:xfrm>
          <a:prstGeom prst="rect">
            <a:avLst/>
          </a:prstGeom>
        </p:spPr>
      </p:pic>
      <p:pic>
        <p:nvPicPr>
          <p:cNvPr id="3" name="Picture 2" descr="C:\Users\Usuario\Desktop\descargas\zzzzzzzzMARCOS\RAMEKY\WJHdSD57qee-s7hKN1qKFCQZoeU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lus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321462539_c57cd313c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764704"/>
            <a:ext cx="7776864" cy="5400600"/>
          </a:xfrm>
          <a:prstGeom prst="rect">
            <a:avLst/>
          </a:prstGeom>
        </p:spPr>
      </p:pic>
      <p:pic>
        <p:nvPicPr>
          <p:cNvPr id="3" name="Picture 3" descr="C:\Users\Usuario\Desktop\descargas\zzzzzzzzMARCOS\RAMEKY\9JPD-x-CXIF1QRkBSSxp2yGBYs8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lus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620396487_77dc4c980f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764704"/>
            <a:ext cx="7920880" cy="5544616"/>
          </a:xfrm>
          <a:prstGeom prst="rect">
            <a:avLst/>
          </a:prstGeom>
        </p:spPr>
      </p:pic>
      <p:pic>
        <p:nvPicPr>
          <p:cNvPr id="3" name="Picture 3" descr="C:\Users\Usuario\Desktop\descargas\zzzzzzzzMARCOS\RAMEKY\9JPD-x-CXIF1QRkBSSxp2yGBYs8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lus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620419485_bc57f293fa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764704"/>
            <a:ext cx="7831686" cy="5544616"/>
          </a:xfrm>
          <a:prstGeom prst="rect">
            <a:avLst/>
          </a:prstGeom>
        </p:spPr>
      </p:pic>
      <p:pic>
        <p:nvPicPr>
          <p:cNvPr id="3" name="Picture 2" descr="C:\Users\Usuario\Desktop\descargas\zzzzzzzzMARCOS\RAMEKY\WJHdSD57qee-s7hKN1qKFCQZoeU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lus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621500206_23c773809c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764704"/>
            <a:ext cx="7848872" cy="5544616"/>
          </a:xfrm>
          <a:prstGeom prst="rect">
            <a:avLst/>
          </a:prstGeom>
        </p:spPr>
      </p:pic>
      <p:pic>
        <p:nvPicPr>
          <p:cNvPr id="3" name="Picture 2" descr="C:\Users\Usuario\Desktop\descargas\zzzzzzzzMARCOS\RAMEKY\WJHdSD57qee-s7hKN1qKFCQZoeU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lus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668926563_1756d640af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692696"/>
            <a:ext cx="7920880" cy="5688632"/>
          </a:xfrm>
          <a:prstGeom prst="rect">
            <a:avLst/>
          </a:prstGeom>
        </p:spPr>
      </p:pic>
      <p:pic>
        <p:nvPicPr>
          <p:cNvPr id="3" name="Picture 2" descr="C:\Users\Usuario\Desktop\descargas\zzzzzzzzMARCOS\RAMEKY\WJHdSD57qee-s7hKN1qKFCQZoeU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lus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658908888_9b7e71fbb0[1] (FILEminimizer)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260648"/>
            <a:ext cx="7920880" cy="6337300"/>
          </a:xfrm>
          <a:prstGeom prst="rect">
            <a:avLst/>
          </a:prstGeom>
        </p:spPr>
      </p:pic>
      <p:pic>
        <p:nvPicPr>
          <p:cNvPr id="3" name="Picture 3" descr="C:\Users\Usuario\Desktop\descargas\zzzzzzzzMARCOS\RAMEKY\9JPD-x-CXIF1QRkBSSxp2yGBYs8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lus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111901835_19a771404d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260648"/>
            <a:ext cx="7992888" cy="6350000"/>
          </a:xfrm>
          <a:prstGeom prst="rect">
            <a:avLst/>
          </a:prstGeom>
        </p:spPr>
      </p:pic>
      <p:pic>
        <p:nvPicPr>
          <p:cNvPr id="3" name="Picture 3" descr="C:\Users\Usuario\Desktop\descargas\zzzzzzzzMARCOS\RAMEKY\9JPD-x-CXIF1QRkBSSxp2yGBYs8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lus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2468807445_ac00f8d58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620688"/>
            <a:ext cx="7848872" cy="5616624"/>
          </a:xfrm>
          <a:prstGeom prst="rect">
            <a:avLst/>
          </a:prstGeom>
        </p:spPr>
      </p:pic>
      <p:pic>
        <p:nvPicPr>
          <p:cNvPr id="3" name="Picture 3" descr="C:\Users\Usuario\Desktop\descargas\zzzzzzzzMARCOS\RAMEKY\9JPD-x-CXIF1QRkBSSxp2yGBYs8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lus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caena_magellanica_magellanica_1[1] (FILEminimizer)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8000" y="381000"/>
            <a:ext cx="8128000" cy="6096000"/>
          </a:xfrm>
          <a:prstGeom prst="rect">
            <a:avLst/>
          </a:prstGeom>
        </p:spPr>
      </p:pic>
      <p:pic>
        <p:nvPicPr>
          <p:cNvPr id="3" name="Picture 3" descr="C:\Users\Usuario\Desktop\descargas\zzzzzzzzMARCOS\RAMEKY\9JPD-x-CXIF1QRkBSSxp2yGBYs8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lus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gastache_Blue_Boa_-_Photo_2[1] (FILEminimizer)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1560" y="620688"/>
            <a:ext cx="8064896" cy="5723286"/>
          </a:xfrm>
          <a:prstGeom prst="rect">
            <a:avLst/>
          </a:prstGeom>
        </p:spPr>
      </p:pic>
      <p:pic>
        <p:nvPicPr>
          <p:cNvPr id="3" name="Picture 2" descr="C:\Users\Usuario\Desktop\descargas\zzzzzzzzMARCOS\RAMEKY\WJHdSD57qee-s7hKN1qKFCQZoeU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lus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ster-Prof-Anton-Kippenberg-Gradignan-33-Pepinieres-[1] (FILEminimizer)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692696"/>
            <a:ext cx="7992888" cy="5616624"/>
          </a:xfrm>
          <a:prstGeom prst="rect">
            <a:avLst/>
          </a:prstGeom>
        </p:spPr>
      </p:pic>
      <p:pic>
        <p:nvPicPr>
          <p:cNvPr id="3" name="Picture 2" descr="C:\Users\Usuario\Desktop\descargas\zzzzzzzzMARCOS\RAMEKY\WJHdSD57qee-s7hKN1qKFCQZoeU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lus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55</TotalTime>
  <Words>40</Words>
  <Application>Microsoft Office PowerPoint</Application>
  <PresentationFormat>Presentación en pantalla (4:3)</PresentationFormat>
  <Paragraphs>15</Paragraphs>
  <Slides>36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36</vt:i4>
      </vt:variant>
    </vt:vector>
  </HeadingPairs>
  <TitlesOfParts>
    <vt:vector size="38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7</cp:revision>
  <dcterms:created xsi:type="dcterms:W3CDTF">2014-02-26T14:27:52Z</dcterms:created>
  <dcterms:modified xsi:type="dcterms:W3CDTF">2014-02-26T18:47:18Z</dcterms:modified>
</cp:coreProperties>
</file>