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68" r:id="rId16"/>
    <p:sldId id="270" r:id="rId17"/>
    <p:sldId id="272" r:id="rId18"/>
    <p:sldId id="277" r:id="rId19"/>
    <p:sldId id="273" r:id="rId20"/>
    <p:sldId id="274" r:id="rId21"/>
    <p:sldId id="275" r:id="rId22"/>
    <p:sldId id="276" r:id="rId23"/>
    <p:sldId id="297" r:id="rId24"/>
    <p:sldId id="279" r:id="rId25"/>
    <p:sldId id="278" r:id="rId26"/>
    <p:sldId id="280" r:id="rId27"/>
    <p:sldId id="281" r:id="rId28"/>
    <p:sldId id="282" r:id="rId29"/>
    <p:sldId id="283" r:id="rId30"/>
    <p:sldId id="291" r:id="rId31"/>
    <p:sldId id="284" r:id="rId32"/>
    <p:sldId id="286" r:id="rId33"/>
    <p:sldId id="288" r:id="rId34"/>
    <p:sldId id="289" r:id="rId35"/>
    <p:sldId id="290" r:id="rId36"/>
    <p:sldId id="293" r:id="rId37"/>
    <p:sldId id="294" r:id="rId38"/>
    <p:sldId id="298" r:id="rId39"/>
    <p:sldId id="299" r:id="rId40"/>
    <p:sldId id="300" r:id="rId41"/>
    <p:sldId id="301" r:id="rId42"/>
    <p:sldId id="302" r:id="rId43"/>
    <p:sldId id="303" r:id="rId44"/>
    <p:sldId id="308" r:id="rId45"/>
    <p:sldId id="313" r:id="rId46"/>
    <p:sldId id="314" r:id="rId47"/>
    <p:sldId id="315" r:id="rId48"/>
    <p:sldId id="316" r:id="rId49"/>
    <p:sldId id="317" r:id="rId50"/>
    <p:sldId id="318" r:id="rId51"/>
    <p:sldId id="319" r:id="rId5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fXxHQYh+O3bB+xzzActIg" hashData="rnt/y3ykiOX63r8uuaLKy3cH2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B8DC44"/>
    <a:srgbClr val="996633"/>
    <a:srgbClr val="2D55FF"/>
    <a:srgbClr val="D05400"/>
    <a:srgbClr val="006C31"/>
    <a:srgbClr val="506313"/>
    <a:srgbClr val="64CD53"/>
    <a:srgbClr val="3A5222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9" autoAdjust="0"/>
    <p:restoredTop sz="94709" autoAdjust="0"/>
  </p:normalViewPr>
  <p:slideViewPr>
    <p:cSldViewPr>
      <p:cViewPr>
        <p:scale>
          <a:sx n="100" d="100"/>
          <a:sy n="100" d="100"/>
        </p:scale>
        <p:origin x="354" y="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D4F74-2352-428F-BA1B-C209AAF3334C}" type="datetimeFigureOut">
              <a:rPr lang="es-ES" smtClean="0"/>
              <a:pPr/>
              <a:t>10/01/2016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FD5EE-10D2-494A-831D-2D703E7F8C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200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017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000364" y="285734"/>
            <a:ext cx="4371975" cy="1257301"/>
          </a:xfrm>
          <a:prstGeom prst="rect">
            <a:avLst/>
          </a:prstGeom>
          <a:noFill/>
          <a:effectLst/>
        </p:spPr>
      </p:pic>
      <p:pic>
        <p:nvPicPr>
          <p:cNvPr id="50182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214546" y="3286130"/>
            <a:ext cx="1362075" cy="762000"/>
          </a:xfrm>
          <a:prstGeom prst="rect">
            <a:avLst/>
          </a:prstGeom>
          <a:noFill/>
          <a:effectLst/>
        </p:spPr>
      </p:pic>
      <p:pic>
        <p:nvPicPr>
          <p:cNvPr id="50184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857620" y="3143254"/>
            <a:ext cx="1609725" cy="952500"/>
          </a:xfrm>
          <a:prstGeom prst="rect">
            <a:avLst/>
          </a:prstGeom>
          <a:noFill/>
          <a:effectLst/>
        </p:spPr>
      </p:pic>
      <p:pic>
        <p:nvPicPr>
          <p:cNvPr id="50186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715008" y="3000378"/>
            <a:ext cx="2362200" cy="1181101"/>
          </a:xfrm>
          <a:prstGeom prst="rect">
            <a:avLst/>
          </a:prstGeom>
          <a:noFill/>
          <a:effectLst/>
        </p:spPr>
      </p:pic>
      <p:pic>
        <p:nvPicPr>
          <p:cNvPr id="50190" name="Picture 14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5572132" y="4404915"/>
            <a:ext cx="2957510" cy="390936"/>
          </a:xfrm>
          <a:prstGeom prst="rect">
            <a:avLst/>
          </a:prstGeom>
          <a:noFill/>
        </p:spPr>
      </p:pic>
      <p:pic>
        <p:nvPicPr>
          <p:cNvPr id="28" name="27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Francis Goya -  Million Roses..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6000"/>
                            </p:stCondLst>
                            <p:childTnLst>
                              <p:par>
                                <p:cTn id="3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8000"/>
                            </p:stCondLst>
                            <p:childTnLst>
                              <p:par>
                                <p:cTn id="35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7" dur="20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29000">
                <a:srgbClr val="00206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6" y="9018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32000">
                <a:srgbClr val="002B8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solidFill>
            <a:srgbClr val="002B82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715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4" animBg="1"/>
      <p:bldP spid="9" grpId="5" animBg="1"/>
      <p:bldP spid="9" grpId="6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29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D05400">
                  <a:shade val="30000"/>
                  <a:satMod val="115000"/>
                  <a:alpha val="0"/>
                </a:srgbClr>
              </a:gs>
              <a:gs pos="50000">
                <a:srgbClr val="D05400">
                  <a:shade val="67500"/>
                  <a:satMod val="115000"/>
                </a:srgbClr>
              </a:gs>
              <a:gs pos="100000">
                <a:srgbClr val="D054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Franja diagonal"/>
          <p:cNvSpPr/>
          <p:nvPr/>
        </p:nvSpPr>
        <p:spPr>
          <a:xfrm flipH="1">
            <a:off x="3071802" y="0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4643438" y="0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3071802" y="642924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4643438" y="642924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3071802" y="1339463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4643438" y="1339463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3071802" y="198238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4643438" y="198238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3071802" y="262534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4643438" y="262534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3071802" y="3268271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4643438" y="3268271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3071802" y="3911222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4643438" y="3911222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500298" y="0"/>
            <a:ext cx="4143404" cy="251819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2500298" y="2678907"/>
            <a:ext cx="4143404" cy="2464593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500298" y="267875"/>
            <a:ext cx="4143404" cy="2250279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2500298" y="2678907"/>
            <a:ext cx="4143404" cy="2196701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500298" y="642924"/>
            <a:ext cx="4143404" cy="1875248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500298" y="2678907"/>
            <a:ext cx="4143404" cy="1875248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500298" y="964395"/>
            <a:ext cx="4214842" cy="1553777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500298" y="2678907"/>
            <a:ext cx="4071966" cy="1446620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50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14300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4287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1451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601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5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7147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0005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2862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8577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1435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7150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0007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2865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57226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8580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14376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4295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71527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0010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28677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85725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85828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643174" y="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21429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48218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69650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43174" y="9108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12513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643174" y="139302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60733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643174" y="182166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643174" y="2035965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230385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2518171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273250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94679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643174" y="321469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643174" y="342900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643174" y="364332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643174" y="38576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643174" y="407194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643174" y="428626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643174" y="450057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643174" y="471489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33000">
                <a:srgbClr val="FF6600">
                  <a:alpha val="8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67402B">
                  <a:shade val="67500"/>
                  <a:satMod val="115000"/>
                </a:srgbClr>
              </a:gs>
              <a:gs pos="100000">
                <a:srgbClr val="67402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3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6" y="9018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57229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rgbClr val="CC9900">
                  <a:shade val="30000"/>
                  <a:satMod val="115000"/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0">
                <a:srgbClr val="92D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054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 flipH="1">
            <a:off x="3071802" y="0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4643438" y="0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3071802" y="642924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642924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339463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339463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198238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198238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262534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262534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268271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268271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3911222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3911222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00_gory-jezioro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500298" y="0"/>
            <a:ext cx="4143404" cy="2518190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2500298" y="2678907"/>
            <a:ext cx="4143404" cy="2464593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500298" y="267875"/>
            <a:ext cx="4143404" cy="2250279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2500298" y="2678907"/>
            <a:ext cx="4143404" cy="2196701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500298" y="642924"/>
            <a:ext cx="4143404" cy="1875248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500298" y="2678907"/>
            <a:ext cx="4143404" cy="1875248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500298" y="964395"/>
            <a:ext cx="4214842" cy="1553777"/>
          </a:xfrm>
          <a:prstGeom prst="triangl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500298" y="2678907"/>
            <a:ext cx="4071966" cy="1446620"/>
          </a:xfrm>
          <a:prstGeom prst="flowChartMerg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A5222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857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7150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002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8601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4290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147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0005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8577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5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7150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007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2865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57226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14376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4295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71527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0010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28677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5725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85828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643174" y="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21429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48218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69650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43174" y="9108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12513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643174" y="139302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60733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643174" y="182166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643174" y="2035965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230385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2518171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273250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94679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643174" y="321469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643174" y="342900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643174" y="364332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643174" y="38576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643174" y="407194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643174" y="428626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643174" y="450057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643174" y="471489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3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202_jesien-gory-las-rzeka-odbicie-zachod-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6" y="9018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74946"/>
            </a:avLst>
          </a:prstGeom>
          <a:gradFill flip="none" rotWithShape="1">
            <a:gsLst>
              <a:gs pos="20000">
                <a:srgbClr val="D054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054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523_gory-chmury-jezioro-drzewa-odbicie-tr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 flipH="1">
            <a:off x="3071802" y="0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4643438" y="0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3071802" y="642924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642924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339463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339463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198238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198238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262534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262534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268271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268271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3911222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3911222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20000">
                <a:schemeClr val="accent6">
                  <a:lumMod val="60000"/>
                  <a:lumOff val="4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C3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031_jezioro-gory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500298" y="0"/>
            <a:ext cx="4143404" cy="251819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2500298" y="2678907"/>
            <a:ext cx="4143404" cy="2464593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500298" y="267875"/>
            <a:ext cx="4143404" cy="2250279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2500298" y="2678907"/>
            <a:ext cx="4143404" cy="2196701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500298" y="642924"/>
            <a:ext cx="4143404" cy="187524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500298" y="2678907"/>
            <a:ext cx="4143404" cy="187524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500298" y="964395"/>
            <a:ext cx="4214842" cy="155377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500298" y="2678907"/>
            <a:ext cx="4071966" cy="1446620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208_skalista-gora-rzeka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857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7150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002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8601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4290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147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0005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8577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5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7150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007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2865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57226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14376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4295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71527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0010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28677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5725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85828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2D55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92_gory-las-jezioro-zachod-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643174" y="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21429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48218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69650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43174" y="9108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12513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643174" y="139302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60733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643174" y="182166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643174" y="2035965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230385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2518171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273250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94679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643174" y="321469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643174" y="342900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643174" y="364332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643174" y="38576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643174" y="407194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643174" y="428626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643174" y="450057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643174" y="471489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81_park-narodowy-yosemite-kalifornia-usa-gory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49_jezioro-gory-kosci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D054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C3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252_hotel-gory-lasy-jezioro-kwi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2000"/>
                            </p:stCondLst>
                            <p:childTnLst>
                              <p:par>
                                <p:cTn id="42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57_gory-kalifornia-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59000">
                <a:srgbClr val="D054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84_gory-rzeka-trawy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688086" y="901887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74946"/>
            </a:avLst>
          </a:prstGeom>
          <a:solidFill>
            <a:srgbClr val="D054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556_gory-lasy-jezioro-drzewa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76000">
                <a:schemeClr val="accent5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42942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5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al-hd-free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2000">
                <a:schemeClr val="tx1"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cting_beauty_reflection_landscape_lake_hd-wallpaper-9538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2000">
                <a:srgbClr val="3A5222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DC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cting_lake-14922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 flipH="1">
            <a:off x="3071802" y="0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4643438" y="0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3071802" y="642924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4643438" y="642924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3071802" y="1339463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643438" y="1339463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3071802" y="198238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643438" y="198238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3071802" y="2625347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643438" y="2625347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3071802" y="3268271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4643438" y="3268271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3071802" y="3911222"/>
            <a:ext cx="1443054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4643438" y="3911222"/>
            <a:ext cx="1476380" cy="1178709"/>
          </a:xfrm>
          <a:prstGeom prst="diagStripe">
            <a:avLst>
              <a:gd name="adj" fmla="val 54849"/>
            </a:avLst>
          </a:prstGeom>
          <a:gradFill flip="none" rotWithShape="1">
            <a:gsLst>
              <a:gs pos="0">
                <a:srgbClr val="B8DC4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cting_trees_water_forest_lake_nature_hd-wallpaper-16776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500298" y="0"/>
            <a:ext cx="4143404" cy="251819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2500298" y="2678907"/>
            <a:ext cx="4143404" cy="2464593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500298" y="267875"/>
            <a:ext cx="4143404" cy="2250279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2500298" y="2678907"/>
            <a:ext cx="4143404" cy="2196701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500298" y="642924"/>
            <a:ext cx="4143404" cy="187524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500298" y="2678907"/>
            <a:ext cx="4143404" cy="187524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500298" y="964395"/>
            <a:ext cx="4214842" cy="155377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500298" y="2678907"/>
            <a:ext cx="4071966" cy="1446620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ctive_mountains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857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7150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002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8601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42902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147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00052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3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8577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53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71504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007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28654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572264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85804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143768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42955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715272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00105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286776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57256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858280" y="750081"/>
            <a:ext cx="285720" cy="3643338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ver_reflecting_roky_sky_nature_cloudi_hd-wallpaper-10907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643174" y="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21429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48218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69650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43174" y="9108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12513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643174" y="139302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60733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643174" y="182166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643174" y="2035965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2303857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2518171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2732503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643174" y="2946799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643174" y="321469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643174" y="342900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643174" y="364332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643174" y="3857634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643174" y="4071948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643174" y="4286262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643174" y="4500576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643174" y="4714890"/>
            <a:ext cx="3500462" cy="58934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es_reflecting_a_lake_nature_landscape_hd-wallpaper-18120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34395">
            <a:off x="3653916" y="3052682"/>
            <a:ext cx="2543175" cy="16383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428660" y="-357208"/>
            <a:ext cx="10001320" cy="60722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6000"/>
                            </p:stCondLst>
                            <p:childTnLst>
                              <p:par>
                                <p:cTn id="3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2016-01-09T19:19:35Z</dcterms:created>
  <dcterms:modified xsi:type="dcterms:W3CDTF">2016-01-10T16:13:38Z</dcterms:modified>
</cp:coreProperties>
</file>