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2" r:id="rId3"/>
    <p:sldId id="265" r:id="rId4"/>
    <p:sldId id="264" r:id="rId5"/>
    <p:sldId id="266" r:id="rId6"/>
    <p:sldId id="269" r:id="rId7"/>
    <p:sldId id="268" r:id="rId8"/>
    <p:sldId id="272" r:id="rId9"/>
    <p:sldId id="274" r:id="rId10"/>
    <p:sldId id="271" r:id="rId11"/>
    <p:sldId id="275" r:id="rId12"/>
    <p:sldId id="286" r:id="rId13"/>
    <p:sldId id="308" r:id="rId14"/>
    <p:sldId id="305" r:id="rId15"/>
    <p:sldId id="278" r:id="rId16"/>
    <p:sldId id="293" r:id="rId17"/>
    <p:sldId id="309" r:id="rId18"/>
    <p:sldId id="280" r:id="rId19"/>
    <p:sldId id="310" r:id="rId20"/>
    <p:sldId id="319" r:id="rId21"/>
    <p:sldId id="318" r:id="rId22"/>
    <p:sldId id="301" r:id="rId23"/>
    <p:sldId id="317" r:id="rId24"/>
    <p:sldId id="316" r:id="rId25"/>
    <p:sldId id="320" r:id="rId2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om4QXhwR0+JDWSZuX4GUQ" hashData="0XYznLbmsFjgMXzt/PHQzfYEAc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971" autoAdjust="0"/>
    <p:restoredTop sz="94643" autoAdjust="0"/>
  </p:normalViewPr>
  <p:slideViewPr>
    <p:cSldViewPr>
      <p:cViewPr varScale="1">
        <p:scale>
          <a:sx n="38" d="100"/>
          <a:sy n="38" d="100"/>
        </p:scale>
        <p:origin x="-11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5B738-D0A9-401C-931C-96A46BD99784}" type="datetimeFigureOut">
              <a:rPr lang="es-CL" smtClean="0"/>
              <a:pPr/>
              <a:t>25-01-2014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8E9DF-DE31-40CB-AC63-559CCC8779A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5B738-D0A9-401C-931C-96A46BD99784}" type="datetimeFigureOut">
              <a:rPr lang="es-CL" smtClean="0"/>
              <a:pPr/>
              <a:t>25-01-2014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8E9DF-DE31-40CB-AC63-559CCC8779A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5B738-D0A9-401C-931C-96A46BD99784}" type="datetimeFigureOut">
              <a:rPr lang="es-CL" smtClean="0"/>
              <a:pPr/>
              <a:t>25-01-2014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8E9DF-DE31-40CB-AC63-559CCC8779A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5B738-D0A9-401C-931C-96A46BD99784}" type="datetimeFigureOut">
              <a:rPr lang="es-CL" smtClean="0"/>
              <a:pPr/>
              <a:t>25-01-2014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8E9DF-DE31-40CB-AC63-559CCC8779A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5B738-D0A9-401C-931C-96A46BD99784}" type="datetimeFigureOut">
              <a:rPr lang="es-CL" smtClean="0"/>
              <a:pPr/>
              <a:t>25-01-2014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8E9DF-DE31-40CB-AC63-559CCC8779A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5B738-D0A9-401C-931C-96A46BD99784}" type="datetimeFigureOut">
              <a:rPr lang="es-CL" smtClean="0"/>
              <a:pPr/>
              <a:t>25-01-2014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8E9DF-DE31-40CB-AC63-559CCC8779A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5B738-D0A9-401C-931C-96A46BD99784}" type="datetimeFigureOut">
              <a:rPr lang="es-CL" smtClean="0"/>
              <a:pPr/>
              <a:t>25-01-2014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8E9DF-DE31-40CB-AC63-559CCC8779A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5B738-D0A9-401C-931C-96A46BD99784}" type="datetimeFigureOut">
              <a:rPr lang="es-CL" smtClean="0"/>
              <a:pPr/>
              <a:t>25-01-2014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8E9DF-DE31-40CB-AC63-559CCC8779A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5B738-D0A9-401C-931C-96A46BD99784}" type="datetimeFigureOut">
              <a:rPr lang="es-CL" smtClean="0"/>
              <a:pPr/>
              <a:t>25-01-2014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8E9DF-DE31-40CB-AC63-559CCC8779A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5B738-D0A9-401C-931C-96A46BD99784}" type="datetimeFigureOut">
              <a:rPr lang="es-CL" smtClean="0"/>
              <a:pPr/>
              <a:t>25-01-2014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8E9DF-DE31-40CB-AC63-559CCC8779A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5B738-D0A9-401C-931C-96A46BD99784}" type="datetimeFigureOut">
              <a:rPr lang="es-CL" smtClean="0"/>
              <a:pPr/>
              <a:t>25-01-2014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8E9DF-DE31-40CB-AC63-559CCC8779A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B8BA3E-A45E-407A-A3CA-E596038F3DC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5B738-D0A9-401C-931C-96A46BD99784}" type="datetimeFigureOut">
              <a:rPr lang="es-CL" smtClean="0"/>
              <a:pPr/>
              <a:t>25-01-2014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B8E9DF-DE31-40CB-AC63-559CCC8779A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AF5D30-5D60-422F-A8E7-EC55827FEFA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0.png"/><Relationship Id="rId7" Type="http://schemas.openxmlformats.org/officeDocument/2006/relationships/image" Target="../media/image6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Ana María\Escritorio\ray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Forma libre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1 w 6"/>
              <a:gd name="connsiteY0" fmla="*/ 0 h 6"/>
              <a:gd name="connsiteX1" fmla="*/ 6 w 6"/>
              <a:gd name="connsiteY1" fmla="*/ 0 h 6"/>
              <a:gd name="connsiteX2" fmla="*/ 5 w 6"/>
              <a:gd name="connsiteY2" fmla="*/ 3 h 6"/>
              <a:gd name="connsiteX3" fmla="*/ 6 w 6"/>
              <a:gd name="connsiteY3" fmla="*/ 6 h 6"/>
              <a:gd name="connsiteX4" fmla="*/ 1 w 6"/>
              <a:gd name="connsiteY4" fmla="*/ 6 h 6"/>
              <a:gd name="connsiteX5" fmla="*/ 0 w 6"/>
              <a:gd name="connsiteY5" fmla="*/ 4 h 6"/>
              <a:gd name="connsiteX6" fmla="*/ 0 w 6"/>
              <a:gd name="connsiteY6" fmla="*/ 3 h 6"/>
              <a:gd name="connsiteX7" fmla="*/ 1 w 6"/>
              <a:gd name="connsiteY7" fmla="*/ 1 h 6"/>
              <a:gd name="connsiteX8" fmla="*/ 1 w 6"/>
              <a:gd name="connsiteY8" fmla="*/ 0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1 w 6"/>
              <a:gd name="connsiteY8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1 w 6"/>
              <a:gd name="connsiteY8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0 w 7"/>
              <a:gd name="connsiteY7" fmla="*/ 4 h 6"/>
              <a:gd name="connsiteX8" fmla="*/ 0 w 7"/>
              <a:gd name="connsiteY8" fmla="*/ 4 h 6"/>
              <a:gd name="connsiteX9" fmla="*/ 1 w 7"/>
              <a:gd name="connsiteY9" fmla="*/ 5 h 6"/>
              <a:gd name="connsiteX10" fmla="*/ 1 w 7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0 w 7"/>
              <a:gd name="connsiteY7" fmla="*/ 4 h 6"/>
              <a:gd name="connsiteX8" fmla="*/ 1 w 7"/>
              <a:gd name="connsiteY8" fmla="*/ 5 h 6"/>
              <a:gd name="connsiteX9" fmla="*/ 1 w 7"/>
              <a:gd name="connsiteY9" fmla="*/ 5 h 6"/>
              <a:gd name="connsiteX10" fmla="*/ 1 w 7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9" fmla="*/ 1 w 7"/>
              <a:gd name="connsiteY9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9" fmla="*/ 1 w 7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4 w 6"/>
              <a:gd name="connsiteY8" fmla="*/ 3 h 6"/>
              <a:gd name="connsiteX9" fmla="*/ 5 w 6"/>
              <a:gd name="connsiteY9" fmla="*/ 6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3 w 6"/>
              <a:gd name="connsiteY8" fmla="*/ 3 h 6"/>
              <a:gd name="connsiteX9" fmla="*/ 5 w 6"/>
              <a:gd name="connsiteY9" fmla="*/ 6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3 w 6"/>
              <a:gd name="connsiteY8" fmla="*/ 3 h 6"/>
              <a:gd name="connsiteX9" fmla="*/ 5 w 6"/>
              <a:gd name="connsiteY9" fmla="*/ 6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3 w 6"/>
              <a:gd name="connsiteY8" fmla="*/ 3 h 6"/>
              <a:gd name="connsiteX9" fmla="*/ 5 w 6"/>
              <a:gd name="connsiteY9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5 w 5"/>
              <a:gd name="connsiteY9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5 w 5"/>
              <a:gd name="connsiteY10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5 w 5"/>
              <a:gd name="connsiteY10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4 w 5"/>
              <a:gd name="connsiteY11" fmla="*/ 4 h 6"/>
              <a:gd name="connsiteX12" fmla="*/ 5 w 5"/>
              <a:gd name="connsiteY12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4 w 5"/>
              <a:gd name="connsiteY11" fmla="*/ 4 h 6"/>
              <a:gd name="connsiteX12" fmla="*/ 5 w 5"/>
              <a:gd name="connsiteY12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4 w 5"/>
              <a:gd name="connsiteY13" fmla="*/ 4 h 6"/>
              <a:gd name="connsiteX14" fmla="*/ 5 w 5"/>
              <a:gd name="connsiteY14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4 w 5"/>
              <a:gd name="connsiteY9" fmla="*/ 2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3 w 5"/>
              <a:gd name="connsiteY12" fmla="*/ 3 h 6"/>
              <a:gd name="connsiteX13" fmla="*/ 4 w 5"/>
              <a:gd name="connsiteY13" fmla="*/ 4 h 6"/>
              <a:gd name="connsiteX14" fmla="*/ 4 w 5"/>
              <a:gd name="connsiteY14" fmla="*/ 4 h 6"/>
              <a:gd name="connsiteX15" fmla="*/ 5 w 5"/>
              <a:gd name="connsiteY15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4 w 5"/>
              <a:gd name="connsiteY9" fmla="*/ 2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3 w 5"/>
              <a:gd name="connsiteY12" fmla="*/ 3 h 6"/>
              <a:gd name="connsiteX13" fmla="*/ 4 w 5"/>
              <a:gd name="connsiteY13" fmla="*/ 4 h 6"/>
              <a:gd name="connsiteX14" fmla="*/ 4 w 5"/>
              <a:gd name="connsiteY14" fmla="*/ 4 h 6"/>
              <a:gd name="connsiteX15" fmla="*/ 5 w 5"/>
              <a:gd name="connsiteY15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4 w 5"/>
              <a:gd name="connsiteY9" fmla="*/ 2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3 w 5"/>
              <a:gd name="connsiteY12" fmla="*/ 3 h 6"/>
              <a:gd name="connsiteX13" fmla="*/ 4 w 5"/>
              <a:gd name="connsiteY13" fmla="*/ 4 h 6"/>
              <a:gd name="connsiteX14" fmla="*/ 4 w 5"/>
              <a:gd name="connsiteY14" fmla="*/ 4 h 6"/>
              <a:gd name="connsiteX15" fmla="*/ 5 w 5"/>
              <a:gd name="connsiteY15" fmla="*/ 6 h 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" h="6">
                <a:moveTo>
                  <a:pt x="5" y="6"/>
                </a:moveTo>
                <a:lnTo>
                  <a:pt x="0" y="6"/>
                </a:lnTo>
                <a:lnTo>
                  <a:pt x="0" y="5"/>
                </a:lnTo>
                <a:lnTo>
                  <a:pt x="0" y="5"/>
                </a:lnTo>
                <a:lnTo>
                  <a:pt x="0" y="5"/>
                </a:lnTo>
                <a:lnTo>
                  <a:pt x="0" y="1"/>
                </a:lnTo>
                <a:lnTo>
                  <a:pt x="0" y="0"/>
                </a:lnTo>
                <a:lnTo>
                  <a:pt x="5" y="0"/>
                </a:lnTo>
                <a:lnTo>
                  <a:pt x="5" y="0"/>
                </a:lnTo>
                <a:cubicBezTo>
                  <a:pt x="5" y="1"/>
                  <a:pt x="4" y="1"/>
                  <a:pt x="4" y="2"/>
                </a:cubicBezTo>
                <a:lnTo>
                  <a:pt x="3" y="3"/>
                </a:lnTo>
                <a:lnTo>
                  <a:pt x="3" y="3"/>
                </a:lnTo>
                <a:lnTo>
                  <a:pt x="3" y="3"/>
                </a:lnTo>
                <a:lnTo>
                  <a:pt x="4" y="4"/>
                </a:lnTo>
                <a:lnTo>
                  <a:pt x="4" y="4"/>
                </a:lnTo>
                <a:cubicBezTo>
                  <a:pt x="4" y="5"/>
                  <a:pt x="5" y="5"/>
                  <a:pt x="5" y="6"/>
                </a:cubicBezTo>
              </a:path>
            </a:pathLst>
          </a:custGeom>
          <a:solidFill>
            <a:srgbClr val="FFC000">
              <a:alpha val="60000"/>
            </a:srgbClr>
          </a:solidFill>
          <a:ln>
            <a:noFill/>
          </a:ln>
          <a:scene3d>
            <a:camera prst="orthographicFront"/>
            <a:lightRig rig="twoPt" dir="t"/>
          </a:scene3d>
          <a:sp3d>
            <a:bevelT w="361950" h="2349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Forma libre"/>
          <p:cNvSpPr/>
          <p:nvPr/>
        </p:nvSpPr>
        <p:spPr>
          <a:xfrm flipH="1">
            <a:off x="0" y="0"/>
            <a:ext cx="9144000" cy="6858000"/>
          </a:xfrm>
          <a:custGeom>
            <a:avLst/>
            <a:gdLst>
              <a:gd name="connsiteX0" fmla="*/ 1 w 6"/>
              <a:gd name="connsiteY0" fmla="*/ 0 h 6"/>
              <a:gd name="connsiteX1" fmla="*/ 6 w 6"/>
              <a:gd name="connsiteY1" fmla="*/ 0 h 6"/>
              <a:gd name="connsiteX2" fmla="*/ 5 w 6"/>
              <a:gd name="connsiteY2" fmla="*/ 3 h 6"/>
              <a:gd name="connsiteX3" fmla="*/ 6 w 6"/>
              <a:gd name="connsiteY3" fmla="*/ 6 h 6"/>
              <a:gd name="connsiteX4" fmla="*/ 1 w 6"/>
              <a:gd name="connsiteY4" fmla="*/ 6 h 6"/>
              <a:gd name="connsiteX5" fmla="*/ 0 w 6"/>
              <a:gd name="connsiteY5" fmla="*/ 4 h 6"/>
              <a:gd name="connsiteX6" fmla="*/ 0 w 6"/>
              <a:gd name="connsiteY6" fmla="*/ 3 h 6"/>
              <a:gd name="connsiteX7" fmla="*/ 1 w 6"/>
              <a:gd name="connsiteY7" fmla="*/ 1 h 6"/>
              <a:gd name="connsiteX8" fmla="*/ 1 w 6"/>
              <a:gd name="connsiteY8" fmla="*/ 0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1 w 6"/>
              <a:gd name="connsiteY8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1 w 6"/>
              <a:gd name="connsiteY8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0 w 7"/>
              <a:gd name="connsiteY7" fmla="*/ 4 h 6"/>
              <a:gd name="connsiteX8" fmla="*/ 0 w 7"/>
              <a:gd name="connsiteY8" fmla="*/ 4 h 6"/>
              <a:gd name="connsiteX9" fmla="*/ 1 w 7"/>
              <a:gd name="connsiteY9" fmla="*/ 5 h 6"/>
              <a:gd name="connsiteX10" fmla="*/ 1 w 7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0 w 7"/>
              <a:gd name="connsiteY7" fmla="*/ 4 h 6"/>
              <a:gd name="connsiteX8" fmla="*/ 1 w 7"/>
              <a:gd name="connsiteY8" fmla="*/ 5 h 6"/>
              <a:gd name="connsiteX9" fmla="*/ 1 w 7"/>
              <a:gd name="connsiteY9" fmla="*/ 5 h 6"/>
              <a:gd name="connsiteX10" fmla="*/ 1 w 7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9" fmla="*/ 1 w 7"/>
              <a:gd name="connsiteY9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9" fmla="*/ 1 w 7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4 w 6"/>
              <a:gd name="connsiteY8" fmla="*/ 3 h 6"/>
              <a:gd name="connsiteX9" fmla="*/ 5 w 6"/>
              <a:gd name="connsiteY9" fmla="*/ 6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3 w 6"/>
              <a:gd name="connsiteY8" fmla="*/ 3 h 6"/>
              <a:gd name="connsiteX9" fmla="*/ 5 w 6"/>
              <a:gd name="connsiteY9" fmla="*/ 6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3 w 6"/>
              <a:gd name="connsiteY8" fmla="*/ 3 h 6"/>
              <a:gd name="connsiteX9" fmla="*/ 5 w 6"/>
              <a:gd name="connsiteY9" fmla="*/ 6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3 w 6"/>
              <a:gd name="connsiteY8" fmla="*/ 3 h 6"/>
              <a:gd name="connsiteX9" fmla="*/ 5 w 6"/>
              <a:gd name="connsiteY9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5 w 5"/>
              <a:gd name="connsiteY9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5 w 5"/>
              <a:gd name="connsiteY10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5 w 5"/>
              <a:gd name="connsiteY10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4 w 5"/>
              <a:gd name="connsiteY11" fmla="*/ 4 h 6"/>
              <a:gd name="connsiteX12" fmla="*/ 5 w 5"/>
              <a:gd name="connsiteY12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4 w 5"/>
              <a:gd name="connsiteY11" fmla="*/ 4 h 6"/>
              <a:gd name="connsiteX12" fmla="*/ 5 w 5"/>
              <a:gd name="connsiteY12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4 w 5"/>
              <a:gd name="connsiteY13" fmla="*/ 4 h 6"/>
              <a:gd name="connsiteX14" fmla="*/ 5 w 5"/>
              <a:gd name="connsiteY14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4 w 5"/>
              <a:gd name="connsiteY9" fmla="*/ 2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3 w 5"/>
              <a:gd name="connsiteY12" fmla="*/ 3 h 6"/>
              <a:gd name="connsiteX13" fmla="*/ 4 w 5"/>
              <a:gd name="connsiteY13" fmla="*/ 4 h 6"/>
              <a:gd name="connsiteX14" fmla="*/ 4 w 5"/>
              <a:gd name="connsiteY14" fmla="*/ 4 h 6"/>
              <a:gd name="connsiteX15" fmla="*/ 5 w 5"/>
              <a:gd name="connsiteY15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4 w 5"/>
              <a:gd name="connsiteY9" fmla="*/ 2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3 w 5"/>
              <a:gd name="connsiteY12" fmla="*/ 3 h 6"/>
              <a:gd name="connsiteX13" fmla="*/ 4 w 5"/>
              <a:gd name="connsiteY13" fmla="*/ 4 h 6"/>
              <a:gd name="connsiteX14" fmla="*/ 4 w 5"/>
              <a:gd name="connsiteY14" fmla="*/ 4 h 6"/>
              <a:gd name="connsiteX15" fmla="*/ 5 w 5"/>
              <a:gd name="connsiteY15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4 w 5"/>
              <a:gd name="connsiteY9" fmla="*/ 2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3 w 5"/>
              <a:gd name="connsiteY12" fmla="*/ 3 h 6"/>
              <a:gd name="connsiteX13" fmla="*/ 4 w 5"/>
              <a:gd name="connsiteY13" fmla="*/ 4 h 6"/>
              <a:gd name="connsiteX14" fmla="*/ 4 w 5"/>
              <a:gd name="connsiteY14" fmla="*/ 4 h 6"/>
              <a:gd name="connsiteX15" fmla="*/ 5 w 5"/>
              <a:gd name="connsiteY15" fmla="*/ 6 h 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" h="6">
                <a:moveTo>
                  <a:pt x="5" y="6"/>
                </a:moveTo>
                <a:lnTo>
                  <a:pt x="0" y="6"/>
                </a:lnTo>
                <a:lnTo>
                  <a:pt x="0" y="5"/>
                </a:lnTo>
                <a:lnTo>
                  <a:pt x="0" y="5"/>
                </a:lnTo>
                <a:lnTo>
                  <a:pt x="0" y="5"/>
                </a:lnTo>
                <a:lnTo>
                  <a:pt x="0" y="1"/>
                </a:lnTo>
                <a:lnTo>
                  <a:pt x="0" y="0"/>
                </a:lnTo>
                <a:lnTo>
                  <a:pt x="5" y="0"/>
                </a:lnTo>
                <a:lnTo>
                  <a:pt x="5" y="0"/>
                </a:lnTo>
                <a:cubicBezTo>
                  <a:pt x="5" y="1"/>
                  <a:pt x="4" y="1"/>
                  <a:pt x="4" y="2"/>
                </a:cubicBezTo>
                <a:lnTo>
                  <a:pt x="3" y="3"/>
                </a:lnTo>
                <a:lnTo>
                  <a:pt x="3" y="3"/>
                </a:lnTo>
                <a:lnTo>
                  <a:pt x="3" y="3"/>
                </a:lnTo>
                <a:lnTo>
                  <a:pt x="4" y="4"/>
                </a:lnTo>
                <a:lnTo>
                  <a:pt x="4" y="4"/>
                </a:lnTo>
                <a:cubicBezTo>
                  <a:pt x="4" y="5"/>
                  <a:pt x="5" y="5"/>
                  <a:pt x="5" y="6"/>
                </a:cubicBezTo>
              </a:path>
            </a:pathLst>
          </a:custGeom>
          <a:solidFill>
            <a:srgbClr val="FFC000">
              <a:alpha val="60000"/>
            </a:srgbClr>
          </a:solidFill>
          <a:ln>
            <a:noFill/>
          </a:ln>
          <a:scene3d>
            <a:camera prst="orthographicFront"/>
            <a:lightRig rig="twoPt" dir="t"/>
          </a:scene3d>
          <a:sp3d>
            <a:bevelT w="361950" h="2349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Forma libre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1 w 6"/>
              <a:gd name="connsiteY0" fmla="*/ 0 h 6"/>
              <a:gd name="connsiteX1" fmla="*/ 6 w 6"/>
              <a:gd name="connsiteY1" fmla="*/ 0 h 6"/>
              <a:gd name="connsiteX2" fmla="*/ 5 w 6"/>
              <a:gd name="connsiteY2" fmla="*/ 3 h 6"/>
              <a:gd name="connsiteX3" fmla="*/ 6 w 6"/>
              <a:gd name="connsiteY3" fmla="*/ 6 h 6"/>
              <a:gd name="connsiteX4" fmla="*/ 1 w 6"/>
              <a:gd name="connsiteY4" fmla="*/ 6 h 6"/>
              <a:gd name="connsiteX5" fmla="*/ 0 w 6"/>
              <a:gd name="connsiteY5" fmla="*/ 4 h 6"/>
              <a:gd name="connsiteX6" fmla="*/ 0 w 6"/>
              <a:gd name="connsiteY6" fmla="*/ 3 h 6"/>
              <a:gd name="connsiteX7" fmla="*/ 1 w 6"/>
              <a:gd name="connsiteY7" fmla="*/ 1 h 6"/>
              <a:gd name="connsiteX8" fmla="*/ 1 w 6"/>
              <a:gd name="connsiteY8" fmla="*/ 0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1 w 6"/>
              <a:gd name="connsiteY8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1 w 6"/>
              <a:gd name="connsiteY8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0 w 7"/>
              <a:gd name="connsiteY7" fmla="*/ 4 h 6"/>
              <a:gd name="connsiteX8" fmla="*/ 0 w 7"/>
              <a:gd name="connsiteY8" fmla="*/ 4 h 6"/>
              <a:gd name="connsiteX9" fmla="*/ 1 w 7"/>
              <a:gd name="connsiteY9" fmla="*/ 5 h 6"/>
              <a:gd name="connsiteX10" fmla="*/ 1 w 7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0 w 7"/>
              <a:gd name="connsiteY7" fmla="*/ 4 h 6"/>
              <a:gd name="connsiteX8" fmla="*/ 1 w 7"/>
              <a:gd name="connsiteY8" fmla="*/ 5 h 6"/>
              <a:gd name="connsiteX9" fmla="*/ 1 w 7"/>
              <a:gd name="connsiteY9" fmla="*/ 5 h 6"/>
              <a:gd name="connsiteX10" fmla="*/ 1 w 7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9" fmla="*/ 1 w 7"/>
              <a:gd name="connsiteY9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9" fmla="*/ 1 w 7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4 w 6"/>
              <a:gd name="connsiteY8" fmla="*/ 3 h 6"/>
              <a:gd name="connsiteX9" fmla="*/ 5 w 6"/>
              <a:gd name="connsiteY9" fmla="*/ 6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3 w 6"/>
              <a:gd name="connsiteY8" fmla="*/ 3 h 6"/>
              <a:gd name="connsiteX9" fmla="*/ 5 w 6"/>
              <a:gd name="connsiteY9" fmla="*/ 6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3 w 6"/>
              <a:gd name="connsiteY8" fmla="*/ 3 h 6"/>
              <a:gd name="connsiteX9" fmla="*/ 5 w 6"/>
              <a:gd name="connsiteY9" fmla="*/ 6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3 w 6"/>
              <a:gd name="connsiteY8" fmla="*/ 3 h 6"/>
              <a:gd name="connsiteX9" fmla="*/ 5 w 6"/>
              <a:gd name="connsiteY9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5 w 5"/>
              <a:gd name="connsiteY9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5 w 5"/>
              <a:gd name="connsiteY10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5 w 5"/>
              <a:gd name="connsiteY10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4 w 5"/>
              <a:gd name="connsiteY11" fmla="*/ 4 h 6"/>
              <a:gd name="connsiteX12" fmla="*/ 5 w 5"/>
              <a:gd name="connsiteY12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4 w 5"/>
              <a:gd name="connsiteY11" fmla="*/ 4 h 6"/>
              <a:gd name="connsiteX12" fmla="*/ 5 w 5"/>
              <a:gd name="connsiteY12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4 w 5"/>
              <a:gd name="connsiteY13" fmla="*/ 4 h 6"/>
              <a:gd name="connsiteX14" fmla="*/ 5 w 5"/>
              <a:gd name="connsiteY14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4 w 5"/>
              <a:gd name="connsiteY9" fmla="*/ 2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3 w 5"/>
              <a:gd name="connsiteY12" fmla="*/ 3 h 6"/>
              <a:gd name="connsiteX13" fmla="*/ 4 w 5"/>
              <a:gd name="connsiteY13" fmla="*/ 4 h 6"/>
              <a:gd name="connsiteX14" fmla="*/ 4 w 5"/>
              <a:gd name="connsiteY14" fmla="*/ 4 h 6"/>
              <a:gd name="connsiteX15" fmla="*/ 5 w 5"/>
              <a:gd name="connsiteY15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4 w 5"/>
              <a:gd name="connsiteY9" fmla="*/ 2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3 w 5"/>
              <a:gd name="connsiteY12" fmla="*/ 3 h 6"/>
              <a:gd name="connsiteX13" fmla="*/ 4 w 5"/>
              <a:gd name="connsiteY13" fmla="*/ 4 h 6"/>
              <a:gd name="connsiteX14" fmla="*/ 4 w 5"/>
              <a:gd name="connsiteY14" fmla="*/ 4 h 6"/>
              <a:gd name="connsiteX15" fmla="*/ 5 w 5"/>
              <a:gd name="connsiteY15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4 w 5"/>
              <a:gd name="connsiteY9" fmla="*/ 2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3 w 5"/>
              <a:gd name="connsiteY12" fmla="*/ 3 h 6"/>
              <a:gd name="connsiteX13" fmla="*/ 4 w 5"/>
              <a:gd name="connsiteY13" fmla="*/ 4 h 6"/>
              <a:gd name="connsiteX14" fmla="*/ 4 w 5"/>
              <a:gd name="connsiteY14" fmla="*/ 4 h 6"/>
              <a:gd name="connsiteX15" fmla="*/ 5 w 5"/>
              <a:gd name="connsiteY15" fmla="*/ 6 h 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" h="6">
                <a:moveTo>
                  <a:pt x="5" y="6"/>
                </a:moveTo>
                <a:lnTo>
                  <a:pt x="0" y="6"/>
                </a:lnTo>
                <a:lnTo>
                  <a:pt x="0" y="5"/>
                </a:lnTo>
                <a:lnTo>
                  <a:pt x="0" y="5"/>
                </a:lnTo>
                <a:lnTo>
                  <a:pt x="0" y="5"/>
                </a:lnTo>
                <a:lnTo>
                  <a:pt x="0" y="1"/>
                </a:lnTo>
                <a:lnTo>
                  <a:pt x="0" y="0"/>
                </a:lnTo>
                <a:lnTo>
                  <a:pt x="5" y="0"/>
                </a:lnTo>
                <a:lnTo>
                  <a:pt x="5" y="0"/>
                </a:lnTo>
                <a:cubicBezTo>
                  <a:pt x="5" y="1"/>
                  <a:pt x="4" y="1"/>
                  <a:pt x="4" y="2"/>
                </a:cubicBezTo>
                <a:lnTo>
                  <a:pt x="3" y="3"/>
                </a:lnTo>
                <a:lnTo>
                  <a:pt x="3" y="3"/>
                </a:lnTo>
                <a:lnTo>
                  <a:pt x="3" y="3"/>
                </a:lnTo>
                <a:lnTo>
                  <a:pt x="4" y="4"/>
                </a:lnTo>
                <a:lnTo>
                  <a:pt x="4" y="4"/>
                </a:lnTo>
                <a:cubicBezTo>
                  <a:pt x="4" y="5"/>
                  <a:pt x="5" y="5"/>
                  <a:pt x="5" y="6"/>
                </a:cubicBezTo>
              </a:path>
            </a:pathLst>
          </a:custGeom>
          <a:solidFill>
            <a:srgbClr val="FFC000">
              <a:alpha val="60000"/>
            </a:srgbClr>
          </a:solidFill>
          <a:ln>
            <a:noFill/>
          </a:ln>
          <a:scene3d>
            <a:camera prst="orthographicFront"/>
            <a:lightRig rig="twoPt" dir="t"/>
          </a:scene3d>
          <a:sp3d>
            <a:bevelT w="361950" h="2349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Forma libre"/>
          <p:cNvSpPr/>
          <p:nvPr/>
        </p:nvSpPr>
        <p:spPr>
          <a:xfrm flipH="1">
            <a:off x="0" y="0"/>
            <a:ext cx="9144000" cy="6858000"/>
          </a:xfrm>
          <a:custGeom>
            <a:avLst/>
            <a:gdLst>
              <a:gd name="connsiteX0" fmla="*/ 1 w 6"/>
              <a:gd name="connsiteY0" fmla="*/ 0 h 6"/>
              <a:gd name="connsiteX1" fmla="*/ 6 w 6"/>
              <a:gd name="connsiteY1" fmla="*/ 0 h 6"/>
              <a:gd name="connsiteX2" fmla="*/ 5 w 6"/>
              <a:gd name="connsiteY2" fmla="*/ 3 h 6"/>
              <a:gd name="connsiteX3" fmla="*/ 6 w 6"/>
              <a:gd name="connsiteY3" fmla="*/ 6 h 6"/>
              <a:gd name="connsiteX4" fmla="*/ 1 w 6"/>
              <a:gd name="connsiteY4" fmla="*/ 6 h 6"/>
              <a:gd name="connsiteX5" fmla="*/ 0 w 6"/>
              <a:gd name="connsiteY5" fmla="*/ 4 h 6"/>
              <a:gd name="connsiteX6" fmla="*/ 0 w 6"/>
              <a:gd name="connsiteY6" fmla="*/ 3 h 6"/>
              <a:gd name="connsiteX7" fmla="*/ 1 w 6"/>
              <a:gd name="connsiteY7" fmla="*/ 1 h 6"/>
              <a:gd name="connsiteX8" fmla="*/ 1 w 6"/>
              <a:gd name="connsiteY8" fmla="*/ 0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1 w 6"/>
              <a:gd name="connsiteY8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1 w 6"/>
              <a:gd name="connsiteY8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0 w 7"/>
              <a:gd name="connsiteY7" fmla="*/ 4 h 6"/>
              <a:gd name="connsiteX8" fmla="*/ 0 w 7"/>
              <a:gd name="connsiteY8" fmla="*/ 4 h 6"/>
              <a:gd name="connsiteX9" fmla="*/ 1 w 7"/>
              <a:gd name="connsiteY9" fmla="*/ 5 h 6"/>
              <a:gd name="connsiteX10" fmla="*/ 1 w 7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0 w 7"/>
              <a:gd name="connsiteY7" fmla="*/ 4 h 6"/>
              <a:gd name="connsiteX8" fmla="*/ 1 w 7"/>
              <a:gd name="connsiteY8" fmla="*/ 5 h 6"/>
              <a:gd name="connsiteX9" fmla="*/ 1 w 7"/>
              <a:gd name="connsiteY9" fmla="*/ 5 h 6"/>
              <a:gd name="connsiteX10" fmla="*/ 1 w 7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9" fmla="*/ 1 w 7"/>
              <a:gd name="connsiteY9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9" fmla="*/ 1 w 7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4 w 6"/>
              <a:gd name="connsiteY8" fmla="*/ 3 h 6"/>
              <a:gd name="connsiteX9" fmla="*/ 5 w 6"/>
              <a:gd name="connsiteY9" fmla="*/ 6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3 w 6"/>
              <a:gd name="connsiteY8" fmla="*/ 3 h 6"/>
              <a:gd name="connsiteX9" fmla="*/ 5 w 6"/>
              <a:gd name="connsiteY9" fmla="*/ 6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3 w 6"/>
              <a:gd name="connsiteY8" fmla="*/ 3 h 6"/>
              <a:gd name="connsiteX9" fmla="*/ 5 w 6"/>
              <a:gd name="connsiteY9" fmla="*/ 6 h 6"/>
              <a:gd name="connsiteX0" fmla="*/ 5 w 6"/>
              <a:gd name="connsiteY0" fmla="*/ 6 h 6"/>
              <a:gd name="connsiteX1" fmla="*/ 0 w 6"/>
              <a:gd name="connsiteY1" fmla="*/ 6 h 6"/>
              <a:gd name="connsiteX2" fmla="*/ 0 w 6"/>
              <a:gd name="connsiteY2" fmla="*/ 5 h 6"/>
              <a:gd name="connsiteX3" fmla="*/ 0 w 6"/>
              <a:gd name="connsiteY3" fmla="*/ 5 h 6"/>
              <a:gd name="connsiteX4" fmla="*/ 0 w 6"/>
              <a:gd name="connsiteY4" fmla="*/ 5 h 6"/>
              <a:gd name="connsiteX5" fmla="*/ 0 w 6"/>
              <a:gd name="connsiteY5" fmla="*/ 1 h 6"/>
              <a:gd name="connsiteX6" fmla="*/ 0 w 6"/>
              <a:gd name="connsiteY6" fmla="*/ 0 h 6"/>
              <a:gd name="connsiteX7" fmla="*/ 5 w 6"/>
              <a:gd name="connsiteY7" fmla="*/ 0 h 6"/>
              <a:gd name="connsiteX8" fmla="*/ 3 w 6"/>
              <a:gd name="connsiteY8" fmla="*/ 3 h 6"/>
              <a:gd name="connsiteX9" fmla="*/ 5 w 6"/>
              <a:gd name="connsiteY9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5 w 5"/>
              <a:gd name="connsiteY9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5 w 5"/>
              <a:gd name="connsiteY10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5 w 5"/>
              <a:gd name="connsiteY10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5 w 5"/>
              <a:gd name="connsiteY11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4 w 5"/>
              <a:gd name="connsiteY11" fmla="*/ 4 h 6"/>
              <a:gd name="connsiteX12" fmla="*/ 5 w 5"/>
              <a:gd name="connsiteY12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3 w 5"/>
              <a:gd name="connsiteY8" fmla="*/ 3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4 w 5"/>
              <a:gd name="connsiteY11" fmla="*/ 4 h 6"/>
              <a:gd name="connsiteX12" fmla="*/ 5 w 5"/>
              <a:gd name="connsiteY12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5 w 5"/>
              <a:gd name="connsiteY13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3 w 5"/>
              <a:gd name="connsiteY9" fmla="*/ 3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4 w 5"/>
              <a:gd name="connsiteY12" fmla="*/ 4 h 6"/>
              <a:gd name="connsiteX13" fmla="*/ 4 w 5"/>
              <a:gd name="connsiteY13" fmla="*/ 4 h 6"/>
              <a:gd name="connsiteX14" fmla="*/ 5 w 5"/>
              <a:gd name="connsiteY14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4 w 5"/>
              <a:gd name="connsiteY9" fmla="*/ 2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3 w 5"/>
              <a:gd name="connsiteY12" fmla="*/ 3 h 6"/>
              <a:gd name="connsiteX13" fmla="*/ 4 w 5"/>
              <a:gd name="connsiteY13" fmla="*/ 4 h 6"/>
              <a:gd name="connsiteX14" fmla="*/ 4 w 5"/>
              <a:gd name="connsiteY14" fmla="*/ 4 h 6"/>
              <a:gd name="connsiteX15" fmla="*/ 5 w 5"/>
              <a:gd name="connsiteY15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4 w 5"/>
              <a:gd name="connsiteY9" fmla="*/ 2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3 w 5"/>
              <a:gd name="connsiteY12" fmla="*/ 3 h 6"/>
              <a:gd name="connsiteX13" fmla="*/ 4 w 5"/>
              <a:gd name="connsiteY13" fmla="*/ 4 h 6"/>
              <a:gd name="connsiteX14" fmla="*/ 4 w 5"/>
              <a:gd name="connsiteY14" fmla="*/ 4 h 6"/>
              <a:gd name="connsiteX15" fmla="*/ 5 w 5"/>
              <a:gd name="connsiteY15" fmla="*/ 6 h 6"/>
              <a:gd name="connsiteX0" fmla="*/ 5 w 5"/>
              <a:gd name="connsiteY0" fmla="*/ 6 h 6"/>
              <a:gd name="connsiteX1" fmla="*/ 0 w 5"/>
              <a:gd name="connsiteY1" fmla="*/ 6 h 6"/>
              <a:gd name="connsiteX2" fmla="*/ 0 w 5"/>
              <a:gd name="connsiteY2" fmla="*/ 5 h 6"/>
              <a:gd name="connsiteX3" fmla="*/ 0 w 5"/>
              <a:gd name="connsiteY3" fmla="*/ 5 h 6"/>
              <a:gd name="connsiteX4" fmla="*/ 0 w 5"/>
              <a:gd name="connsiteY4" fmla="*/ 5 h 6"/>
              <a:gd name="connsiteX5" fmla="*/ 0 w 5"/>
              <a:gd name="connsiteY5" fmla="*/ 1 h 6"/>
              <a:gd name="connsiteX6" fmla="*/ 0 w 5"/>
              <a:gd name="connsiteY6" fmla="*/ 0 h 6"/>
              <a:gd name="connsiteX7" fmla="*/ 5 w 5"/>
              <a:gd name="connsiteY7" fmla="*/ 0 h 6"/>
              <a:gd name="connsiteX8" fmla="*/ 5 w 5"/>
              <a:gd name="connsiteY8" fmla="*/ 0 h 6"/>
              <a:gd name="connsiteX9" fmla="*/ 4 w 5"/>
              <a:gd name="connsiteY9" fmla="*/ 2 h 6"/>
              <a:gd name="connsiteX10" fmla="*/ 3 w 5"/>
              <a:gd name="connsiteY10" fmla="*/ 3 h 6"/>
              <a:gd name="connsiteX11" fmla="*/ 3 w 5"/>
              <a:gd name="connsiteY11" fmla="*/ 3 h 6"/>
              <a:gd name="connsiteX12" fmla="*/ 3 w 5"/>
              <a:gd name="connsiteY12" fmla="*/ 3 h 6"/>
              <a:gd name="connsiteX13" fmla="*/ 4 w 5"/>
              <a:gd name="connsiteY13" fmla="*/ 4 h 6"/>
              <a:gd name="connsiteX14" fmla="*/ 4 w 5"/>
              <a:gd name="connsiteY14" fmla="*/ 4 h 6"/>
              <a:gd name="connsiteX15" fmla="*/ 5 w 5"/>
              <a:gd name="connsiteY15" fmla="*/ 6 h 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" h="6">
                <a:moveTo>
                  <a:pt x="5" y="6"/>
                </a:moveTo>
                <a:lnTo>
                  <a:pt x="0" y="6"/>
                </a:lnTo>
                <a:lnTo>
                  <a:pt x="0" y="5"/>
                </a:lnTo>
                <a:lnTo>
                  <a:pt x="0" y="5"/>
                </a:lnTo>
                <a:lnTo>
                  <a:pt x="0" y="5"/>
                </a:lnTo>
                <a:lnTo>
                  <a:pt x="0" y="1"/>
                </a:lnTo>
                <a:lnTo>
                  <a:pt x="0" y="0"/>
                </a:lnTo>
                <a:lnTo>
                  <a:pt x="5" y="0"/>
                </a:lnTo>
                <a:lnTo>
                  <a:pt x="5" y="0"/>
                </a:lnTo>
                <a:cubicBezTo>
                  <a:pt x="5" y="1"/>
                  <a:pt x="4" y="1"/>
                  <a:pt x="4" y="2"/>
                </a:cubicBezTo>
                <a:lnTo>
                  <a:pt x="3" y="3"/>
                </a:lnTo>
                <a:lnTo>
                  <a:pt x="3" y="3"/>
                </a:lnTo>
                <a:lnTo>
                  <a:pt x="3" y="3"/>
                </a:lnTo>
                <a:lnTo>
                  <a:pt x="4" y="4"/>
                </a:lnTo>
                <a:lnTo>
                  <a:pt x="4" y="4"/>
                </a:lnTo>
                <a:cubicBezTo>
                  <a:pt x="4" y="5"/>
                  <a:pt x="5" y="5"/>
                  <a:pt x="5" y="6"/>
                </a:cubicBezTo>
              </a:path>
            </a:pathLst>
          </a:custGeom>
          <a:solidFill>
            <a:srgbClr val="FFC000">
              <a:alpha val="60000"/>
            </a:srgbClr>
          </a:solidFill>
          <a:ln>
            <a:noFill/>
          </a:ln>
          <a:scene3d>
            <a:camera prst="orthographicFront"/>
            <a:lightRig rig="twoPt" dir="t"/>
          </a:scene3d>
          <a:sp3d>
            <a:bevelT w="361950" h="2349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875">
    <p:zoom/>
    <p:sndAc>
      <p:stSnd loop="1">
        <p:snd r:embed="rId2" name="Isla del so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 animBg="1"/>
      <p:bldP spid="6" grpId="0" animBg="1"/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3" grpId="0" animBg="1"/>
      <p:bldP spid="3" grpId="1" animBg="1"/>
      <p:bldP spid="4" grpId="0" animBg="1"/>
      <p:bldP spid="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359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2" grpId="0" animBg="1"/>
      <p:bldP spid="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ntr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2" grpId="0" animBg="1"/>
      <p:bldP spid="2" grpId="1" animBg="1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843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3" grpId="0" animBg="1"/>
      <p:bldP spid="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custDataLst>
      <p:tags r:id="rId1"/>
    </p:custDataLst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6" presetClass="entr" presetSubtype="4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2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3" presetClass="entr" presetSubtype="28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" presetClass="entr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mph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8" presetClass="exit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2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25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8" presetClass="exit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2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415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2" grpId="0" animBg="1"/>
      <p:bldP spid="2" grpId="1" animBg="1"/>
      <p:bldP spid="3" grpId="0" animBg="1"/>
      <p:bldP spid="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" presetClass="exit" presetSubtype="5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3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70009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4094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6" presetClass="exit" presetSubtype="37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2" grpId="0" animBg="1"/>
      <p:bldP spid="2" grpId="1" animBg="1"/>
      <p:bldP spid="3" grpId="0" animBg="1"/>
      <p:bldP spid="3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5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2" grpId="0" animBg="1"/>
      <p:bldP spid="2" grpId="1" animBg="1"/>
      <p:bldP spid="3" grpId="0" animBg="1"/>
      <p:bldP spid="3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05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mph" presetSubtype="0" autoRev="1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20000" y="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20000" y="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mph" presetSubtype="0" autoRev="1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3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4" grpId="1" animBg="1"/>
      <p:bldP spid="6" grpId="0" animBg="1"/>
      <p:bldP spid="6" grpId="1" animBg="1"/>
      <p:bldP spid="6" grpId="2" animBg="1"/>
      <p:bldP spid="6" grpId="3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35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xit" presetSubtype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52" presetClass="exit" presetSubtype="0" fill="hold" grpId="2" nodeType="after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5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8" name="Picture 4" descr="C:\Documents and Settings\Ana María\Escritorio\IMAGENES\516523__sunset-flames_p.jpg"/>
          <p:cNvPicPr>
            <a:picLocks noChangeAspect="1" noChangeArrowheads="1"/>
          </p:cNvPicPr>
          <p:nvPr/>
        </p:nvPicPr>
        <p:blipFill>
          <a:blip r:embed="rId4" cstate="print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4" descr="C:\Documents and Settings\Ana María\Escritorio\IMAGENES\516523__sunset-flames_p.jpg"/>
          <p:cNvPicPr>
            <a:picLocks noChangeAspect="1" noChangeArrowheads="1"/>
          </p:cNvPicPr>
          <p:nvPr/>
        </p:nvPicPr>
        <p:blipFill>
          <a:blip r:embed="rId4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9" name="Picture 4" descr="C:\Documents and Settings\Ana María\Escritorio\IMAGENES\516523__sunset-flames_p.jpg"/>
          <p:cNvPicPr>
            <a:picLocks noChangeAspect="1" noChangeArrowheads="1"/>
          </p:cNvPicPr>
          <p:nvPr/>
        </p:nvPicPr>
        <p:blipFill>
          <a:blip r:embed="rId4" cstate="print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0" name="Picture 4" descr="C:\Documents and Settings\Ana María\Escritorio\IMAGENES\516523__sunset-flames_p.jpg"/>
          <p:cNvPicPr>
            <a:picLocks noChangeAspect="1" noChangeArrowheads="1"/>
          </p:cNvPicPr>
          <p:nvPr/>
        </p:nvPicPr>
        <p:blipFill>
          <a:blip r:embed="rId4" cstate="print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8" presetClass="entr" presetSubtype="1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5" grpId="0" animBg="1"/>
      <p:bldP spid="5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2" descr="C:\Documents and Settings\Ana María\Escritorio\IMAGENES\imagens-imagens-de-por-do-sol-133128.jpg"/>
          <p:cNvPicPr>
            <a:picLocks noChangeAspect="1" noChangeArrowheads="1"/>
          </p:cNvPicPr>
          <p:nvPr/>
        </p:nvPicPr>
        <p:blipFill>
          <a:blip r:embed="rId3" cstate="print"/>
          <a:srcRect t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 descr="C:\Documents and Settings\Ana María\Escritorio\IMAGENES\imagens-imagens-de-por-do-sol-133128.jpg"/>
          <p:cNvPicPr>
            <a:picLocks noChangeAspect="1" noChangeArrowheads="1"/>
          </p:cNvPicPr>
          <p:nvPr/>
        </p:nvPicPr>
        <p:blipFill>
          <a:blip r:embed="rId3" cstate="print"/>
          <a:srcRect t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C:\Documents and Settings\Ana María\Escritorio\IMAGENES\80682__unzipping-the-sunset_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Documents and Settings\Ana María\Escritorio\IMAGENES\80682__unzipping-the-sunset_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6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500"/>
                            </p:stCondLst>
                            <p:childTnLst>
                              <p:par>
                                <p:cTn id="44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Documents and Settings\Ana María\Escritorio\IMAGENES\OnceSol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Forma libre"/>
          <p:cNvSpPr/>
          <p:nvPr/>
        </p:nvSpPr>
        <p:spPr>
          <a:xfrm flipH="1">
            <a:off x="4500562" y="0"/>
            <a:ext cx="4957428" cy="6922942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 extrusionH="152400">
            <a:bevelT w="9525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-243410" y="0"/>
            <a:ext cx="4815410" cy="6922942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 extrusionH="152400">
            <a:bevelT w="9525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flipH="1">
            <a:off x="3214678" y="0"/>
            <a:ext cx="5500694" cy="6922942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flood" dir="t"/>
          </a:scene3d>
          <a:sp3d extrusionH="152400">
            <a:bevelT w="9525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>
            <a:off x="500034" y="-64942"/>
            <a:ext cx="5500694" cy="6922942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flood" dir="t"/>
          </a:scene3d>
          <a:sp3d extrusionH="152400">
            <a:bevelT w="9525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Rectángulo"/>
          <p:cNvSpPr/>
          <p:nvPr/>
        </p:nvSpPr>
        <p:spPr>
          <a:xfrm>
            <a:off x="1142976" y="3214686"/>
            <a:ext cx="1857388" cy="707886"/>
          </a:xfrm>
          <a:prstGeom prst="rect">
            <a:avLst/>
          </a:prstGeom>
          <a:solidFill>
            <a:srgbClr val="00B0F0">
              <a:alpha val="75000"/>
            </a:srgbClr>
          </a:solidFill>
          <a:ln w="34925">
            <a:solidFill>
              <a:srgbClr val="FFC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3000000">
              <a:rot lat="20400000" lon="1800000" rev="20400000"/>
            </a:camera>
            <a:lightRig rig="threePt" dir="t"/>
          </a:scene3d>
          <a:sp3d extrusionH="228600" prstMaterial="translucentPowder">
            <a:bevelT w="177800" h="63500" prst="convex"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08000" h="254000"/>
            </a:sp3d>
          </a:bodyPr>
          <a:lstStyle/>
          <a:p>
            <a:pPr algn="ctr"/>
            <a:r>
              <a:rPr lang="es-ES" sz="4000" i="1" dirty="0" err="1" smtClean="0">
                <a:ln w="12700" cmpd="sng">
                  <a:solidFill>
                    <a:srgbClr val="FFFF00"/>
                  </a:solidFill>
                  <a:prstDash val="solid"/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Sheyla</a:t>
            </a:r>
            <a:endParaRPr lang="es-ES" sz="4000" i="1" cap="none" spc="0" dirty="0">
              <a:ln w="12700" cmpd="sng">
                <a:solidFill>
                  <a:srgbClr val="FFFF00"/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12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800000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7" grpId="0" animBg="1"/>
      <p:bldP spid="4" grpId="0" animBg="1"/>
      <p:bldP spid="8" grpId="0" animBg="1"/>
      <p:bldP spid="6" grpId="0" animBg="1"/>
      <p:bldP spid="10" grpId="0" animBg="1"/>
      <p:bldP spid="11" grpId="0" animBg="1"/>
      <p:bldP spid="11" grpId="1" animBg="1"/>
      <p:bldP spid="11" grpId="2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L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"/>
</p:tagLst>
</file>

<file path=ppt/theme/theme1.xml><?xml version="1.0" encoding="utf-8"?>
<a:theme xmlns:a="http://schemas.openxmlformats.org/drawingml/2006/main" name="RAYOS DE SOL -  (Sheyl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RAYOS DE SOL -  (Sheyla)</Template>
  <TotalTime>0</TotalTime>
  <Words>41</Words>
  <Application>Microsoft Office PowerPoint</Application>
  <PresentationFormat>Presentación en pantalla (4:3)</PresentationFormat>
  <Paragraphs>16</Paragraphs>
  <Slides>24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RAYOS DE SOL -  (Sheyla)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1</cp:revision>
  <dcterms:created xsi:type="dcterms:W3CDTF">2014-01-24T23:57:14Z</dcterms:created>
  <dcterms:modified xsi:type="dcterms:W3CDTF">2014-01-24T23:57:55Z</dcterms:modified>
</cp:coreProperties>
</file>