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451" r:id="rId2"/>
    <p:sldId id="457" r:id="rId3"/>
    <p:sldId id="475" r:id="rId4"/>
    <p:sldId id="452" r:id="rId5"/>
    <p:sldId id="462" r:id="rId6"/>
    <p:sldId id="461" r:id="rId7"/>
    <p:sldId id="467" r:id="rId8"/>
    <p:sldId id="453" r:id="rId9"/>
    <p:sldId id="460" r:id="rId10"/>
    <p:sldId id="468" r:id="rId11"/>
    <p:sldId id="470" r:id="rId12"/>
    <p:sldId id="463" r:id="rId13"/>
    <p:sldId id="454" r:id="rId14"/>
    <p:sldId id="455" r:id="rId15"/>
    <p:sldId id="456" r:id="rId16"/>
    <p:sldId id="465" r:id="rId17"/>
    <p:sldId id="464" r:id="rId18"/>
    <p:sldId id="466" r:id="rId19"/>
    <p:sldId id="469" r:id="rId20"/>
    <p:sldId id="458" r:id="rId21"/>
    <p:sldId id="459" r:id="rId22"/>
    <p:sldId id="471" r:id="rId23"/>
    <p:sldId id="472" r:id="rId24"/>
    <p:sldId id="473" r:id="rId25"/>
    <p:sldId id="474" r:id="rId26"/>
    <p:sldId id="476" r:id="rId27"/>
    <p:sldId id="477" r:id="rId28"/>
    <p:sldId id="478" r:id="rId29"/>
    <p:sldId id="479" r:id="rId30"/>
    <p:sldId id="480" r:id="rId31"/>
    <p:sldId id="481" r:id="rId32"/>
    <p:sldId id="482" r:id="rId33"/>
    <p:sldId id="483" r:id="rId34"/>
    <p:sldId id="484" r:id="rId35"/>
    <p:sldId id="485" r:id="rId36"/>
    <p:sldId id="486" r:id="rId37"/>
    <p:sldId id="487" r:id="rId38"/>
    <p:sldId id="488" r:id="rId39"/>
    <p:sldId id="489" r:id="rId40"/>
    <p:sldId id="490" r:id="rId41"/>
    <p:sldId id="491" r:id="rId42"/>
    <p:sldId id="492" r:id="rId43"/>
    <p:sldId id="493" r:id="rId44"/>
    <p:sldId id="494" r:id="rId45"/>
    <p:sldId id="495" r:id="rId46"/>
    <p:sldId id="496" r:id="rId47"/>
    <p:sldId id="497" r:id="rId48"/>
    <p:sldId id="498" r:id="rId49"/>
    <p:sldId id="499" r:id="rId50"/>
    <p:sldId id="500" r:id="rId51"/>
    <p:sldId id="501" r:id="rId52"/>
    <p:sldId id="502" r:id="rId53"/>
    <p:sldId id="503" r:id="rId54"/>
    <p:sldId id="504" r:id="rId55"/>
    <p:sldId id="505" r:id="rId56"/>
    <p:sldId id="506" r:id="rId57"/>
    <p:sldId id="507" r:id="rId58"/>
    <p:sldId id="508" r:id="rId59"/>
    <p:sldId id="509" r:id="rId60"/>
    <p:sldId id="510" r:id="rId61"/>
    <p:sldId id="511" r:id="rId62"/>
    <p:sldId id="512" r:id="rId63"/>
    <p:sldId id="513" r:id="rId64"/>
    <p:sldId id="515" r:id="rId65"/>
    <p:sldId id="450" r:id="rId66"/>
  </p:sldIdLst>
  <p:sldSz cx="23774400" cy="14722475"/>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mgPdm9z+JK41uUmOlEBmQ" hashData="AS1+sx1MxbneOkO6BIOV3Y3Bdm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21D951"/>
    <a:srgbClr val="E31C07"/>
    <a:srgbClr val="1116E9"/>
    <a:srgbClr val="1C861C"/>
    <a:srgbClr val="167ED4"/>
    <a:srgbClr val="663300"/>
    <a:srgbClr val="9933FF"/>
    <a:srgbClr val="EBEF3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8592" autoAdjust="0"/>
  </p:normalViewPr>
  <p:slideViewPr>
    <p:cSldViewPr>
      <p:cViewPr varScale="1">
        <p:scale>
          <a:sx n="34" d="100"/>
          <a:sy n="34" d="100"/>
        </p:scale>
        <p:origin x="-432" y="-11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14E7EB1-5118-4FC0-BADC-43AFDA4B2860}"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6E6928F-0D94-4F70-BA2C-84F68D678C34}"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4F13EBB-414C-4955-9108-A3436A8614B1}"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9038" y="3435350"/>
            <a:ext cx="10621962"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1963"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05A47487-FB8E-49EB-83E8-4DD4D08CD7B0}"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0407F34A-D290-46BE-9403-8F6D2480A6EE}"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EC62EAF1-176C-4AF2-B17D-056C983E7683}"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529093F-0989-465B-9A41-A2453030641A}"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EB68F7E-F7E7-44E4-A874-10EFD36DBDFF}"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9D270DFE-133E-4DA8-BC6D-CAC26C552AF3}"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20ABCDB-8B82-4428-BF47-97A502FC10A0}"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88963"/>
            <a:ext cx="5348288" cy="125618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9038" y="588963"/>
            <a:ext cx="15895637" cy="125618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584C7FE-F79A-41E3-AB29-3BAAB17D816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bwMode="auto">
          <a:xfrm>
            <a:off x="1189038" y="588963"/>
            <a:ext cx="21396325" cy="2454275"/>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321539" name="Rectangle 3"/>
          <p:cNvSpPr>
            <a:spLocks noGrp="1" noChangeArrowheads="1"/>
          </p:cNvSpPr>
          <p:nvPr>
            <p:ph type="body" idx="1"/>
          </p:nvPr>
        </p:nvSpPr>
        <p:spPr bwMode="auto">
          <a:xfrm>
            <a:off x="1189038" y="3435350"/>
            <a:ext cx="21396325" cy="971550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21540" name="Rectangle 4"/>
          <p:cNvSpPr>
            <a:spLocks noGrp="1" noChangeArrowheads="1"/>
          </p:cNvSpPr>
          <p:nvPr>
            <p:ph type="dt" sz="half" idx="2"/>
          </p:nvPr>
        </p:nvSpPr>
        <p:spPr bwMode="auto">
          <a:xfrm>
            <a:off x="11890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defTabSz="2200275">
              <a:defRPr sz="3400"/>
            </a:lvl1pPr>
          </a:lstStyle>
          <a:p>
            <a:endParaRPr lang="es-ES_tradnl"/>
          </a:p>
        </p:txBody>
      </p:sp>
      <p:sp>
        <p:nvSpPr>
          <p:cNvPr id="321541" name="Rectangle 5"/>
          <p:cNvSpPr>
            <a:spLocks noGrp="1" noChangeArrowheads="1"/>
          </p:cNvSpPr>
          <p:nvPr>
            <p:ph type="ftr" sz="quarter" idx="3"/>
          </p:nvPr>
        </p:nvSpPr>
        <p:spPr bwMode="auto">
          <a:xfrm>
            <a:off x="8123238" y="13406438"/>
            <a:ext cx="75279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defTabSz="2200275">
              <a:defRPr sz="3400"/>
            </a:lvl1pPr>
          </a:lstStyle>
          <a:p>
            <a:endParaRPr lang="es-ES_tradnl"/>
          </a:p>
        </p:txBody>
      </p:sp>
      <p:sp>
        <p:nvSpPr>
          <p:cNvPr id="321542" name="Rectangle 6"/>
          <p:cNvSpPr>
            <a:spLocks noGrp="1" noChangeArrowheads="1"/>
          </p:cNvSpPr>
          <p:nvPr>
            <p:ph type="sldNum" sz="quarter" idx="4"/>
          </p:nvPr>
        </p:nvSpPr>
        <p:spPr bwMode="auto">
          <a:xfrm>
            <a:off x="170386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defTabSz="2200275">
              <a:defRPr sz="3400"/>
            </a:lvl1pPr>
          </a:lstStyle>
          <a:p>
            <a:fld id="{AF6E5174-D9FA-4EA1-B9BF-81444CCBF68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200275" rtl="0" eaLnBrk="1" fontAlgn="base" hangingPunct="1">
        <a:spcBef>
          <a:spcPct val="0"/>
        </a:spcBef>
        <a:spcAft>
          <a:spcPct val="0"/>
        </a:spcAft>
        <a:defRPr sz="10600">
          <a:solidFill>
            <a:schemeClr val="tx2"/>
          </a:solidFill>
          <a:latin typeface="+mj-lt"/>
          <a:ea typeface="+mj-ea"/>
          <a:cs typeface="+mj-cs"/>
        </a:defRPr>
      </a:lvl1pPr>
      <a:lvl2pPr algn="ctr" defTabSz="2200275" rtl="0" eaLnBrk="1" fontAlgn="base" hangingPunct="1">
        <a:spcBef>
          <a:spcPct val="0"/>
        </a:spcBef>
        <a:spcAft>
          <a:spcPct val="0"/>
        </a:spcAft>
        <a:defRPr sz="10600">
          <a:solidFill>
            <a:schemeClr val="tx2"/>
          </a:solidFill>
          <a:latin typeface="Arial" charset="0"/>
        </a:defRPr>
      </a:lvl2pPr>
      <a:lvl3pPr algn="ctr" defTabSz="2200275" rtl="0" eaLnBrk="1" fontAlgn="base" hangingPunct="1">
        <a:spcBef>
          <a:spcPct val="0"/>
        </a:spcBef>
        <a:spcAft>
          <a:spcPct val="0"/>
        </a:spcAft>
        <a:defRPr sz="10600">
          <a:solidFill>
            <a:schemeClr val="tx2"/>
          </a:solidFill>
          <a:latin typeface="Arial" charset="0"/>
        </a:defRPr>
      </a:lvl3pPr>
      <a:lvl4pPr algn="ctr" defTabSz="2200275" rtl="0" eaLnBrk="1" fontAlgn="base" hangingPunct="1">
        <a:spcBef>
          <a:spcPct val="0"/>
        </a:spcBef>
        <a:spcAft>
          <a:spcPct val="0"/>
        </a:spcAft>
        <a:defRPr sz="10600">
          <a:solidFill>
            <a:schemeClr val="tx2"/>
          </a:solidFill>
          <a:latin typeface="Arial" charset="0"/>
        </a:defRPr>
      </a:lvl4pPr>
      <a:lvl5pPr algn="ctr" defTabSz="2200275" rtl="0" eaLnBrk="1" fontAlgn="base" hangingPunct="1">
        <a:spcBef>
          <a:spcPct val="0"/>
        </a:spcBef>
        <a:spcAft>
          <a:spcPct val="0"/>
        </a:spcAft>
        <a:defRPr sz="10600">
          <a:solidFill>
            <a:schemeClr val="tx2"/>
          </a:solidFill>
          <a:latin typeface="Arial" charset="0"/>
        </a:defRPr>
      </a:lvl5pPr>
      <a:lvl6pPr marL="457200" algn="ctr" defTabSz="2200275" rtl="0" eaLnBrk="1" fontAlgn="base" hangingPunct="1">
        <a:spcBef>
          <a:spcPct val="0"/>
        </a:spcBef>
        <a:spcAft>
          <a:spcPct val="0"/>
        </a:spcAft>
        <a:defRPr sz="10600">
          <a:solidFill>
            <a:schemeClr val="tx2"/>
          </a:solidFill>
          <a:latin typeface="Arial" charset="0"/>
        </a:defRPr>
      </a:lvl6pPr>
      <a:lvl7pPr marL="914400" algn="ctr" defTabSz="2200275" rtl="0" eaLnBrk="1" fontAlgn="base" hangingPunct="1">
        <a:spcBef>
          <a:spcPct val="0"/>
        </a:spcBef>
        <a:spcAft>
          <a:spcPct val="0"/>
        </a:spcAft>
        <a:defRPr sz="10600">
          <a:solidFill>
            <a:schemeClr val="tx2"/>
          </a:solidFill>
          <a:latin typeface="Arial" charset="0"/>
        </a:defRPr>
      </a:lvl7pPr>
      <a:lvl8pPr marL="1371600" algn="ctr" defTabSz="2200275" rtl="0" eaLnBrk="1" fontAlgn="base" hangingPunct="1">
        <a:spcBef>
          <a:spcPct val="0"/>
        </a:spcBef>
        <a:spcAft>
          <a:spcPct val="0"/>
        </a:spcAft>
        <a:defRPr sz="10600">
          <a:solidFill>
            <a:schemeClr val="tx2"/>
          </a:solidFill>
          <a:latin typeface="Arial" charset="0"/>
        </a:defRPr>
      </a:lvl8pPr>
      <a:lvl9pPr marL="1828800" algn="ctr" defTabSz="2200275" rtl="0" eaLnBrk="1" fontAlgn="base" hangingPunct="1">
        <a:spcBef>
          <a:spcPct val="0"/>
        </a:spcBef>
        <a:spcAft>
          <a:spcPct val="0"/>
        </a:spcAft>
        <a:defRPr sz="10600">
          <a:solidFill>
            <a:schemeClr val="tx2"/>
          </a:solidFill>
          <a:latin typeface="Arial" charset="0"/>
        </a:defRPr>
      </a:lvl9pPr>
    </p:titleStyle>
    <p:bodyStyle>
      <a:lvl1pPr marL="825500" indent="-825500" algn="l" defTabSz="2200275" rtl="0" eaLnBrk="1" fontAlgn="base" hangingPunct="1">
        <a:spcBef>
          <a:spcPct val="20000"/>
        </a:spcBef>
        <a:spcAft>
          <a:spcPct val="0"/>
        </a:spcAft>
        <a:buChar char="•"/>
        <a:defRPr sz="7700">
          <a:solidFill>
            <a:schemeClr val="tx1"/>
          </a:solidFill>
          <a:latin typeface="+mn-lt"/>
          <a:ea typeface="+mn-ea"/>
          <a:cs typeface="+mn-cs"/>
        </a:defRPr>
      </a:lvl1pPr>
      <a:lvl2pPr marL="1787525" indent="-687388" algn="l" defTabSz="2200275" rtl="0" eaLnBrk="1" fontAlgn="base" hangingPunct="1">
        <a:spcBef>
          <a:spcPct val="20000"/>
        </a:spcBef>
        <a:spcAft>
          <a:spcPct val="0"/>
        </a:spcAft>
        <a:buChar char="–"/>
        <a:defRPr sz="6700">
          <a:solidFill>
            <a:schemeClr val="tx1"/>
          </a:solidFill>
          <a:latin typeface="+mn-lt"/>
        </a:defRPr>
      </a:lvl2pPr>
      <a:lvl3pPr marL="2749550" indent="-549275" algn="l" defTabSz="2200275" rtl="0" eaLnBrk="1" fontAlgn="base" hangingPunct="1">
        <a:spcBef>
          <a:spcPct val="20000"/>
        </a:spcBef>
        <a:spcAft>
          <a:spcPct val="0"/>
        </a:spcAft>
        <a:buChar char="•"/>
        <a:defRPr sz="5800">
          <a:solidFill>
            <a:schemeClr val="tx1"/>
          </a:solidFill>
          <a:latin typeface="+mn-lt"/>
        </a:defRPr>
      </a:lvl3pPr>
      <a:lvl4pPr marL="3849688" indent="-549275" algn="l" defTabSz="2200275" rtl="0" eaLnBrk="1" fontAlgn="base" hangingPunct="1">
        <a:spcBef>
          <a:spcPct val="20000"/>
        </a:spcBef>
        <a:spcAft>
          <a:spcPct val="0"/>
        </a:spcAft>
        <a:buChar char="–"/>
        <a:defRPr sz="4800">
          <a:solidFill>
            <a:schemeClr val="tx1"/>
          </a:solidFill>
          <a:latin typeface="+mn-lt"/>
        </a:defRPr>
      </a:lvl4pPr>
      <a:lvl5pPr marL="4949825" indent="-550863" algn="l" defTabSz="2200275" rtl="0" eaLnBrk="1" fontAlgn="base" hangingPunct="1">
        <a:spcBef>
          <a:spcPct val="20000"/>
        </a:spcBef>
        <a:spcAft>
          <a:spcPct val="0"/>
        </a:spcAft>
        <a:buChar char="»"/>
        <a:defRPr sz="4800">
          <a:solidFill>
            <a:schemeClr val="tx1"/>
          </a:solidFill>
          <a:latin typeface="+mn-lt"/>
        </a:defRPr>
      </a:lvl5pPr>
      <a:lvl6pPr marL="5407025" indent="-550863" algn="l" defTabSz="2200275" rtl="0" eaLnBrk="1" fontAlgn="base" hangingPunct="1">
        <a:spcBef>
          <a:spcPct val="20000"/>
        </a:spcBef>
        <a:spcAft>
          <a:spcPct val="0"/>
        </a:spcAft>
        <a:buChar char="»"/>
        <a:defRPr sz="4800">
          <a:solidFill>
            <a:schemeClr val="tx1"/>
          </a:solidFill>
          <a:latin typeface="+mn-lt"/>
        </a:defRPr>
      </a:lvl6pPr>
      <a:lvl7pPr marL="5864225" indent="-550863" algn="l" defTabSz="2200275" rtl="0" eaLnBrk="1" fontAlgn="base" hangingPunct="1">
        <a:spcBef>
          <a:spcPct val="20000"/>
        </a:spcBef>
        <a:spcAft>
          <a:spcPct val="0"/>
        </a:spcAft>
        <a:buChar char="»"/>
        <a:defRPr sz="4800">
          <a:solidFill>
            <a:schemeClr val="tx1"/>
          </a:solidFill>
          <a:latin typeface="+mn-lt"/>
        </a:defRPr>
      </a:lvl7pPr>
      <a:lvl8pPr marL="6321425" indent="-550863" algn="l" defTabSz="2200275" rtl="0" eaLnBrk="1" fontAlgn="base" hangingPunct="1">
        <a:spcBef>
          <a:spcPct val="20000"/>
        </a:spcBef>
        <a:spcAft>
          <a:spcPct val="0"/>
        </a:spcAft>
        <a:buChar char="»"/>
        <a:defRPr sz="4800">
          <a:solidFill>
            <a:schemeClr val="tx1"/>
          </a:solidFill>
          <a:latin typeface="+mn-lt"/>
        </a:defRPr>
      </a:lvl8pPr>
      <a:lvl9pPr marL="6778625" indent="-550863" algn="l" defTabSz="2200275"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upload.wikimedia.org/wikipedia/commons/0/07/New_England_Tree_Frog_-_Litoria_subglandulosa.jpg"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4.bp.blogspot.com/_Osaxq-kFmqQ/TSfnfGRs9TI/AAAAAAAAAn8/MBgMQXnBo2A/s1600/Rana+2.jpg"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3.bp.blogspot.com/_Osaxq-kFmqQ/TSfnos8XFVI/AAAAAAAAAow/pwUsNbzRiXw/s1600/Ranas.JPG"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66.gif"/><Relationship Id="rId4" Type="http://schemas.openxmlformats.org/officeDocument/2006/relationships/image" Target="../media/image2.jpeg"/></Relationships>
</file>

<file path=ppt/slides/_rels/slide6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4" descr="LUMINEUX.gif"/>
          <p:cNvPicPr>
            <a:picLocks noChangeAspect="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8" name="Picture 3" descr="rana_curiosoanimal"/>
          <p:cNvPicPr>
            <a:picLocks noChangeAspect="1" noChangeArrowheads="1"/>
          </p:cNvPicPr>
          <p:nvPr/>
        </p:nvPicPr>
        <p:blipFill>
          <a:blip r:embed="rId4"/>
          <a:srcRect b="4614"/>
          <a:stretch>
            <a:fillRect/>
          </a:stretch>
        </p:blipFill>
        <p:spPr bwMode="auto">
          <a:xfrm>
            <a:off x="1242938" y="717503"/>
            <a:ext cx="21317016" cy="13216030"/>
          </a:xfrm>
          <a:prstGeom prst="rect">
            <a:avLst/>
          </a:prstGeom>
          <a:noFill/>
          <a:ln w="9525">
            <a:noFill/>
            <a:miter lim="800000"/>
            <a:headEnd/>
            <a:tailEnd/>
          </a:ln>
        </p:spPr>
      </p:pic>
      <p:sp>
        <p:nvSpPr>
          <p:cNvPr id="35843" name="WordArt 3" descr="rainbow"/>
          <p:cNvSpPr>
            <a:spLocks noChangeArrowheads="1" noChangeShapeType="1" noTextEdit="1"/>
          </p:cNvSpPr>
          <p:nvPr/>
        </p:nvSpPr>
        <p:spPr bwMode="auto">
          <a:xfrm>
            <a:off x="15887728" y="12290459"/>
            <a:ext cx="3643338" cy="636012"/>
          </a:xfrm>
          <a:prstGeom prst="rect">
            <a:avLst/>
          </a:prstGeom>
        </p:spPr>
        <p:txBody>
          <a:bodyPr wrap="none" lIns="219977" tIns="109989" rIns="219977" bIns="109989" fromWordArt="1">
            <a:prstTxWarp prst="textPlain">
              <a:avLst>
                <a:gd name="adj" fmla="val 50000"/>
              </a:avLst>
            </a:prstTxWarp>
          </a:bodyPr>
          <a:lstStyle/>
          <a:p>
            <a:pPr algn="ctr"/>
            <a:r>
              <a:rPr lang="es-ES" sz="8700" b="1" i="1" kern="10" dirty="0">
                <a:ln w="9525">
                  <a:solidFill>
                    <a:srgbClr val="000000"/>
                  </a:solidFill>
                  <a:round/>
                  <a:headEnd/>
                  <a:tailEnd/>
                </a:ln>
                <a:solidFill>
                  <a:srgbClr val="FF0000"/>
                </a:solidFill>
                <a:effectLst>
                  <a:outerShdw dist="35921" dir="2700000" algn="ctr" rotWithShape="0">
                    <a:schemeClr val="folHlink">
                      <a:alpha val="79999"/>
                    </a:schemeClr>
                  </a:outerShdw>
                </a:effectLst>
                <a:latin typeface="Niagara Solid"/>
              </a:rPr>
              <a:t>JOSE LUIS</a:t>
            </a:r>
          </a:p>
        </p:txBody>
      </p:sp>
      <p:sp>
        <p:nvSpPr>
          <p:cNvPr id="35844" name="WordArt 4" descr="rainbow"/>
          <p:cNvSpPr>
            <a:spLocks noChangeArrowheads="1" noChangeShapeType="1" noTextEdit="1"/>
          </p:cNvSpPr>
          <p:nvPr/>
        </p:nvSpPr>
        <p:spPr bwMode="auto">
          <a:xfrm>
            <a:off x="2314508" y="1717635"/>
            <a:ext cx="9215502" cy="3357586"/>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a:ln w="9525">
                  <a:solidFill>
                    <a:srgbClr val="000000"/>
                  </a:solidFill>
                  <a:round/>
                  <a:headEnd/>
                  <a:tailEnd/>
                </a:ln>
                <a:solidFill>
                  <a:srgbClr val="FF0000"/>
                </a:solidFill>
                <a:effectLst>
                  <a:outerShdw dist="35921" dir="2700000" algn="ctr" rotWithShape="0">
                    <a:schemeClr val="folHlink">
                      <a:alpha val="79999"/>
                    </a:schemeClr>
                  </a:outerShdw>
                </a:effectLst>
                <a:latin typeface="Franklin Gothic Demi Cond"/>
              </a:rPr>
              <a:t>Ranas</a:t>
            </a:r>
          </a:p>
        </p:txBody>
      </p:sp>
      <p:pic>
        <p:nvPicPr>
          <p:cNvPr id="7" name="Picture 2" descr="CARA"/>
          <p:cNvPicPr>
            <a:picLocks noChangeAspect="1" noChangeArrowheads="1"/>
          </p:cNvPicPr>
          <p:nvPr/>
        </p:nvPicPr>
        <p:blipFill>
          <a:blip r:embed="rId5" cstate="print"/>
          <a:srcRect/>
          <a:stretch>
            <a:fillRect/>
          </a:stretch>
        </p:blipFill>
        <p:spPr bwMode="auto">
          <a:xfrm>
            <a:off x="20174007" y="11147451"/>
            <a:ext cx="1678959" cy="1766893"/>
          </a:xfrm>
          <a:prstGeom prst="rect">
            <a:avLst/>
          </a:prstGeom>
          <a:noFill/>
          <a:ln w="38100">
            <a:solidFill>
              <a:srgbClr val="1CDEF8"/>
            </a:solidFill>
            <a:miter lim="800000"/>
            <a:headEnd/>
            <a:tailEnd/>
          </a:ln>
        </p:spPr>
      </p:pic>
    </p:spTree>
  </p:cSld>
  <p:clrMapOvr>
    <a:masterClrMapping/>
  </p:clrMapOvr>
  <p:transition spd="slow" advTm="12000">
    <p:random/>
    <p:sndAc>
      <p:stSnd loop="1">
        <p:snd r:embed="rId2" name="(x) musica francesa - tea for tw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 calcmode="lin" valueType="num">
                                      <p:cBhvr additive="base">
                                        <p:cTn id="7" dur="5000" fill="hold"/>
                                        <p:tgtEl>
                                          <p:spTgt spid="35843"/>
                                        </p:tgtEl>
                                        <p:attrNameLst>
                                          <p:attrName>ppt_x</p:attrName>
                                        </p:attrNameLst>
                                      </p:cBhvr>
                                      <p:tavLst>
                                        <p:tav tm="0">
                                          <p:val>
                                            <p:strVal val="#ppt_x"/>
                                          </p:val>
                                        </p:tav>
                                        <p:tav tm="100000">
                                          <p:val>
                                            <p:strVal val="#ppt_x"/>
                                          </p:val>
                                        </p:tav>
                                      </p:tavLst>
                                    </p:anim>
                                    <p:anim calcmode="lin" valueType="num">
                                      <p:cBhvr additive="base">
                                        <p:cTn id="8" dur="5000" fill="hold"/>
                                        <p:tgtEl>
                                          <p:spTgt spid="35843"/>
                                        </p:tgtEl>
                                        <p:attrNameLst>
                                          <p:attrName>ppt_y</p:attrName>
                                        </p:attrNameLst>
                                      </p:cBhvr>
                                      <p:tavLst>
                                        <p:tav tm="0">
                                          <p:val>
                                            <p:strVal val="0-#ppt_h/2"/>
                                          </p:val>
                                        </p:tav>
                                        <p:tav tm="100000">
                                          <p:val>
                                            <p:strVal val="#ppt_y"/>
                                          </p:val>
                                        </p:tav>
                                      </p:tavLst>
                                    </p:anim>
                                  </p:childTnLst>
                                </p:cTn>
                              </p:par>
                            </p:childTnLst>
                          </p:cTn>
                        </p:par>
                        <p:par>
                          <p:cTn id="9" fill="hold">
                            <p:stCondLst>
                              <p:cond delay="5000"/>
                            </p:stCondLst>
                            <p:childTnLst>
                              <p:par>
                                <p:cTn id="10" presetID="2" presetClass="entr" presetSubtype="4" fill="hold" grpId="0" nodeType="after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0" fill="hold"/>
                                        <p:tgtEl>
                                          <p:spTgt spid="35844"/>
                                        </p:tgtEl>
                                        <p:attrNameLst>
                                          <p:attrName>ppt_x</p:attrName>
                                        </p:attrNameLst>
                                      </p:cBhvr>
                                      <p:tavLst>
                                        <p:tav tm="0">
                                          <p:val>
                                            <p:strVal val="#ppt_x"/>
                                          </p:val>
                                        </p:tav>
                                        <p:tav tm="100000">
                                          <p:val>
                                            <p:strVal val="#ppt_x"/>
                                          </p:val>
                                        </p:tav>
                                      </p:tavLst>
                                    </p:anim>
                                    <p:anim calcmode="lin" valueType="num">
                                      <p:cBhvr additive="base">
                                        <p:cTn id="13" dur="50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P spid="3584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5"/>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1022395"/>
            <a:ext cx="21529040" cy="12984405"/>
          </a:xfrm>
          <a:prstGeom prst="rect">
            <a:avLst/>
          </a:prstGeom>
          <a:solidFill>
            <a:srgbClr val="00FF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a:endParaRPr lang="es-ES_tradnl" sz="4800" b="1" dirty="0">
              <a:solidFill>
                <a:srgbClr val="00FF00"/>
              </a:solidFill>
              <a:latin typeface="Calibri" pitchFamily="34" charset="0"/>
            </a:endParaRPr>
          </a:p>
        </p:txBody>
      </p:sp>
      <p:sp>
        <p:nvSpPr>
          <p:cNvPr id="3075" name="Rectangle 2"/>
          <p:cNvSpPr>
            <a:spLocks noChangeArrowheads="1"/>
          </p:cNvSpPr>
          <p:nvPr/>
        </p:nvSpPr>
        <p:spPr bwMode="auto">
          <a:xfrm>
            <a:off x="2171632" y="2503453"/>
            <a:ext cx="19283680" cy="10563419"/>
          </a:xfrm>
          <a:prstGeom prst="rect">
            <a:avLst/>
          </a:prstGeom>
          <a:noFill/>
          <a:ln w="9525">
            <a:noFill/>
            <a:miter lim="800000"/>
            <a:headEnd/>
            <a:tailEnd/>
          </a:ln>
        </p:spPr>
        <p:txBody>
          <a:bodyPr lIns="219977" tIns="109989" rIns="219977" bIns="109989">
            <a:spAutoFit/>
          </a:bodyPr>
          <a:lstStyle/>
          <a:p>
            <a:pPr algn="ctr"/>
            <a:r>
              <a:rPr lang="es-ES" sz="4800" b="1" dirty="0"/>
              <a:t>Los anuros presentan una boca muy ancha, con dientes diminutos o sin ellos, dependiendo de las especies, y con una lengua protráctil. Los ojos están provistos de párpados y los oídos no tienen pabellones externos, diferenciándose únicamente una membrana timpánica superficial. Los dos pares de patas son muy diferentes entre sí, adquiriendo un mayor desarrollo y robustez el par posterior, que, además, se encuentra adaptado al salto. Las patas anteriores terminan en cuatro dedos, mientras que las posteriores lo hacen en cinco. Otra característica que favorece el salto es la presencia de una columna vertebral reducida y rígida llamada </a:t>
            </a:r>
            <a:r>
              <a:rPr lang="es-ES" sz="4800" b="1" dirty="0" err="1"/>
              <a:t>urostilo</a:t>
            </a:r>
            <a:r>
              <a:rPr lang="es-ES" sz="4800" b="1" dirty="0"/>
              <a:t>. Los renacuajos (fase larvaria) llevan una vida acuática, mientras que los adultos son terrestres y únicamente vuelven al agua en el momento de la reproducción</a:t>
            </a:r>
            <a:r>
              <a:rPr lang="es-ES" sz="4800" dirty="0"/>
              <a:t>. </a:t>
            </a:r>
            <a:endParaRPr lang="fr-FR" sz="4800" dirty="0"/>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13"/>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path path="rect">
            <a:fillToRect l="100000" t="100000"/>
          </a:path>
        </a:gradFill>
        <a:effectLst/>
      </p:bgPr>
    </p:bg>
    <p:spTree>
      <p:nvGrpSpPr>
        <p:cNvPr id="1" name=""/>
        <p:cNvGrpSpPr/>
        <p:nvPr/>
      </p:nvGrpSpPr>
      <p:grpSpPr>
        <a:xfrm>
          <a:off x="0" y="0"/>
          <a:ext cx="0" cy="0"/>
          <a:chOff x="0" y="0"/>
          <a:chExt cx="0" cy="0"/>
        </a:xfrm>
      </p:grpSpPr>
      <p:pic>
        <p:nvPicPr>
          <p:cNvPr id="12290" name="Picture 3" descr="Archivo:New England Tree Frog - Litoria subglandulosa.jpg">
            <a:hlinkClick r:id="rId2"/>
          </p:cNvPr>
          <p:cNvPicPr>
            <a:picLocks noChangeAspect="1" noChangeArrowheads="1"/>
          </p:cNvPicPr>
          <p:nvPr/>
        </p:nvPicPr>
        <p:blipFill>
          <a:blip r:embed="rId3"/>
          <a:srcRect/>
          <a:stretch>
            <a:fillRect/>
          </a:stretch>
        </p:blipFill>
        <p:spPr bwMode="auto">
          <a:xfrm>
            <a:off x="2327910" y="1226873"/>
            <a:ext cx="19118580" cy="12268729"/>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27"/>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100000" t="100000"/>
          </a:path>
        </a:gradFill>
        <a:effectLst/>
      </p:bgPr>
    </p:bg>
    <p:spTree>
      <p:nvGrpSpPr>
        <p:cNvPr id="1" name=""/>
        <p:cNvGrpSpPr/>
        <p:nvPr/>
      </p:nvGrpSpPr>
      <p:grpSpPr>
        <a:xfrm>
          <a:off x="0" y="0"/>
          <a:ext cx="0" cy="0"/>
          <a:chOff x="0" y="0"/>
          <a:chExt cx="0" cy="0"/>
        </a:xfrm>
      </p:grpSpPr>
      <p:pic>
        <p:nvPicPr>
          <p:cNvPr id="4098" name="Picture 3" descr="Rana"/>
          <p:cNvPicPr>
            <a:picLocks noChangeAspect="1" noChangeArrowheads="1"/>
          </p:cNvPicPr>
          <p:nvPr/>
        </p:nvPicPr>
        <p:blipFill>
          <a:blip r:embed="rId2"/>
          <a:srcRect/>
          <a:stretch>
            <a:fillRect/>
          </a:stretch>
        </p:blipFill>
        <p:spPr bwMode="auto">
          <a:xfrm>
            <a:off x="1814442" y="1646197"/>
            <a:ext cx="20931334" cy="11430080"/>
          </a:xfrm>
          <a:prstGeom prst="flowChartProcess">
            <a:avLst/>
          </a:prstGeom>
          <a:noFill/>
          <a:ln w="9525">
            <a:noFill/>
            <a:miter lim="800000"/>
            <a:headEnd/>
            <a:tailEnd/>
          </a:ln>
        </p:spPr>
      </p:pic>
      <p:sp>
        <p:nvSpPr>
          <p:cNvPr id="4" name="3 Proceso"/>
          <p:cNvSpPr/>
          <p:nvPr/>
        </p:nvSpPr>
        <p:spPr bwMode="auto">
          <a:xfrm>
            <a:off x="1671566" y="1574759"/>
            <a:ext cx="21217086" cy="11715832"/>
          </a:xfrm>
          <a:prstGeom prst="flowChartProcess">
            <a:avLst/>
          </a:prstGeom>
          <a:solidFill>
            <a:srgbClr val="00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2400" b="0" i="0" u="none" strike="noStrike" cap="none" normalizeH="0" baseline="0" dirty="0" smtClean="0">
              <a:ln>
                <a:noFill/>
              </a:ln>
              <a:solidFill>
                <a:srgbClr val="00FF00"/>
              </a:solidFill>
              <a:effectLst/>
              <a:latin typeface="Arial"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28"/>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rana_curiosoanimal"/>
          <p:cNvPicPr>
            <a:picLocks noChangeAspect="1" noChangeArrowheads="1"/>
          </p:cNvPicPr>
          <p:nvPr/>
        </p:nvPicPr>
        <p:blipFill>
          <a:blip r:embed="rId2"/>
          <a:srcRect/>
          <a:stretch>
            <a:fillRect/>
          </a:stretch>
        </p:blipFill>
        <p:spPr bwMode="auto">
          <a:xfrm>
            <a:off x="-2186086" y="-1"/>
            <a:ext cx="28009218" cy="14722476"/>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7"/>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1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100000" t="100000"/>
          </a:path>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42938" y="1074693"/>
            <a:ext cx="21529040" cy="12984405"/>
          </a:xfrm>
          <a:prstGeom prst="rect">
            <a:avLst/>
          </a:prstGeom>
          <a:solidFill>
            <a:srgbClr val="00FF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a:endParaRPr lang="es-ES_tradnl" sz="4800" b="1" dirty="0">
              <a:solidFill>
                <a:srgbClr val="00FF00"/>
              </a:solidFill>
              <a:latin typeface="Calibri" pitchFamily="34" charset="0"/>
            </a:endParaRPr>
          </a:p>
        </p:txBody>
      </p:sp>
      <p:sp>
        <p:nvSpPr>
          <p:cNvPr id="5123" name="Rectangle 2"/>
          <p:cNvSpPr>
            <a:spLocks noChangeArrowheads="1"/>
          </p:cNvSpPr>
          <p:nvPr/>
        </p:nvSpPr>
        <p:spPr bwMode="auto">
          <a:xfrm>
            <a:off x="2385946" y="3289271"/>
            <a:ext cx="19469416" cy="8347427"/>
          </a:xfrm>
          <a:prstGeom prst="rect">
            <a:avLst/>
          </a:prstGeom>
          <a:noFill/>
          <a:ln w="9525">
            <a:noFill/>
            <a:miter lim="800000"/>
            <a:headEnd/>
            <a:tailEnd/>
          </a:ln>
        </p:spPr>
        <p:txBody>
          <a:bodyPr lIns="219977" tIns="109989" rIns="219977" bIns="109989" anchor="ctr">
            <a:spAutoFit/>
          </a:bodyPr>
          <a:lstStyle/>
          <a:p>
            <a:pPr algn="ctr"/>
            <a:r>
              <a:rPr lang="fr-FR" sz="4800" b="1" smtClean="0"/>
              <a:t>Los </a:t>
            </a:r>
            <a:r>
              <a:rPr lang="fr-FR" sz="4800" b="1" dirty="0"/>
              <a:t>nombres «</a:t>
            </a:r>
            <a:r>
              <a:rPr lang="fr-FR" sz="4800" b="1" dirty="0" err="1"/>
              <a:t>rana</a:t>
            </a:r>
            <a:r>
              <a:rPr lang="fr-FR" sz="4800" b="1" dirty="0"/>
              <a:t>» y «</a:t>
            </a:r>
            <a:r>
              <a:rPr lang="fr-FR" sz="4800" b="1" dirty="0" err="1"/>
              <a:t>sapo</a:t>
            </a:r>
            <a:r>
              <a:rPr lang="fr-FR" sz="4800" b="1" dirty="0"/>
              <a:t>» se </a:t>
            </a:r>
            <a:r>
              <a:rPr lang="fr-FR" sz="4800" b="1" dirty="0" err="1"/>
              <a:t>referían</a:t>
            </a:r>
            <a:r>
              <a:rPr lang="fr-FR" sz="4800" b="1" dirty="0"/>
              <a:t> en un </a:t>
            </a:r>
            <a:r>
              <a:rPr lang="fr-FR" sz="4800" b="1" dirty="0" err="1"/>
              <a:t>principio</a:t>
            </a:r>
            <a:r>
              <a:rPr lang="fr-FR" sz="4800" b="1" dirty="0"/>
              <a:t> a los dos </a:t>
            </a:r>
            <a:r>
              <a:rPr lang="fr-FR" sz="4800" b="1" dirty="0" err="1"/>
              <a:t>tipos</a:t>
            </a:r>
            <a:r>
              <a:rPr lang="fr-FR" sz="4800" b="1" dirty="0"/>
              <a:t> de </a:t>
            </a:r>
            <a:r>
              <a:rPr lang="fr-FR" sz="4800" b="1" dirty="0" err="1"/>
              <a:t>anuros</a:t>
            </a:r>
            <a:r>
              <a:rPr lang="fr-FR" sz="4800" b="1" dirty="0"/>
              <a:t> que </a:t>
            </a:r>
            <a:r>
              <a:rPr lang="fr-FR" sz="4800" b="1" dirty="0" err="1"/>
              <a:t>aparecen</a:t>
            </a:r>
            <a:r>
              <a:rPr lang="fr-FR" sz="4800" b="1" dirty="0"/>
              <a:t> en la </a:t>
            </a:r>
            <a:r>
              <a:rPr lang="fr-FR" sz="4800" b="1" dirty="0" err="1"/>
              <a:t>Península</a:t>
            </a:r>
            <a:r>
              <a:rPr lang="fr-FR" sz="4800" b="1" dirty="0"/>
              <a:t> </a:t>
            </a:r>
            <a:r>
              <a:rPr lang="fr-FR" sz="4800" b="1" dirty="0" err="1"/>
              <a:t>Ibérica</a:t>
            </a:r>
            <a:r>
              <a:rPr lang="fr-FR" sz="4800" b="1" dirty="0"/>
              <a:t>: las </a:t>
            </a:r>
            <a:r>
              <a:rPr lang="fr-FR" sz="4800" b="1" dirty="0" err="1"/>
              <a:t>ranas</a:t>
            </a:r>
            <a:r>
              <a:rPr lang="fr-FR" sz="4800" b="1" dirty="0"/>
              <a:t> </a:t>
            </a:r>
            <a:r>
              <a:rPr lang="fr-FR" sz="4800" b="1" dirty="0" err="1"/>
              <a:t>típicas</a:t>
            </a:r>
            <a:r>
              <a:rPr lang="fr-FR" sz="4800" b="1" dirty="0"/>
              <a:t> (las </a:t>
            </a:r>
            <a:r>
              <a:rPr lang="fr-FR" sz="4800" b="1" dirty="0" err="1"/>
              <a:t>del</a:t>
            </a:r>
            <a:r>
              <a:rPr lang="fr-FR" sz="4800" b="1" dirty="0"/>
              <a:t> </a:t>
            </a:r>
            <a:r>
              <a:rPr lang="fr-FR" sz="4800" b="1" dirty="0" err="1"/>
              <a:t>género</a:t>
            </a:r>
            <a:r>
              <a:rPr lang="fr-FR" sz="4800" b="1" dirty="0"/>
              <a:t> </a:t>
            </a:r>
            <a:r>
              <a:rPr lang="fr-FR" sz="4800" b="1" i="1" dirty="0" err="1"/>
              <a:t>Rana</a:t>
            </a:r>
            <a:r>
              <a:rPr lang="fr-FR" sz="4800" b="1" dirty="0"/>
              <a:t>), y los </a:t>
            </a:r>
            <a:r>
              <a:rPr lang="fr-FR" sz="4800" b="1" dirty="0" err="1"/>
              <a:t>sapos</a:t>
            </a:r>
            <a:r>
              <a:rPr lang="fr-FR" sz="4800" b="1" dirty="0"/>
              <a:t> </a:t>
            </a:r>
            <a:r>
              <a:rPr lang="fr-FR" sz="4800" b="1" dirty="0" err="1"/>
              <a:t>típicos</a:t>
            </a:r>
            <a:r>
              <a:rPr lang="fr-FR" sz="4800" b="1" dirty="0"/>
              <a:t> (los </a:t>
            </a:r>
            <a:r>
              <a:rPr lang="fr-FR" sz="4800" b="1" dirty="0" err="1"/>
              <a:t>del</a:t>
            </a:r>
            <a:r>
              <a:rPr lang="fr-FR" sz="4800" b="1" dirty="0"/>
              <a:t> </a:t>
            </a:r>
            <a:r>
              <a:rPr lang="fr-FR" sz="4800" b="1" dirty="0" err="1"/>
              <a:t>género</a:t>
            </a:r>
            <a:r>
              <a:rPr lang="fr-FR" sz="4800" b="1" dirty="0"/>
              <a:t> </a:t>
            </a:r>
            <a:r>
              <a:rPr lang="fr-FR" sz="4800" b="1" i="1" dirty="0"/>
              <a:t>Bufo</a:t>
            </a:r>
            <a:r>
              <a:rPr lang="fr-FR" sz="4800" b="1" dirty="0"/>
              <a:t>); </a:t>
            </a:r>
            <a:r>
              <a:rPr lang="fr-FR" sz="4800" b="1" dirty="0" err="1"/>
              <a:t>pero</a:t>
            </a:r>
            <a:r>
              <a:rPr lang="fr-FR" sz="4800" b="1" dirty="0"/>
              <a:t> en la </a:t>
            </a:r>
            <a:r>
              <a:rPr lang="fr-FR" sz="4800" b="1" dirty="0" err="1"/>
              <a:t>actualidad</a:t>
            </a:r>
            <a:r>
              <a:rPr lang="fr-FR" sz="4800" b="1" dirty="0"/>
              <a:t> se </a:t>
            </a:r>
            <a:r>
              <a:rPr lang="fr-FR" sz="4800" b="1" dirty="0" err="1"/>
              <a:t>usan</a:t>
            </a:r>
            <a:r>
              <a:rPr lang="fr-FR" sz="4800" b="1" dirty="0"/>
              <a:t> para </a:t>
            </a:r>
            <a:r>
              <a:rPr lang="fr-FR" sz="4800" b="1" dirty="0" err="1"/>
              <a:t>otros</a:t>
            </a:r>
            <a:r>
              <a:rPr lang="fr-FR" sz="4800" b="1" dirty="0"/>
              <a:t> </a:t>
            </a:r>
            <a:r>
              <a:rPr lang="fr-FR" sz="4800" b="1" dirty="0" err="1"/>
              <a:t>grupos</a:t>
            </a:r>
            <a:r>
              <a:rPr lang="fr-FR" sz="4800" b="1" dirty="0"/>
              <a:t> de forma </a:t>
            </a:r>
            <a:r>
              <a:rPr lang="fr-FR" sz="4800" b="1" dirty="0" err="1"/>
              <a:t>indiscriminada</a:t>
            </a:r>
            <a:r>
              <a:rPr lang="fr-FR" sz="4800" b="1" dirty="0"/>
              <a:t> y </a:t>
            </a:r>
            <a:r>
              <a:rPr lang="fr-FR" sz="4800" b="1" dirty="0" err="1"/>
              <a:t>arbitraria</a:t>
            </a:r>
            <a:r>
              <a:rPr lang="fr-FR" sz="4800" b="1" dirty="0"/>
              <a:t>. «</a:t>
            </a:r>
            <a:r>
              <a:rPr lang="fr-FR" sz="4800" b="1" dirty="0" err="1"/>
              <a:t>Rana</a:t>
            </a:r>
            <a:r>
              <a:rPr lang="fr-FR" sz="4800" b="1" dirty="0"/>
              <a:t>» </a:t>
            </a:r>
            <a:r>
              <a:rPr lang="fr-FR" sz="4800" b="1" dirty="0" err="1"/>
              <a:t>suele</a:t>
            </a:r>
            <a:r>
              <a:rPr lang="fr-FR" sz="4800" b="1" dirty="0"/>
              <a:t> </a:t>
            </a:r>
            <a:r>
              <a:rPr lang="fr-FR" sz="4800" b="1" dirty="0" err="1"/>
              <a:t>referirse</a:t>
            </a:r>
            <a:r>
              <a:rPr lang="fr-FR" sz="4800" b="1" dirty="0"/>
              <a:t> a las </a:t>
            </a:r>
            <a:r>
              <a:rPr lang="fr-FR" sz="4800" b="1" dirty="0" err="1"/>
              <a:t>especies</a:t>
            </a:r>
            <a:r>
              <a:rPr lang="fr-FR" sz="4800" b="1" dirty="0"/>
              <a:t> </a:t>
            </a:r>
            <a:r>
              <a:rPr lang="fr-FR" sz="4800" b="1" dirty="0" err="1"/>
              <a:t>más</a:t>
            </a:r>
            <a:r>
              <a:rPr lang="fr-FR" sz="4800" b="1" dirty="0"/>
              <a:t> </a:t>
            </a:r>
            <a:r>
              <a:rPr lang="fr-FR" sz="4800" b="1" dirty="0" err="1"/>
              <a:t>gráciles</a:t>
            </a:r>
            <a:r>
              <a:rPr lang="fr-FR" sz="4800" b="1" dirty="0"/>
              <a:t>, de </a:t>
            </a:r>
            <a:r>
              <a:rPr lang="fr-FR" sz="4800" b="1" dirty="0" err="1"/>
              <a:t>piel</a:t>
            </a:r>
            <a:r>
              <a:rPr lang="fr-FR" sz="4800" b="1" dirty="0"/>
              <a:t> </a:t>
            </a:r>
            <a:r>
              <a:rPr lang="fr-FR" sz="4800" b="1" dirty="0" err="1"/>
              <a:t>húmeda</a:t>
            </a:r>
            <a:r>
              <a:rPr lang="fr-FR" sz="4800" b="1" dirty="0"/>
              <a:t> y </a:t>
            </a:r>
            <a:r>
              <a:rPr lang="fr-FR" sz="4800" b="1" dirty="0" err="1"/>
              <a:t>lisa</a:t>
            </a:r>
            <a:r>
              <a:rPr lang="fr-FR" sz="4800" b="1" dirty="0"/>
              <a:t>, </a:t>
            </a:r>
            <a:r>
              <a:rPr lang="fr-FR" sz="4800" b="1" dirty="0" err="1"/>
              <a:t>buenas</a:t>
            </a:r>
            <a:r>
              <a:rPr lang="fr-FR" sz="4800" b="1" dirty="0"/>
              <a:t> </a:t>
            </a:r>
            <a:r>
              <a:rPr lang="fr-FR" sz="4800" b="1" dirty="0" err="1"/>
              <a:t>saltadoras</a:t>
            </a:r>
            <a:r>
              <a:rPr lang="fr-FR" sz="4800" b="1" dirty="0"/>
              <a:t>, y de </a:t>
            </a:r>
            <a:r>
              <a:rPr lang="fr-FR" sz="4800" b="1" dirty="0" err="1"/>
              <a:t>hábitos</a:t>
            </a:r>
            <a:r>
              <a:rPr lang="fr-FR" sz="4800" b="1" dirty="0"/>
              <a:t> </a:t>
            </a:r>
            <a:r>
              <a:rPr lang="fr-FR" sz="4800" b="1" dirty="0" err="1"/>
              <a:t>trepadores</a:t>
            </a:r>
            <a:r>
              <a:rPr lang="fr-FR" sz="4800" b="1" dirty="0"/>
              <a:t> o </a:t>
            </a:r>
            <a:r>
              <a:rPr lang="fr-FR" sz="4800" b="1" dirty="0" err="1"/>
              <a:t>acuáticos</a:t>
            </a:r>
            <a:r>
              <a:rPr lang="fr-FR" sz="4800" b="1" dirty="0"/>
              <a:t>. «</a:t>
            </a:r>
            <a:r>
              <a:rPr lang="fr-FR" sz="4800" b="1" dirty="0" err="1"/>
              <a:t>Sapo</a:t>
            </a:r>
            <a:r>
              <a:rPr lang="fr-FR" sz="4800" b="1" dirty="0"/>
              <a:t>» </a:t>
            </a:r>
            <a:r>
              <a:rPr lang="fr-FR" sz="4800" b="1" dirty="0" err="1"/>
              <a:t>hace</a:t>
            </a:r>
            <a:r>
              <a:rPr lang="fr-FR" sz="4800" b="1" dirty="0"/>
              <a:t> </a:t>
            </a:r>
            <a:r>
              <a:rPr lang="fr-FR" sz="4800" b="1" dirty="0" err="1"/>
              <a:t>referencia</a:t>
            </a:r>
            <a:r>
              <a:rPr lang="fr-FR" sz="4800" b="1" dirty="0"/>
              <a:t> a las </a:t>
            </a:r>
            <a:r>
              <a:rPr lang="fr-FR" sz="4800" b="1" dirty="0" err="1"/>
              <a:t>especies</a:t>
            </a:r>
            <a:r>
              <a:rPr lang="fr-FR" sz="4800" b="1" dirty="0"/>
              <a:t> de </a:t>
            </a:r>
            <a:r>
              <a:rPr lang="fr-FR" sz="4800" b="1" dirty="0" err="1"/>
              <a:t>piel</a:t>
            </a:r>
            <a:r>
              <a:rPr lang="fr-FR" sz="4800" b="1" dirty="0"/>
              <a:t> </a:t>
            </a:r>
            <a:r>
              <a:rPr lang="fr-FR" sz="4800" b="1" dirty="0" err="1"/>
              <a:t>más</a:t>
            </a:r>
            <a:r>
              <a:rPr lang="fr-FR" sz="4800" b="1" dirty="0"/>
              <a:t> </a:t>
            </a:r>
            <a:r>
              <a:rPr lang="fr-FR" sz="4800" b="1" dirty="0" err="1"/>
              <a:t>seca</a:t>
            </a:r>
            <a:r>
              <a:rPr lang="fr-FR" sz="4800" b="1" dirty="0"/>
              <a:t> y </a:t>
            </a:r>
            <a:r>
              <a:rPr lang="fr-FR" sz="4800" b="1" dirty="0" err="1"/>
              <a:t>rugosa</a:t>
            </a:r>
            <a:r>
              <a:rPr lang="fr-FR" sz="4800" b="1" dirty="0"/>
              <a:t>, </a:t>
            </a:r>
            <a:r>
              <a:rPr lang="fr-FR" sz="4800" b="1" dirty="0" err="1"/>
              <a:t>más</a:t>
            </a:r>
            <a:r>
              <a:rPr lang="fr-FR" sz="4800" b="1" dirty="0"/>
              <a:t> robustas, </a:t>
            </a:r>
            <a:r>
              <a:rPr lang="fr-FR" sz="4800" b="1" dirty="0" err="1"/>
              <a:t>marchadoras</a:t>
            </a:r>
            <a:r>
              <a:rPr lang="fr-FR" sz="4800" b="1" dirty="0"/>
              <a:t>, </a:t>
            </a:r>
            <a:r>
              <a:rPr lang="fr-FR" sz="4800" b="1" dirty="0" err="1"/>
              <a:t>menos</a:t>
            </a:r>
            <a:r>
              <a:rPr lang="fr-FR" sz="4800" b="1" dirty="0"/>
              <a:t> </a:t>
            </a:r>
            <a:r>
              <a:rPr lang="fr-FR" sz="4800" b="1" dirty="0" err="1"/>
              <a:t>ágiles</a:t>
            </a:r>
            <a:r>
              <a:rPr lang="fr-FR" sz="4800" b="1" dirty="0"/>
              <a:t> y que </a:t>
            </a:r>
            <a:r>
              <a:rPr lang="fr-FR" sz="4800" b="1" dirty="0" err="1"/>
              <a:t>suelen</a:t>
            </a:r>
            <a:r>
              <a:rPr lang="fr-FR" sz="4800" b="1" dirty="0"/>
              <a:t> </a:t>
            </a:r>
            <a:r>
              <a:rPr lang="fr-FR" sz="4800" b="1" dirty="0" err="1"/>
              <a:t>habitar</a:t>
            </a:r>
            <a:r>
              <a:rPr lang="fr-FR" sz="4800" b="1" dirty="0"/>
              <a:t> en el </a:t>
            </a:r>
            <a:r>
              <a:rPr lang="fr-FR" sz="4800" b="1" dirty="0" err="1"/>
              <a:t>suelo</a:t>
            </a:r>
            <a:r>
              <a:rPr lang="fr-FR" sz="4800" b="1" dirty="0"/>
              <a:t> </a:t>
            </a:r>
            <a:r>
              <a:rPr lang="fr-FR" sz="4800" b="1" dirty="0" err="1"/>
              <a:t>húmedo</a:t>
            </a:r>
            <a:r>
              <a:rPr lang="fr-FR" sz="4800" b="1" dirty="0"/>
              <a:t> </a:t>
            </a:r>
            <a:r>
              <a:rPr lang="fr-FR" sz="4800" b="1" dirty="0" err="1"/>
              <a:t>excavando</a:t>
            </a:r>
            <a:r>
              <a:rPr lang="fr-FR" sz="4800" b="1" dirty="0"/>
              <a:t> </a:t>
            </a:r>
            <a:r>
              <a:rPr lang="fr-FR" sz="4800" b="1" dirty="0" err="1"/>
              <a:t>galerías</a:t>
            </a:r>
            <a:r>
              <a:rPr lang="fr-FR" sz="4800" b="1" dirty="0"/>
              <a:t>. </a:t>
            </a:r>
            <a:r>
              <a:rPr lang="fr-FR" sz="4800" b="1" dirty="0" err="1"/>
              <a:t>Por</a:t>
            </a:r>
            <a:r>
              <a:rPr lang="fr-FR" sz="4800" b="1" dirty="0"/>
              <a:t> </a:t>
            </a:r>
            <a:r>
              <a:rPr lang="fr-FR" sz="4800" b="1" dirty="0" err="1"/>
              <a:t>tanto</a:t>
            </a:r>
            <a:r>
              <a:rPr lang="fr-FR" sz="4800" b="1" dirty="0"/>
              <a:t>, </a:t>
            </a:r>
            <a:r>
              <a:rPr lang="fr-FR" sz="4800" b="1" dirty="0" err="1"/>
              <a:t>esta</a:t>
            </a:r>
            <a:r>
              <a:rPr lang="fr-FR" sz="4800" b="1" dirty="0"/>
              <a:t> </a:t>
            </a:r>
            <a:r>
              <a:rPr lang="fr-FR" sz="4800" b="1" dirty="0" err="1"/>
              <a:t>distinción</a:t>
            </a:r>
            <a:r>
              <a:rPr lang="fr-FR" sz="4800" b="1" dirty="0"/>
              <a:t> entre </a:t>
            </a:r>
            <a:r>
              <a:rPr lang="fr-FR" sz="4800" b="1" dirty="0" err="1"/>
              <a:t>ranas</a:t>
            </a:r>
            <a:r>
              <a:rPr lang="fr-FR" sz="4800" b="1" dirty="0"/>
              <a:t> y </a:t>
            </a:r>
            <a:r>
              <a:rPr lang="fr-FR" sz="4800" b="1" dirty="0" err="1"/>
              <a:t>sapos</a:t>
            </a:r>
            <a:r>
              <a:rPr lang="fr-FR" sz="4800" b="1" dirty="0"/>
              <a:t> no es </a:t>
            </a:r>
            <a:r>
              <a:rPr lang="fr-FR" sz="4800" b="1" dirty="0" err="1"/>
              <a:t>una</a:t>
            </a:r>
            <a:r>
              <a:rPr lang="fr-FR" sz="4800" b="1" dirty="0"/>
              <a:t> </a:t>
            </a:r>
            <a:r>
              <a:rPr lang="fr-FR" sz="4800" b="1" dirty="0" err="1"/>
              <a:t>discriminación</a:t>
            </a:r>
            <a:r>
              <a:rPr lang="fr-FR" sz="4800" b="1" dirty="0"/>
              <a:t> que </a:t>
            </a:r>
            <a:r>
              <a:rPr lang="fr-FR" sz="4800" b="1" dirty="0" err="1"/>
              <a:t>tenga</a:t>
            </a:r>
            <a:r>
              <a:rPr lang="fr-FR" sz="4800" b="1" dirty="0"/>
              <a:t> validez</a:t>
            </a:r>
            <a:r>
              <a:rPr lang="fr-FR" sz="4800" dirty="0"/>
              <a:t> </a:t>
            </a: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2700000" scaled="1"/>
          <a:tileRect/>
        </a:gradFill>
        <a:effectLst/>
      </p:bgPr>
    </p:bg>
    <p:spTree>
      <p:nvGrpSpPr>
        <p:cNvPr id="1" name=""/>
        <p:cNvGrpSpPr/>
        <p:nvPr/>
      </p:nvGrpSpPr>
      <p:grpSpPr>
        <a:xfrm>
          <a:off x="0" y="0"/>
          <a:ext cx="0" cy="0"/>
          <a:chOff x="0" y="0"/>
          <a:chExt cx="0" cy="0"/>
        </a:xfrm>
      </p:grpSpPr>
      <p:pic>
        <p:nvPicPr>
          <p:cNvPr id="6146" name="Picture 3" descr="1515296265_a654d4f50d"/>
          <p:cNvPicPr>
            <a:picLocks noChangeAspect="1" noChangeArrowheads="1"/>
          </p:cNvPicPr>
          <p:nvPr/>
        </p:nvPicPr>
        <p:blipFill>
          <a:blip r:embed="rId2"/>
          <a:srcRect/>
          <a:stretch>
            <a:fillRect/>
          </a:stretch>
        </p:blipFill>
        <p:spPr bwMode="auto">
          <a:xfrm>
            <a:off x="742872" y="1074693"/>
            <a:ext cx="21932341" cy="12302809"/>
          </a:xfrm>
          <a:prstGeom prst="rect">
            <a:avLst/>
          </a:prstGeom>
          <a:noFill/>
          <a:ln w="9525">
            <a:noFill/>
            <a:miter lim="800000"/>
            <a:headEnd/>
            <a:tailEnd/>
          </a:ln>
        </p:spPr>
      </p:pic>
      <p:sp>
        <p:nvSpPr>
          <p:cNvPr id="6147" name="Rectangle 4"/>
          <p:cNvSpPr>
            <a:spLocks noChangeArrowheads="1"/>
          </p:cNvSpPr>
          <p:nvPr/>
        </p:nvSpPr>
        <p:spPr bwMode="auto">
          <a:xfrm>
            <a:off x="1314376" y="13576343"/>
            <a:ext cx="3162943"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b="1" dirty="0" err="1"/>
              <a:t>renacuajo</a:t>
            </a:r>
            <a:r>
              <a:rPr lang="fr-FR" b="1" dirty="0"/>
              <a:t> en </a:t>
            </a:r>
            <a:r>
              <a:rPr lang="fr-FR" b="1" dirty="0" err="1"/>
              <a:t>rana</a:t>
            </a:r>
            <a:r>
              <a:rPr lang="fr-FR" dirty="0"/>
              <a:t> </a:t>
            </a:r>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7">
                                            <p:bg/>
                                          </p:spTgt>
                                        </p:tgtEl>
                                        <p:attrNameLst>
                                          <p:attrName>style.visibility</p:attrName>
                                        </p:attrNameLst>
                                      </p:cBhvr>
                                      <p:to>
                                        <p:strVal val="visible"/>
                                      </p:to>
                                    </p:set>
                                    <p:anim calcmode="lin" valueType="num">
                                      <p:cBhvr additive="base">
                                        <p:cTn id="7" dur="500" fill="hold"/>
                                        <p:tgtEl>
                                          <p:spTgt spid="614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7">
                                            <p:txEl>
                                              <p:pRg st="0" end="0"/>
                                            </p:txEl>
                                          </p:spTgt>
                                        </p:tgtEl>
                                        <p:attrNameLst>
                                          <p:attrName>style.visibility</p:attrName>
                                        </p:attrNameLst>
                                      </p:cBhvr>
                                      <p:to>
                                        <p:strVal val="visible"/>
                                      </p:to>
                                    </p:set>
                                    <p:anim calcmode="lin" valueType="num">
                                      <p:cBhvr additive="base">
                                        <p:cTn id="13" dur="500" fill="hold"/>
                                        <p:tgtEl>
                                          <p:spTgt spid="614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23"/>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6387" name="Rectangle 5"/>
          <p:cNvSpPr>
            <a:spLocks noChangeArrowheads="1"/>
          </p:cNvSpPr>
          <p:nvPr/>
        </p:nvSpPr>
        <p:spPr bwMode="auto">
          <a:xfrm>
            <a:off x="1" y="1"/>
            <a:ext cx="2527639" cy="591458"/>
          </a:xfrm>
          <a:prstGeom prst="rect">
            <a:avLst/>
          </a:prstGeom>
          <a:noFill/>
          <a:ln w="9525">
            <a:noFill/>
            <a:miter lim="800000"/>
            <a:headEnd/>
            <a:tailEnd/>
          </a:ln>
        </p:spPr>
        <p:txBody>
          <a:bodyPr wrap="none" lIns="219977" tIns="109989" rIns="2199079" bIns="109989" anchor="ctr">
            <a:spAutoFit/>
          </a:bodyPr>
          <a:lstStyle/>
          <a:p>
            <a:r>
              <a:rPr lang="fr-FR"/>
              <a:t> </a:t>
            </a:r>
          </a:p>
        </p:txBody>
      </p:sp>
      <p:sp>
        <p:nvSpPr>
          <p:cNvPr id="16388" name="Rectangle 6"/>
          <p:cNvSpPr>
            <a:spLocks noChangeArrowheads="1"/>
          </p:cNvSpPr>
          <p:nvPr/>
        </p:nvSpPr>
        <p:spPr bwMode="auto">
          <a:xfrm>
            <a:off x="10496235" y="6969321"/>
            <a:ext cx="2527639" cy="591458"/>
          </a:xfrm>
          <a:prstGeom prst="rect">
            <a:avLst/>
          </a:prstGeom>
          <a:noFill/>
          <a:ln w="9525">
            <a:noFill/>
            <a:miter lim="800000"/>
            <a:headEnd/>
            <a:tailEnd/>
          </a:ln>
        </p:spPr>
        <p:txBody>
          <a:bodyPr wrap="none" lIns="219977" tIns="109989" rIns="2199079" bIns="109989" anchor="ctr">
            <a:spAutoFit/>
          </a:bodyPr>
          <a:lstStyle/>
          <a:p>
            <a:r>
              <a:rPr lang="fr-FR"/>
              <a:t> </a:t>
            </a:r>
          </a:p>
        </p:txBody>
      </p:sp>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9"/>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2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9"/>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100000" t="100000"/>
          </a:path>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1022395"/>
            <a:ext cx="21529040" cy="12984405"/>
          </a:xfrm>
          <a:prstGeom prst="rect">
            <a:avLst/>
          </a:prstGeom>
          <a:solidFill>
            <a:srgbClr val="FF9900"/>
          </a:solidFill>
          <a:ln w="76200" cmpd="tri">
            <a:solidFill>
              <a:srgbClr val="FF0000"/>
            </a:solidFill>
            <a:miter lim="800000"/>
            <a:headEnd/>
            <a:tailEnd/>
          </a:ln>
        </p:spPr>
        <p:txBody>
          <a:bodyPr wrap="none" lIns="219977" tIns="109989" rIns="219977" bIns="109989" anchor="ctr"/>
          <a:lstStyle/>
          <a:p>
            <a:pPr algn="ctr" eaLnBrk="0" hangingPunct="0"/>
            <a:endParaRPr lang="es-ES" sz="4800" b="1" dirty="0"/>
          </a:p>
          <a:p>
            <a:pPr algn="ctr" eaLnBrk="0" hangingPunct="0"/>
            <a:endParaRPr lang="es-ES" sz="4800" b="1" dirty="0"/>
          </a:p>
          <a:p>
            <a:pPr algn="ctr" eaLnBrk="0" hangingPunct="0"/>
            <a:endParaRPr lang="es-ES" sz="4800" b="1" dirty="0"/>
          </a:p>
          <a:p>
            <a:pPr algn="ctr"/>
            <a:endParaRPr lang="es-ES_tradnl" sz="4800" b="1" dirty="0">
              <a:solidFill>
                <a:srgbClr val="FF6600"/>
              </a:solidFill>
              <a:latin typeface="Calibri" pitchFamily="34" charset="0"/>
            </a:endParaRPr>
          </a:p>
        </p:txBody>
      </p:sp>
      <p:sp>
        <p:nvSpPr>
          <p:cNvPr id="2" name="Rectangle 6" descr="ruban010"/>
          <p:cNvSpPr>
            <a:spLocks noChangeArrowheads="1"/>
          </p:cNvSpPr>
          <p:nvPr/>
        </p:nvSpPr>
        <p:spPr bwMode="auto">
          <a:xfrm>
            <a:off x="1217614" y="1022395"/>
            <a:ext cx="21529040" cy="12984405"/>
          </a:xfrm>
          <a:prstGeom prst="rect">
            <a:avLst/>
          </a:prstGeom>
          <a:solidFill>
            <a:srgbClr val="00FF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eaLnBrk="0" hangingPunct="0"/>
            <a:endParaRPr lang="es-ES" sz="4800" b="1" dirty="0">
              <a:solidFill>
                <a:srgbClr val="00FF00"/>
              </a:solidFill>
            </a:endParaRPr>
          </a:p>
          <a:p>
            <a:pPr algn="ctr"/>
            <a:endParaRPr lang="es-ES_tradnl" sz="4800" b="1" dirty="0">
              <a:solidFill>
                <a:srgbClr val="00FF00"/>
              </a:solidFill>
              <a:latin typeface="Calibri" pitchFamily="34" charset="0"/>
            </a:endParaRPr>
          </a:p>
        </p:txBody>
      </p:sp>
      <p:sp>
        <p:nvSpPr>
          <p:cNvPr id="9220" name="Rectangle 2"/>
          <p:cNvSpPr>
            <a:spLocks noChangeArrowheads="1"/>
          </p:cNvSpPr>
          <p:nvPr/>
        </p:nvSpPr>
        <p:spPr bwMode="auto">
          <a:xfrm>
            <a:off x="2457384" y="3074957"/>
            <a:ext cx="19659284" cy="9086091"/>
          </a:xfrm>
          <a:prstGeom prst="rect">
            <a:avLst/>
          </a:prstGeom>
          <a:noFill/>
          <a:ln w="9525">
            <a:noFill/>
            <a:miter lim="800000"/>
            <a:headEnd/>
            <a:tailEnd/>
          </a:ln>
        </p:spPr>
        <p:txBody>
          <a:bodyPr lIns="219977" tIns="109989" rIns="219977" bIns="109989" anchor="ctr">
            <a:spAutoFit/>
          </a:bodyPr>
          <a:lstStyle/>
          <a:p>
            <a:pPr algn="ctr"/>
            <a:r>
              <a:rPr lang="fr-FR" sz="4800" b="1" dirty="0"/>
              <a:t>Los </a:t>
            </a:r>
            <a:r>
              <a:rPr lang="fr-FR" sz="4800" b="1" dirty="0" err="1"/>
              <a:t>anuros</a:t>
            </a:r>
            <a:r>
              <a:rPr lang="fr-FR" sz="4800" b="1" dirty="0"/>
              <a:t> (</a:t>
            </a:r>
            <a:r>
              <a:rPr lang="fr-FR" sz="4800" b="1" dirty="0" err="1"/>
              <a:t>Anura</a:t>
            </a:r>
            <a:r>
              <a:rPr lang="fr-FR" sz="4800" b="1" dirty="0"/>
              <a:t>, gr. </a:t>
            </a:r>
            <a:r>
              <a:rPr lang="fr-FR" sz="4800" b="1" i="1" dirty="0"/>
              <a:t>a(n)</a:t>
            </a:r>
            <a:r>
              <a:rPr lang="fr-FR" sz="4800" b="1" dirty="0"/>
              <a:t>, "no" y </a:t>
            </a:r>
            <a:r>
              <a:rPr lang="fr-FR" sz="4800" b="1" i="1" dirty="0" err="1"/>
              <a:t>ourá</a:t>
            </a:r>
            <a:r>
              <a:rPr lang="fr-FR" sz="4800" b="1" dirty="0"/>
              <a:t>, "cola") son un </a:t>
            </a:r>
            <a:r>
              <a:rPr lang="fr-FR" sz="4800" b="1" dirty="0" err="1"/>
              <a:t>clado</a:t>
            </a:r>
            <a:r>
              <a:rPr lang="fr-FR" sz="4800" b="1" dirty="0"/>
              <a:t> de </a:t>
            </a:r>
            <a:r>
              <a:rPr lang="fr-FR" sz="4800" b="1" dirty="0" err="1"/>
              <a:t>anfibios</a:t>
            </a:r>
            <a:r>
              <a:rPr lang="fr-FR" sz="4800" b="1" dirty="0"/>
              <a:t>, con </a:t>
            </a:r>
            <a:r>
              <a:rPr lang="fr-FR" sz="4800" b="1" dirty="0" err="1"/>
              <a:t>rango</a:t>
            </a:r>
            <a:r>
              <a:rPr lang="fr-FR" sz="4800" b="1" dirty="0"/>
              <a:t> </a:t>
            </a:r>
            <a:r>
              <a:rPr lang="fr-FR" sz="4800" b="1" dirty="0" err="1"/>
              <a:t>taxonómico</a:t>
            </a:r>
            <a:r>
              <a:rPr lang="fr-FR" sz="4800" b="1" dirty="0"/>
              <a:t> de </a:t>
            </a:r>
            <a:r>
              <a:rPr lang="fr-FR" sz="4800" b="1" dirty="0" err="1"/>
              <a:t>orden</a:t>
            </a:r>
            <a:r>
              <a:rPr lang="fr-FR" sz="4800" b="1" dirty="0"/>
              <a:t>, </a:t>
            </a:r>
            <a:r>
              <a:rPr lang="fr-FR" sz="4800" b="1" dirty="0" err="1"/>
              <a:t>conocidos</a:t>
            </a:r>
            <a:r>
              <a:rPr lang="fr-FR" sz="4800" b="1" dirty="0"/>
              <a:t> </a:t>
            </a:r>
            <a:r>
              <a:rPr lang="fr-FR" sz="4800" b="1" dirty="0" err="1"/>
              <a:t>vulgarmente</a:t>
            </a:r>
            <a:r>
              <a:rPr lang="fr-FR" sz="4800" b="1" dirty="0"/>
              <a:t> </a:t>
            </a:r>
            <a:r>
              <a:rPr lang="fr-FR" sz="4800" b="1" dirty="0" err="1"/>
              <a:t>como</a:t>
            </a:r>
            <a:r>
              <a:rPr lang="fr-FR" sz="4800" b="1" dirty="0"/>
              <a:t> </a:t>
            </a:r>
            <a:r>
              <a:rPr lang="fr-FR" sz="4800" b="1" dirty="0" err="1"/>
              <a:t>ranas</a:t>
            </a:r>
            <a:r>
              <a:rPr lang="fr-FR" sz="4800" b="1" dirty="0"/>
              <a:t> y </a:t>
            </a:r>
            <a:r>
              <a:rPr lang="fr-FR" sz="4800" b="1" dirty="0" err="1"/>
              <a:t>sapos</a:t>
            </a:r>
            <a:r>
              <a:rPr lang="fr-FR" sz="4800" b="1" dirty="0"/>
              <a:t>. Se </a:t>
            </a:r>
            <a:r>
              <a:rPr lang="fr-FR" sz="4800" b="1" dirty="0" err="1"/>
              <a:t>caracterizan</a:t>
            </a:r>
            <a:r>
              <a:rPr lang="fr-FR" sz="4800" b="1" dirty="0"/>
              <a:t> </a:t>
            </a:r>
            <a:r>
              <a:rPr lang="fr-FR" sz="4800" b="1" dirty="0" err="1"/>
              <a:t>por</a:t>
            </a:r>
            <a:r>
              <a:rPr lang="fr-FR" sz="4800" b="1" dirty="0"/>
              <a:t> </a:t>
            </a:r>
            <a:r>
              <a:rPr lang="fr-FR" sz="4800" b="1" dirty="0" err="1"/>
              <a:t>carecer</a:t>
            </a:r>
            <a:r>
              <a:rPr lang="fr-FR" sz="4800" b="1" dirty="0"/>
              <a:t> de cola, </a:t>
            </a:r>
            <a:r>
              <a:rPr lang="fr-FR" sz="4800" b="1" dirty="0" err="1"/>
              <a:t>por</a:t>
            </a:r>
            <a:r>
              <a:rPr lang="fr-FR" sz="4800" b="1" dirty="0"/>
              <a:t> </a:t>
            </a:r>
            <a:r>
              <a:rPr lang="fr-FR" sz="4800" b="1" dirty="0" err="1"/>
              <a:t>presentar</a:t>
            </a:r>
            <a:r>
              <a:rPr lang="fr-FR" sz="4800" b="1" dirty="0"/>
              <a:t> un </a:t>
            </a:r>
            <a:r>
              <a:rPr lang="fr-FR" sz="4800" b="1" dirty="0" err="1"/>
              <a:t>cuerpo</a:t>
            </a:r>
            <a:r>
              <a:rPr lang="fr-FR" sz="4800" b="1" dirty="0"/>
              <a:t> </a:t>
            </a:r>
            <a:r>
              <a:rPr lang="fr-FR" sz="4800" b="1" dirty="0" err="1"/>
              <a:t>corto</a:t>
            </a:r>
            <a:r>
              <a:rPr lang="fr-FR" sz="4800" b="1" dirty="0"/>
              <a:t> y </a:t>
            </a:r>
            <a:r>
              <a:rPr lang="fr-FR" sz="4800" b="1" dirty="0" err="1"/>
              <a:t>muy</a:t>
            </a:r>
            <a:r>
              <a:rPr lang="fr-FR" sz="4800" b="1" dirty="0"/>
              <a:t> </a:t>
            </a:r>
            <a:r>
              <a:rPr lang="fr-FR" sz="4800" b="1" dirty="0" err="1"/>
              <a:t>ensanchado</a:t>
            </a:r>
            <a:r>
              <a:rPr lang="fr-FR" sz="4800" b="1" dirty="0"/>
              <a:t>, y </a:t>
            </a:r>
            <a:r>
              <a:rPr lang="fr-FR" sz="4800" b="1" dirty="0" err="1"/>
              <a:t>por</a:t>
            </a:r>
            <a:r>
              <a:rPr lang="fr-FR" sz="4800" b="1" dirty="0"/>
              <a:t> las patas </a:t>
            </a:r>
            <a:r>
              <a:rPr lang="fr-FR" sz="4800" b="1" dirty="0" err="1"/>
              <a:t>posteriores</a:t>
            </a:r>
            <a:r>
              <a:rPr lang="fr-FR" sz="4800" b="1" dirty="0"/>
              <a:t> </a:t>
            </a:r>
            <a:r>
              <a:rPr lang="fr-FR" sz="4800" b="1" dirty="0" err="1"/>
              <a:t>más</a:t>
            </a:r>
            <a:r>
              <a:rPr lang="fr-FR" sz="4800" b="1" dirty="0"/>
              <a:t> </a:t>
            </a:r>
            <a:r>
              <a:rPr lang="fr-FR" sz="4800" b="1" dirty="0" err="1"/>
              <a:t>desarrolladas</a:t>
            </a:r>
            <a:r>
              <a:rPr lang="fr-FR" sz="4800" b="1" dirty="0"/>
              <a:t> y </a:t>
            </a:r>
            <a:r>
              <a:rPr lang="fr-FR" sz="4800" b="1" dirty="0" err="1"/>
              <a:t>adaptadas</a:t>
            </a:r>
            <a:r>
              <a:rPr lang="fr-FR" sz="4800" b="1" dirty="0"/>
              <a:t> para el salto. Los </a:t>
            </a:r>
            <a:r>
              <a:rPr lang="fr-FR" sz="4800" b="1" dirty="0" err="1"/>
              <a:t>anuros</a:t>
            </a:r>
            <a:r>
              <a:rPr lang="fr-FR" sz="4800" b="1" dirty="0"/>
              <a:t> son el </a:t>
            </a:r>
            <a:r>
              <a:rPr lang="fr-FR" sz="4800" b="1" dirty="0" err="1"/>
              <a:t>grupo</a:t>
            </a:r>
            <a:r>
              <a:rPr lang="fr-FR" sz="4800" b="1" dirty="0"/>
              <a:t> </a:t>
            </a:r>
            <a:r>
              <a:rPr lang="fr-FR" sz="4800" b="1" dirty="0" err="1"/>
              <a:t>más</a:t>
            </a:r>
            <a:r>
              <a:rPr lang="fr-FR" sz="4800" b="1" dirty="0"/>
              <a:t> </a:t>
            </a:r>
            <a:r>
              <a:rPr lang="fr-FR" sz="4800" b="1" dirty="0" err="1"/>
              <a:t>numeroso</a:t>
            </a:r>
            <a:r>
              <a:rPr lang="fr-FR" sz="4800" b="1" dirty="0"/>
              <a:t> de </a:t>
            </a:r>
            <a:r>
              <a:rPr lang="fr-FR" sz="4800" b="1" dirty="0" err="1"/>
              <a:t>anfibios</a:t>
            </a:r>
            <a:r>
              <a:rPr lang="fr-FR" sz="4800" b="1" dirty="0"/>
              <a:t>; se estima que </a:t>
            </a:r>
            <a:r>
              <a:rPr lang="fr-FR" sz="4800" b="1" dirty="0" err="1"/>
              <a:t>existen</a:t>
            </a:r>
            <a:r>
              <a:rPr lang="fr-FR" sz="4800" b="1" dirty="0"/>
              <a:t> </a:t>
            </a:r>
            <a:r>
              <a:rPr lang="fr-FR" sz="4800" b="1" dirty="0" err="1"/>
              <a:t>más</a:t>
            </a:r>
            <a:r>
              <a:rPr lang="fr-FR" sz="4800" b="1" dirty="0"/>
              <a:t> de 5.000 </a:t>
            </a:r>
            <a:r>
              <a:rPr lang="fr-FR" sz="4800" b="1" dirty="0" err="1"/>
              <a:t>especies</a:t>
            </a:r>
            <a:r>
              <a:rPr lang="fr-FR" sz="4800" b="1" dirty="0"/>
              <a:t>, </a:t>
            </a:r>
            <a:r>
              <a:rPr lang="fr-FR" sz="4800" b="1" dirty="0" err="1"/>
              <a:t>repartidas</a:t>
            </a:r>
            <a:r>
              <a:rPr lang="fr-FR" sz="4800" b="1" dirty="0"/>
              <a:t> en 48 familias. La </a:t>
            </a:r>
            <a:r>
              <a:rPr lang="fr-FR" sz="4800" b="1" dirty="0" err="1"/>
              <a:t>mayoría</a:t>
            </a:r>
            <a:r>
              <a:rPr lang="fr-FR" sz="4800" b="1" dirty="0"/>
              <a:t> </a:t>
            </a:r>
            <a:r>
              <a:rPr lang="fr-FR" sz="4800" b="1" dirty="0" err="1"/>
              <a:t>pasa</a:t>
            </a:r>
            <a:r>
              <a:rPr lang="fr-FR" sz="4800" b="1" dirty="0"/>
              <a:t> su vida </a:t>
            </a:r>
            <a:r>
              <a:rPr lang="fr-FR" sz="4800" b="1" dirty="0" err="1"/>
              <a:t>dentro</a:t>
            </a:r>
            <a:r>
              <a:rPr lang="fr-FR" sz="4800" b="1" dirty="0"/>
              <a:t> o </a:t>
            </a:r>
            <a:r>
              <a:rPr lang="fr-FR" sz="4800" b="1" dirty="0" err="1"/>
              <a:t>cerca</a:t>
            </a:r>
            <a:r>
              <a:rPr lang="fr-FR" sz="4800" b="1" dirty="0"/>
              <a:t> </a:t>
            </a:r>
            <a:r>
              <a:rPr lang="fr-FR" sz="4800" b="1" dirty="0" err="1"/>
              <a:t>del</a:t>
            </a:r>
            <a:r>
              <a:rPr lang="fr-FR" sz="4800" b="1" dirty="0"/>
              <a:t> </a:t>
            </a:r>
            <a:r>
              <a:rPr lang="fr-FR" sz="4800" b="1" dirty="0" err="1"/>
              <a:t>agua</a:t>
            </a:r>
            <a:r>
              <a:rPr lang="fr-FR" sz="4800" b="1" dirty="0"/>
              <a:t>. Su </a:t>
            </a:r>
            <a:r>
              <a:rPr lang="fr-FR" sz="4800" b="1" dirty="0" err="1"/>
              <a:t>tamaño</a:t>
            </a:r>
            <a:r>
              <a:rPr lang="fr-FR" sz="4800" b="1" dirty="0"/>
              <a:t> </a:t>
            </a:r>
            <a:r>
              <a:rPr lang="fr-FR" sz="4800" b="1" dirty="0" err="1"/>
              <a:t>puede</a:t>
            </a:r>
            <a:r>
              <a:rPr lang="fr-FR" sz="4800" b="1" dirty="0"/>
              <a:t> </a:t>
            </a:r>
            <a:r>
              <a:rPr lang="fr-FR" sz="4800" b="1" dirty="0" err="1"/>
              <a:t>variar</a:t>
            </a:r>
            <a:r>
              <a:rPr lang="fr-FR" sz="4800" b="1" dirty="0"/>
              <a:t> </a:t>
            </a:r>
            <a:r>
              <a:rPr lang="fr-FR" sz="4800" b="1" dirty="0" err="1"/>
              <a:t>desde</a:t>
            </a:r>
            <a:r>
              <a:rPr lang="fr-FR" sz="4800" b="1" dirty="0"/>
              <a:t> un par de </a:t>
            </a:r>
            <a:r>
              <a:rPr lang="fr-FR" sz="4800" b="1" dirty="0" err="1"/>
              <a:t>milímetros</a:t>
            </a:r>
            <a:r>
              <a:rPr lang="fr-FR" sz="4800" b="1" dirty="0"/>
              <a:t>, </a:t>
            </a:r>
            <a:r>
              <a:rPr lang="fr-FR" sz="4800" b="1" dirty="0" err="1"/>
              <a:t>como</a:t>
            </a:r>
            <a:r>
              <a:rPr lang="fr-FR" sz="4800" b="1" dirty="0"/>
              <a:t> es el </a:t>
            </a:r>
            <a:r>
              <a:rPr lang="fr-FR" sz="4800" b="1" dirty="0" err="1"/>
              <a:t>caso</a:t>
            </a:r>
            <a:r>
              <a:rPr lang="fr-FR" sz="4800" b="1" dirty="0"/>
              <a:t> de las </a:t>
            </a:r>
            <a:r>
              <a:rPr lang="fr-FR" sz="4800" b="1" dirty="0" err="1"/>
              <a:t>especies</a:t>
            </a:r>
            <a:r>
              <a:rPr lang="fr-FR" sz="4800" b="1" dirty="0"/>
              <a:t> </a:t>
            </a:r>
            <a:r>
              <a:rPr lang="fr-FR" sz="4800" b="1" dirty="0" err="1"/>
              <a:t>del</a:t>
            </a:r>
            <a:r>
              <a:rPr lang="fr-FR" sz="4800" b="1" dirty="0"/>
              <a:t> </a:t>
            </a:r>
            <a:r>
              <a:rPr lang="fr-FR" sz="4800" b="1" dirty="0" err="1"/>
              <a:t>género</a:t>
            </a:r>
            <a:r>
              <a:rPr lang="fr-FR" sz="4800" b="1" dirty="0"/>
              <a:t> </a:t>
            </a:r>
            <a:r>
              <a:rPr lang="fr-FR" sz="4800" b="1" i="1" dirty="0" err="1"/>
              <a:t>Eleutherodactylus</a:t>
            </a:r>
            <a:r>
              <a:rPr lang="fr-FR" sz="4800" b="1" dirty="0"/>
              <a:t>, </a:t>
            </a:r>
            <a:r>
              <a:rPr lang="fr-FR" sz="4800" b="1" dirty="0" err="1"/>
              <a:t>hasta</a:t>
            </a:r>
            <a:r>
              <a:rPr lang="fr-FR" sz="4800" b="1" dirty="0"/>
              <a:t> tallas que </a:t>
            </a:r>
            <a:r>
              <a:rPr lang="fr-FR" sz="4800" b="1" dirty="0" err="1"/>
              <a:t>superan</a:t>
            </a:r>
            <a:r>
              <a:rPr lang="fr-FR" sz="4800" b="1" dirty="0"/>
              <a:t> los 30 </a:t>
            </a:r>
            <a:r>
              <a:rPr lang="fr-FR" sz="4800" b="1" dirty="0" err="1"/>
              <a:t>centímetros</a:t>
            </a:r>
            <a:r>
              <a:rPr lang="fr-FR" sz="4800" b="1" dirty="0"/>
              <a:t>, </a:t>
            </a:r>
            <a:r>
              <a:rPr lang="fr-FR" sz="4800" b="1" dirty="0" err="1"/>
              <a:t>destacando</a:t>
            </a:r>
            <a:r>
              <a:rPr lang="fr-FR" sz="4800" b="1" dirty="0"/>
              <a:t> la </a:t>
            </a:r>
            <a:r>
              <a:rPr lang="fr-FR" sz="4800" b="1" dirty="0" err="1"/>
              <a:t>rana</a:t>
            </a:r>
            <a:r>
              <a:rPr lang="fr-FR" sz="4800" b="1" dirty="0"/>
              <a:t> </a:t>
            </a:r>
            <a:r>
              <a:rPr lang="fr-FR" sz="4800" b="1" dirty="0" err="1"/>
              <a:t>goliat</a:t>
            </a:r>
            <a:r>
              <a:rPr lang="fr-FR" sz="4800" b="1" dirty="0"/>
              <a:t>, el </a:t>
            </a:r>
            <a:r>
              <a:rPr lang="fr-FR" sz="4800" b="1" dirty="0" err="1"/>
              <a:t>anuro</a:t>
            </a:r>
            <a:r>
              <a:rPr lang="fr-FR" sz="4800" b="1" dirty="0"/>
              <a:t> </a:t>
            </a:r>
            <a:r>
              <a:rPr lang="fr-FR" sz="4800" b="1" dirty="0" err="1"/>
              <a:t>más</a:t>
            </a:r>
            <a:r>
              <a:rPr lang="fr-FR" sz="4800" b="1" dirty="0"/>
              <a:t> grande </a:t>
            </a:r>
            <a:r>
              <a:rPr lang="fr-FR" sz="4800" b="1" dirty="0" err="1"/>
              <a:t>del</a:t>
            </a:r>
            <a:r>
              <a:rPr lang="fr-FR" sz="4800" b="1" dirty="0"/>
              <a:t> </a:t>
            </a:r>
            <a:r>
              <a:rPr lang="fr-FR" sz="4800" b="1" dirty="0" err="1"/>
              <a:t>mundo</a:t>
            </a:r>
            <a:r>
              <a:rPr lang="fr-FR" sz="4800" b="1" dirty="0"/>
              <a:t>. </a:t>
            </a:r>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plus(out)">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10242" name="Picture 3" descr="Conrauagoliath"/>
          <p:cNvPicPr>
            <a:picLocks noChangeAspect="1" noChangeArrowheads="1"/>
          </p:cNvPicPr>
          <p:nvPr/>
        </p:nvPicPr>
        <p:blipFill>
          <a:blip r:embed="rId2"/>
          <a:srcRect/>
          <a:stretch>
            <a:fillRect/>
          </a:stretch>
        </p:blipFill>
        <p:spPr bwMode="auto">
          <a:xfrm>
            <a:off x="2340295" y="1642647"/>
            <a:ext cx="18627406" cy="11386063"/>
          </a:xfrm>
          <a:prstGeom prst="rect">
            <a:avLst/>
          </a:prstGeom>
          <a:noFill/>
          <a:ln w="9525">
            <a:noFill/>
            <a:miter lim="800000"/>
            <a:headEnd/>
            <a:tailEnd/>
          </a:ln>
        </p:spPr>
      </p:pic>
      <p:sp>
        <p:nvSpPr>
          <p:cNvPr id="10243" name="Rectangle 4"/>
          <p:cNvSpPr>
            <a:spLocks noChangeArrowheads="1"/>
          </p:cNvSpPr>
          <p:nvPr/>
        </p:nvSpPr>
        <p:spPr bwMode="auto">
          <a:xfrm>
            <a:off x="466409" y="13236596"/>
            <a:ext cx="4685796"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a:t>La </a:t>
            </a:r>
            <a:r>
              <a:rPr lang="fr-FR" b="1"/>
              <a:t>rana Goliat</a:t>
            </a:r>
            <a:r>
              <a:rPr lang="fr-FR"/>
              <a:t>, la mas grande </a:t>
            </a:r>
          </a:p>
        </p:txBody>
      </p:sp>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3"/>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17"/>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16"/>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Rana"/>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path path="rect">
            <a:fillToRect l="100000" t="100000"/>
          </a:path>
        </a:gradFill>
        <a:effectLst/>
      </p:bgPr>
    </p:bg>
    <p:spTree>
      <p:nvGrpSpPr>
        <p:cNvPr id="1" name=""/>
        <p:cNvGrpSpPr/>
        <p:nvPr/>
      </p:nvGrpSpPr>
      <p:grpSpPr>
        <a:xfrm>
          <a:off x="0" y="0"/>
          <a:ext cx="0" cy="0"/>
          <a:chOff x="0" y="0"/>
          <a:chExt cx="0" cy="0"/>
        </a:xfrm>
      </p:grpSpPr>
      <p:pic>
        <p:nvPicPr>
          <p:cNvPr id="30722" name="Picture 4" descr="Rana+2">
            <a:hlinkClick r:id="rId2"/>
          </p:cNvPr>
          <p:cNvPicPr>
            <a:picLocks noChangeAspect="1" noChangeArrowheads="1"/>
          </p:cNvPicPr>
          <p:nvPr/>
        </p:nvPicPr>
        <p:blipFill>
          <a:blip r:embed="rId3"/>
          <a:srcRect/>
          <a:stretch>
            <a:fillRect/>
          </a:stretch>
        </p:blipFill>
        <p:spPr bwMode="auto">
          <a:xfrm>
            <a:off x="1217614" y="558910"/>
            <a:ext cx="20781961" cy="1354672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31746" name="Picture 4" descr="rana-saltando-al-agua"/>
          <p:cNvPicPr>
            <a:picLocks noChangeAspect="1" noChangeArrowheads="1"/>
          </p:cNvPicPr>
          <p:nvPr/>
        </p:nvPicPr>
        <p:blipFill>
          <a:blip r:embed="rId2"/>
          <a:srcRect/>
          <a:stretch>
            <a:fillRect/>
          </a:stretch>
        </p:blipFill>
        <p:spPr bwMode="auto">
          <a:xfrm>
            <a:off x="5332730" y="405552"/>
            <a:ext cx="12778740" cy="14006799"/>
          </a:xfrm>
          <a:prstGeom prst="rect">
            <a:avLst/>
          </a:prstGeom>
          <a:noFill/>
          <a:ln w="9525">
            <a:noFill/>
            <a:miter lim="800000"/>
            <a:headEnd/>
            <a:tailEnd/>
          </a:ln>
        </p:spPr>
      </p:pic>
      <p:sp>
        <p:nvSpPr>
          <p:cNvPr id="31747" name="Rectangle 5"/>
          <p:cNvSpPr>
            <a:spLocks noChangeArrowheads="1"/>
          </p:cNvSpPr>
          <p:nvPr/>
        </p:nvSpPr>
        <p:spPr bwMode="auto">
          <a:xfrm>
            <a:off x="842010" y="12773111"/>
            <a:ext cx="2292513"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a:t>Salta la </a:t>
            </a:r>
            <a:r>
              <a:rPr lang="fr-FR" b="1"/>
              <a:t>rana</a:t>
            </a:r>
            <a:r>
              <a:rPr lang="fr-FR"/>
              <a:t> </a:t>
            </a:r>
          </a:p>
        </p:txBody>
      </p:sp>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path path="rect">
            <a:fillToRect l="100000" t="100000"/>
          </a:path>
        </a:gradFill>
        <a:effectLst/>
      </p:bgPr>
    </p:bg>
    <p:spTree>
      <p:nvGrpSpPr>
        <p:cNvPr id="1" name=""/>
        <p:cNvGrpSpPr/>
        <p:nvPr/>
      </p:nvGrpSpPr>
      <p:grpSpPr>
        <a:xfrm>
          <a:off x="0" y="0"/>
          <a:ext cx="0" cy="0"/>
          <a:chOff x="0" y="0"/>
          <a:chExt cx="0" cy="0"/>
        </a:xfrm>
      </p:grpSpPr>
      <p:pic>
        <p:nvPicPr>
          <p:cNvPr id="32770" name="Picture 4" descr="rana.jpg"/>
          <p:cNvPicPr>
            <a:picLocks noChangeAspect="1" noChangeArrowheads="1"/>
          </p:cNvPicPr>
          <p:nvPr/>
        </p:nvPicPr>
        <p:blipFill>
          <a:blip r:embed="rId2"/>
          <a:srcRect/>
          <a:stretch>
            <a:fillRect/>
          </a:stretch>
        </p:blipFill>
        <p:spPr bwMode="auto">
          <a:xfrm>
            <a:off x="6831015" y="1179161"/>
            <a:ext cx="15081885" cy="12926470"/>
          </a:xfrm>
          <a:prstGeom prst="rect">
            <a:avLst/>
          </a:prstGeom>
          <a:noFill/>
          <a:ln w="9525">
            <a:noFill/>
            <a:miter lim="800000"/>
            <a:headEnd/>
            <a:tailEnd/>
          </a:ln>
        </p:spPr>
      </p:pic>
      <p:sp>
        <p:nvSpPr>
          <p:cNvPr id="32771" name="Rectangle 5"/>
          <p:cNvSpPr>
            <a:spLocks noChangeArrowheads="1"/>
          </p:cNvSpPr>
          <p:nvPr/>
        </p:nvSpPr>
        <p:spPr bwMode="auto">
          <a:xfrm>
            <a:off x="1217615" y="3960073"/>
            <a:ext cx="4961255" cy="2899782"/>
          </a:xfrm>
          <a:prstGeom prst="rect">
            <a:avLst/>
          </a:prstGeom>
          <a:solidFill>
            <a:srgbClr val="FF9900"/>
          </a:solidFill>
          <a:ln w="9525">
            <a:noFill/>
            <a:miter lim="800000"/>
            <a:headEnd/>
            <a:tailEnd/>
          </a:ln>
        </p:spPr>
        <p:txBody>
          <a:bodyPr lIns="219977" tIns="109989" rIns="219977" bIns="109989" anchor="ctr">
            <a:spAutoFit/>
          </a:bodyPr>
          <a:lstStyle/>
          <a:p>
            <a:r>
              <a:rPr lang="fr-FR" sz="5800" dirty="0" err="1"/>
              <a:t>Curiosas</a:t>
            </a:r>
            <a:r>
              <a:rPr lang="fr-FR" sz="5800" dirty="0"/>
              <a:t> y</a:t>
            </a:r>
          </a:p>
          <a:p>
            <a:r>
              <a:rPr lang="fr-FR" sz="5800" dirty="0"/>
              <a:t> </a:t>
            </a:r>
            <a:r>
              <a:rPr lang="fr-FR" sz="5800" dirty="0" err="1"/>
              <a:t>altamente</a:t>
            </a:r>
            <a:r>
              <a:rPr lang="fr-FR" sz="5800" dirty="0"/>
              <a:t> </a:t>
            </a:r>
          </a:p>
          <a:p>
            <a:r>
              <a:rPr lang="fr-FR" sz="5800" dirty="0" err="1"/>
              <a:t>venenosas</a:t>
            </a:r>
            <a:r>
              <a:rPr lang="fr-FR" sz="5800" dirty="0"/>
              <a:t>, </a:t>
            </a:r>
          </a:p>
        </p:txBody>
      </p:sp>
      <p:sp>
        <p:nvSpPr>
          <p:cNvPr id="32772" name="Rectangle 6"/>
          <p:cNvSpPr>
            <a:spLocks noChangeArrowheads="1"/>
          </p:cNvSpPr>
          <p:nvPr/>
        </p:nvSpPr>
        <p:spPr bwMode="auto">
          <a:xfrm>
            <a:off x="1589089" y="12773111"/>
            <a:ext cx="2773414"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a:t>La rana «Alien»: </a:t>
            </a:r>
          </a:p>
        </p:txBody>
      </p:sp>
    </p:spTree>
  </p:cSld>
  <p:clrMapOvr>
    <a:masterClrMapping/>
  </p:clrMapOvr>
  <p:transition advTm="7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3" descr="rana6.jpg"/>
          <p:cNvPicPr>
            <a:picLocks noChangeAspect="1" noChangeArrowheads="1"/>
          </p:cNvPicPr>
          <p:nvPr/>
        </p:nvPicPr>
        <p:blipFill>
          <a:blip r:embed="rId2"/>
          <a:srcRect/>
          <a:stretch>
            <a:fillRect/>
          </a:stretch>
        </p:blipFill>
        <p:spPr bwMode="auto">
          <a:xfrm>
            <a:off x="0" y="0"/>
            <a:ext cx="23774400" cy="14725884"/>
          </a:xfrm>
          <a:prstGeom prst="rect">
            <a:avLst/>
          </a:prstGeom>
          <a:noFill/>
          <a:ln w="9525">
            <a:noFill/>
            <a:miter lim="800000"/>
            <a:headEnd/>
            <a:tailEnd/>
          </a:ln>
        </p:spPr>
      </p:pic>
      <p:sp>
        <p:nvSpPr>
          <p:cNvPr id="33795" name="Rectangle 4"/>
          <p:cNvSpPr>
            <a:spLocks noChangeArrowheads="1"/>
          </p:cNvSpPr>
          <p:nvPr/>
        </p:nvSpPr>
        <p:spPr bwMode="auto">
          <a:xfrm>
            <a:off x="842010" y="12773111"/>
            <a:ext cx="3217445"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a:t>La rana «Azureus», </a:t>
            </a:r>
          </a:p>
        </p:txBody>
      </p:sp>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715676"/>
            <a:ext cx="21529040" cy="13291123"/>
          </a:xfrm>
          <a:prstGeom prst="rect">
            <a:avLst/>
          </a:prstGeom>
          <a:solidFill>
            <a:srgbClr val="FF99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p>
          <a:p>
            <a:pPr algn="ctr" eaLnBrk="0" hangingPunct="0"/>
            <a:endParaRPr lang="es-ES" sz="4800" b="1" dirty="0"/>
          </a:p>
          <a:p>
            <a:pPr algn="ctr" eaLnBrk="0" hangingPunct="0"/>
            <a:endParaRPr lang="es-ES" sz="4800" b="1" dirty="0"/>
          </a:p>
          <a:p>
            <a:pPr algn="ctr"/>
            <a:endParaRPr lang="es-ES_tradnl" sz="4800" b="1" dirty="0">
              <a:solidFill>
                <a:srgbClr val="FF6600"/>
              </a:solidFill>
              <a:latin typeface="Calibri" pitchFamily="34" charset="0"/>
            </a:endParaRPr>
          </a:p>
        </p:txBody>
      </p:sp>
      <p:pic>
        <p:nvPicPr>
          <p:cNvPr id="34819" name="Picture 3" descr="rana"/>
          <p:cNvPicPr>
            <a:picLocks noChangeAspect="1" noChangeArrowheads="1"/>
          </p:cNvPicPr>
          <p:nvPr/>
        </p:nvPicPr>
        <p:blipFill>
          <a:blip r:embed="rId2"/>
          <a:srcRect/>
          <a:stretch>
            <a:fillRect/>
          </a:stretch>
        </p:blipFill>
        <p:spPr bwMode="auto">
          <a:xfrm>
            <a:off x="3462975" y="869037"/>
            <a:ext cx="15540036" cy="12831045"/>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35842" name="Picture 3" descr="rana_curiosoanimal"/>
          <p:cNvPicPr>
            <a:picLocks noChangeAspect="1" noChangeArrowheads="1"/>
          </p:cNvPicPr>
          <p:nvPr/>
        </p:nvPicPr>
        <p:blipFill>
          <a:blip r:embed="rId2"/>
          <a:srcRect/>
          <a:stretch>
            <a:fillRect/>
          </a:stretch>
        </p:blipFill>
        <p:spPr bwMode="auto">
          <a:xfrm>
            <a:off x="7392354" y="715677"/>
            <a:ext cx="13670280" cy="13137765"/>
          </a:xfrm>
          <a:prstGeom prst="rect">
            <a:avLst/>
          </a:prstGeom>
          <a:noFill/>
          <a:ln w="9525">
            <a:noFill/>
            <a:miter lim="800000"/>
            <a:headEnd/>
            <a:tailEnd/>
          </a:ln>
        </p:spPr>
      </p:pic>
      <p:sp>
        <p:nvSpPr>
          <p:cNvPr id="35843" name="Rectangle 4"/>
          <p:cNvSpPr>
            <a:spLocks noChangeArrowheads="1"/>
          </p:cNvSpPr>
          <p:nvPr/>
        </p:nvSpPr>
        <p:spPr bwMode="auto">
          <a:xfrm>
            <a:off x="652145" y="5043811"/>
            <a:ext cx="2807077" cy="960790"/>
          </a:xfrm>
          <a:prstGeom prst="rect">
            <a:avLst/>
          </a:prstGeom>
          <a:solidFill>
            <a:srgbClr val="FF9900"/>
          </a:solidFill>
          <a:ln w="9525">
            <a:noFill/>
            <a:miter lim="800000"/>
            <a:headEnd/>
            <a:tailEnd/>
          </a:ln>
        </p:spPr>
        <p:txBody>
          <a:bodyPr wrap="none" lIns="219977" tIns="109989" rIns="219977" bIns="109989">
            <a:spAutoFit/>
          </a:bodyPr>
          <a:lstStyle/>
          <a:p>
            <a:r>
              <a:rPr lang="fr-FR"/>
              <a:t>FOTOS DE</a:t>
            </a:r>
          </a:p>
          <a:p>
            <a:r>
              <a:rPr lang="fr-FR"/>
              <a:t> </a:t>
            </a:r>
            <a:r>
              <a:rPr lang="fr-FR" b="1"/>
              <a:t>RANAS RARAS</a:t>
            </a:r>
            <a:endParaRPr lang="es-ES" b="1"/>
          </a:p>
        </p:txBody>
      </p:sp>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rana%2Bverde"/>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6867" name="Rectangle 4"/>
          <p:cNvSpPr>
            <a:spLocks noChangeArrowheads="1"/>
          </p:cNvSpPr>
          <p:nvPr/>
        </p:nvSpPr>
        <p:spPr bwMode="auto">
          <a:xfrm>
            <a:off x="2150429" y="1642647"/>
            <a:ext cx="3286375" cy="591458"/>
          </a:xfrm>
          <a:prstGeom prst="rect">
            <a:avLst/>
          </a:prstGeom>
          <a:noFill/>
          <a:ln w="9525">
            <a:noFill/>
            <a:miter lim="800000"/>
            <a:headEnd/>
            <a:tailEnd/>
          </a:ln>
        </p:spPr>
        <p:txBody>
          <a:bodyPr wrap="none" lIns="219977" tIns="109989" rIns="219977" bIns="109989" anchor="ctr">
            <a:spAutoFit/>
          </a:bodyPr>
          <a:lstStyle/>
          <a:p>
            <a:r>
              <a:rPr lang="fr-FR" b="1">
                <a:solidFill>
                  <a:schemeClr val="bg1"/>
                </a:solidFill>
              </a:rPr>
              <a:t>Ranas</a:t>
            </a:r>
            <a:r>
              <a:rPr lang="fr-FR">
                <a:solidFill>
                  <a:schemeClr val="bg1"/>
                </a:solidFill>
              </a:rPr>
              <a:t> de ojos rojos</a:t>
            </a:r>
            <a:r>
              <a:rPr lang="fr-FR"/>
              <a:t> </a:t>
            </a:r>
          </a:p>
        </p:txBody>
      </p:sp>
    </p:spTree>
  </p:cSld>
  <p:clrMapOvr>
    <a:masterClrMapping/>
  </p:clrMapOvr>
  <p:transition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descr="rana_curiosoanimal"/>
          <p:cNvPicPr>
            <a:picLocks noChangeAspect="1" noChangeArrowheads="1"/>
          </p:cNvPicPr>
          <p:nvPr/>
        </p:nvPicPr>
        <p:blipFill>
          <a:blip r:embed="rId2"/>
          <a:srcRect/>
          <a:stretch>
            <a:fillRect/>
          </a:stretch>
        </p:blipFill>
        <p:spPr bwMode="auto">
          <a:xfrm>
            <a:off x="0" y="1"/>
            <a:ext cx="23774400" cy="14702027"/>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38914" name="Picture 3" descr="rana_curiosoanimal"/>
          <p:cNvPicPr>
            <a:picLocks noChangeAspect="1" noChangeArrowheads="1"/>
          </p:cNvPicPr>
          <p:nvPr/>
        </p:nvPicPr>
        <p:blipFill>
          <a:blip r:embed="rId2"/>
          <a:srcRect/>
          <a:stretch>
            <a:fillRect/>
          </a:stretch>
        </p:blipFill>
        <p:spPr bwMode="auto">
          <a:xfrm>
            <a:off x="2340295" y="715676"/>
            <a:ext cx="19374485" cy="119995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39938" name="Picture 3" descr="rana_curiosoanimal"/>
          <p:cNvPicPr>
            <a:picLocks noChangeAspect="1" noChangeArrowheads="1"/>
          </p:cNvPicPr>
          <p:nvPr/>
        </p:nvPicPr>
        <p:blipFill>
          <a:blip r:embed="rId2"/>
          <a:srcRect/>
          <a:stretch>
            <a:fillRect/>
          </a:stretch>
        </p:blipFill>
        <p:spPr bwMode="auto">
          <a:xfrm>
            <a:off x="1217615" y="715676"/>
            <a:ext cx="19655155" cy="12173306"/>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3" descr="rana_curiosoanimal"/>
          <p:cNvPicPr>
            <a:picLocks noChangeAspect="1" noChangeArrowheads="1"/>
          </p:cNvPicPr>
          <p:nvPr/>
        </p:nvPicPr>
        <p:blipFill>
          <a:blip r:embed="rId2"/>
          <a:srcRect/>
          <a:stretch>
            <a:fillRect/>
          </a:stretch>
        </p:blipFill>
        <p:spPr bwMode="auto">
          <a:xfrm>
            <a:off x="0" y="0"/>
            <a:ext cx="23774400" cy="14723411"/>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41986" name="Picture 3" descr="Ranas">
            <a:hlinkClick r:id="rId2"/>
          </p:cNvPr>
          <p:cNvPicPr>
            <a:picLocks noChangeAspect="1" noChangeArrowheads="1"/>
          </p:cNvPicPr>
          <p:nvPr/>
        </p:nvPicPr>
        <p:blipFill>
          <a:blip r:embed="rId3"/>
          <a:srcRect/>
          <a:stretch>
            <a:fillRect/>
          </a:stretch>
        </p:blipFill>
        <p:spPr bwMode="auto">
          <a:xfrm>
            <a:off x="1589090" y="1022395"/>
            <a:ext cx="18912205" cy="1261634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1022395"/>
            <a:ext cx="21529040" cy="12984405"/>
          </a:xfrm>
          <a:prstGeom prst="rect">
            <a:avLst/>
          </a:prstGeom>
          <a:solidFill>
            <a:srgbClr val="FF99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p>
          <a:p>
            <a:pPr algn="ctr" eaLnBrk="0" hangingPunct="0"/>
            <a:endParaRPr lang="es-ES" sz="4800" b="1" dirty="0"/>
          </a:p>
          <a:p>
            <a:pPr algn="ctr" eaLnBrk="0" hangingPunct="0"/>
            <a:endParaRPr lang="es-ES" sz="4800" b="1" dirty="0"/>
          </a:p>
          <a:p>
            <a:pPr algn="ctr"/>
            <a:endParaRPr lang="es-ES_tradnl" sz="4800" b="1" dirty="0">
              <a:solidFill>
                <a:srgbClr val="FF6600"/>
              </a:solidFill>
              <a:latin typeface="Calibri" pitchFamily="34" charset="0"/>
            </a:endParaRPr>
          </a:p>
        </p:txBody>
      </p:sp>
      <p:pic>
        <p:nvPicPr>
          <p:cNvPr id="43011" name="Picture 3" descr="Rana+inflada"/>
          <p:cNvPicPr>
            <a:picLocks noChangeAspect="1" noChangeArrowheads="1"/>
          </p:cNvPicPr>
          <p:nvPr/>
        </p:nvPicPr>
        <p:blipFill>
          <a:blip r:embed="rId2"/>
          <a:srcRect/>
          <a:stretch>
            <a:fillRect/>
          </a:stretch>
        </p:blipFill>
        <p:spPr bwMode="auto">
          <a:xfrm>
            <a:off x="4314772" y="1431883"/>
            <a:ext cx="15350171" cy="12215898"/>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44034" name="Picture 3" descr="rana-san-antonio"/>
          <p:cNvPicPr>
            <a:picLocks noChangeAspect="1" noChangeArrowheads="1"/>
          </p:cNvPicPr>
          <p:nvPr/>
        </p:nvPicPr>
        <p:blipFill>
          <a:blip r:embed="rId2"/>
          <a:srcRect/>
          <a:stretch>
            <a:fillRect/>
          </a:stretch>
        </p:blipFill>
        <p:spPr bwMode="auto">
          <a:xfrm>
            <a:off x="1217615" y="1485880"/>
            <a:ext cx="20030756" cy="11713229"/>
          </a:xfrm>
          <a:prstGeom prst="rect">
            <a:avLst/>
          </a:prstGeom>
          <a:noFill/>
          <a:ln w="76200" cmpd="tri">
            <a:solidFill>
              <a:srgbClr val="00FF00"/>
            </a:solidFill>
            <a:miter lim="800000"/>
            <a:headEnd/>
            <a:tailEnd/>
          </a:ln>
        </p:spPr>
      </p:pic>
      <p:sp>
        <p:nvSpPr>
          <p:cNvPr id="44035" name="Rectangle 4"/>
          <p:cNvSpPr>
            <a:spLocks noChangeArrowheads="1"/>
          </p:cNvSpPr>
          <p:nvPr/>
        </p:nvSpPr>
        <p:spPr bwMode="auto">
          <a:xfrm>
            <a:off x="1589090" y="13543314"/>
            <a:ext cx="3456935" cy="591458"/>
          </a:xfrm>
          <a:prstGeom prst="rect">
            <a:avLst/>
          </a:prstGeom>
          <a:solidFill>
            <a:srgbClr val="FF9900"/>
          </a:solidFill>
          <a:ln w="9525">
            <a:solidFill>
              <a:srgbClr val="00FF00"/>
            </a:solidFill>
            <a:miter lim="800000"/>
            <a:headEnd/>
            <a:tailEnd/>
          </a:ln>
        </p:spPr>
        <p:txBody>
          <a:bodyPr wrap="none" lIns="219977" tIns="109989" rIns="219977" bIns="109989" anchor="ctr">
            <a:spAutoFit/>
          </a:bodyPr>
          <a:lstStyle/>
          <a:p>
            <a:r>
              <a:rPr lang="fr-FR" b="1"/>
              <a:t>Rana</a:t>
            </a:r>
            <a:r>
              <a:rPr lang="fr-FR"/>
              <a:t> de San Antonio </a:t>
            </a:r>
          </a:p>
        </p:txBody>
      </p:sp>
    </p:spTree>
  </p:cSld>
  <p:clrMapOvr>
    <a:masterClrMapping/>
  </p:clrMapOvr>
  <p:transition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1022395"/>
            <a:ext cx="21529040" cy="12984405"/>
          </a:xfrm>
          <a:prstGeom prst="rect">
            <a:avLst/>
          </a:prstGeom>
          <a:solidFill>
            <a:srgbClr val="FF99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p>
          <a:p>
            <a:pPr algn="ctr" eaLnBrk="0" hangingPunct="0"/>
            <a:endParaRPr lang="es-ES" sz="4800" b="1" dirty="0"/>
          </a:p>
          <a:p>
            <a:pPr algn="ctr" eaLnBrk="0" hangingPunct="0"/>
            <a:endParaRPr lang="es-ES" sz="4800" b="1" dirty="0"/>
          </a:p>
          <a:p>
            <a:pPr algn="ctr"/>
            <a:endParaRPr lang="es-ES_tradnl" sz="4800" b="1" dirty="0">
              <a:solidFill>
                <a:srgbClr val="FF6600"/>
              </a:solidFill>
              <a:latin typeface="Calibri" pitchFamily="34" charset="0"/>
            </a:endParaRPr>
          </a:p>
        </p:txBody>
      </p:sp>
      <p:pic>
        <p:nvPicPr>
          <p:cNvPr id="45059" name="Picture 3" descr="imagenes%2Bde%2Branas"/>
          <p:cNvPicPr>
            <a:picLocks noChangeAspect="1" noChangeArrowheads="1"/>
          </p:cNvPicPr>
          <p:nvPr/>
        </p:nvPicPr>
        <p:blipFill>
          <a:blip r:embed="rId2"/>
          <a:srcRect/>
          <a:stretch>
            <a:fillRect/>
          </a:stretch>
        </p:blipFill>
        <p:spPr bwMode="auto">
          <a:xfrm>
            <a:off x="3273109" y="1332521"/>
            <a:ext cx="16476980" cy="12309625"/>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46082" name="Picture 3" descr="ranita"/>
          <p:cNvPicPr>
            <a:picLocks noChangeAspect="1" noChangeArrowheads="1"/>
          </p:cNvPicPr>
          <p:nvPr/>
        </p:nvPicPr>
        <p:blipFill>
          <a:blip r:embed="rId2"/>
          <a:srcRect/>
          <a:stretch>
            <a:fillRect/>
          </a:stretch>
        </p:blipFill>
        <p:spPr bwMode="auto">
          <a:xfrm>
            <a:off x="1589090" y="1332521"/>
            <a:ext cx="20592096" cy="1166892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rana_curiosoanimal"/>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6" name="Rectangle 6" descr="ruban010"/>
          <p:cNvSpPr>
            <a:spLocks noChangeArrowheads="1"/>
          </p:cNvSpPr>
          <p:nvPr/>
        </p:nvSpPr>
        <p:spPr bwMode="auto">
          <a:xfrm>
            <a:off x="1217614" y="-368062"/>
            <a:ext cx="21529040" cy="15458599"/>
          </a:xfrm>
          <a:prstGeom prst="rect">
            <a:avLst/>
          </a:prstGeom>
          <a:solidFill>
            <a:srgbClr val="FF9900"/>
          </a:solidFill>
          <a:ln w="76200" cmpd="tri">
            <a:solidFill>
              <a:srgbClr val="0000FF"/>
            </a:solidFill>
            <a:miter lim="800000"/>
            <a:headEnd/>
            <a:tailEnd/>
          </a:ln>
        </p:spPr>
        <p:txBody>
          <a:bodyPr wrap="none" lIns="219977" tIns="109989" rIns="219977" bIns="109989" anchor="ctr"/>
          <a:lstStyle/>
          <a:p>
            <a:pPr algn="ctr" eaLnBrk="0" hangingPunct="0"/>
            <a:endParaRPr lang="es-ES" sz="4800" b="1" dirty="0"/>
          </a:p>
          <a:p>
            <a:pPr algn="ctr" eaLnBrk="0" hangingPunct="0"/>
            <a:endParaRPr lang="es-ES" sz="4800" b="1" dirty="0"/>
          </a:p>
          <a:p>
            <a:pPr algn="ctr" eaLnBrk="0" hangingPunct="0"/>
            <a:endParaRPr lang="es-ES" sz="4800" b="1" dirty="0"/>
          </a:p>
          <a:p>
            <a:pPr algn="ctr"/>
            <a:endParaRPr lang="es-ES_tradnl" sz="4800" b="1" dirty="0">
              <a:solidFill>
                <a:srgbClr val="FF6600"/>
              </a:solidFill>
              <a:latin typeface="Calibri" pitchFamily="34" charset="0"/>
            </a:endParaRPr>
          </a:p>
        </p:txBody>
      </p:sp>
      <p:pic>
        <p:nvPicPr>
          <p:cNvPr id="48131" name="Picture 3" descr="rana_curiosoanimal"/>
          <p:cNvPicPr>
            <a:picLocks noChangeAspect="1" noChangeArrowheads="1"/>
          </p:cNvPicPr>
          <p:nvPr/>
        </p:nvPicPr>
        <p:blipFill>
          <a:blip r:embed="rId2"/>
          <a:srcRect/>
          <a:stretch>
            <a:fillRect/>
          </a:stretch>
        </p:blipFill>
        <p:spPr bwMode="auto">
          <a:xfrm>
            <a:off x="3087371" y="558909"/>
            <a:ext cx="17413924" cy="13372915"/>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descr="rana_curiosoanimal"/>
          <p:cNvPicPr>
            <a:picLocks noChangeAspect="1" noChangeArrowheads="1"/>
          </p:cNvPicPr>
          <p:nvPr/>
        </p:nvPicPr>
        <p:blipFill>
          <a:blip r:embed="rId2"/>
          <a:srcRect/>
          <a:stretch>
            <a:fillRect/>
          </a:stretch>
        </p:blipFill>
        <p:spPr bwMode="auto">
          <a:xfrm>
            <a:off x="0" y="1"/>
            <a:ext cx="23774400" cy="16010692"/>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descr="rana_curiosoanimal"/>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1202" name="Picture 3" descr="Ranas+1"/>
          <p:cNvPicPr>
            <a:picLocks noChangeAspect="1" noChangeArrowheads="1"/>
          </p:cNvPicPr>
          <p:nvPr/>
        </p:nvPicPr>
        <p:blipFill>
          <a:blip r:embed="rId2"/>
          <a:srcRect/>
          <a:stretch>
            <a:fillRect/>
          </a:stretch>
        </p:blipFill>
        <p:spPr bwMode="auto">
          <a:xfrm>
            <a:off x="2957450" y="860379"/>
            <a:ext cx="16848455" cy="12704951"/>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2226" name="Picture 3" descr="Ranas+2"/>
          <p:cNvPicPr>
            <a:picLocks noChangeAspect="1" noChangeArrowheads="1"/>
          </p:cNvPicPr>
          <p:nvPr/>
        </p:nvPicPr>
        <p:blipFill>
          <a:blip r:embed="rId2"/>
          <a:srcRect/>
          <a:stretch>
            <a:fillRect/>
          </a:stretch>
        </p:blipFill>
        <p:spPr bwMode="auto">
          <a:xfrm>
            <a:off x="2526030" y="1179161"/>
            <a:ext cx="19188749" cy="1200972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3250" name="Picture 3" descr="Ranas+doradas"/>
          <p:cNvPicPr>
            <a:picLocks noChangeAspect="1" noChangeArrowheads="1"/>
          </p:cNvPicPr>
          <p:nvPr/>
        </p:nvPicPr>
        <p:blipFill>
          <a:blip r:embed="rId2"/>
          <a:srcRect/>
          <a:stretch>
            <a:fillRect/>
          </a:stretch>
        </p:blipFill>
        <p:spPr bwMode="auto">
          <a:xfrm>
            <a:off x="1671566" y="1503321"/>
            <a:ext cx="20777835" cy="11555539"/>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4274" name="Picture 3" descr="escu3w"/>
          <p:cNvPicPr>
            <a:picLocks noChangeAspect="1" noChangeArrowheads="1"/>
          </p:cNvPicPr>
          <p:nvPr/>
        </p:nvPicPr>
        <p:blipFill>
          <a:blip r:embed="rId2"/>
          <a:srcRect/>
          <a:stretch>
            <a:fillRect/>
          </a:stretch>
        </p:blipFill>
        <p:spPr bwMode="auto">
          <a:xfrm>
            <a:off x="0" y="0"/>
            <a:ext cx="23774400" cy="11369022"/>
          </a:xfrm>
          <a:prstGeom prst="rect">
            <a:avLst/>
          </a:prstGeom>
          <a:noFill/>
          <a:ln w="9525">
            <a:noFill/>
            <a:miter lim="800000"/>
            <a:headEnd/>
            <a:tailEnd/>
          </a:ln>
        </p:spPr>
      </p:pic>
      <p:sp>
        <p:nvSpPr>
          <p:cNvPr id="54275" name="Rectangle 4"/>
          <p:cNvSpPr>
            <a:spLocks noChangeArrowheads="1"/>
          </p:cNvSpPr>
          <p:nvPr/>
        </p:nvSpPr>
        <p:spPr bwMode="auto">
          <a:xfrm>
            <a:off x="652146" y="11641662"/>
            <a:ext cx="21904644" cy="2339102"/>
          </a:xfrm>
          <a:prstGeom prst="rect">
            <a:avLst/>
          </a:prstGeom>
          <a:solidFill>
            <a:srgbClr val="FF9900"/>
          </a:solidFill>
          <a:ln w="9525">
            <a:noFill/>
            <a:miter lim="800000"/>
            <a:headEnd/>
            <a:tailEnd/>
          </a:ln>
        </p:spPr>
        <p:txBody>
          <a:bodyPr lIns="0" tIns="0" rIns="0" bIns="0" anchor="ctr">
            <a:spAutoFit/>
          </a:bodyPr>
          <a:lstStyle/>
          <a:p>
            <a:pPr algn="ctr"/>
            <a:r>
              <a:rPr lang="fr-FR" sz="3800" b="1" dirty="0"/>
              <a:t>El </a:t>
            </a:r>
            <a:r>
              <a:rPr lang="fr-FR" sz="3800" b="1" dirty="0" err="1"/>
              <a:t>escuerzo</a:t>
            </a:r>
            <a:r>
              <a:rPr lang="fr-FR" sz="3800" b="1" dirty="0"/>
              <a:t> </a:t>
            </a:r>
            <a:r>
              <a:rPr lang="fr-FR" sz="3800" b="1" dirty="0" err="1"/>
              <a:t>argentino</a:t>
            </a:r>
            <a:r>
              <a:rPr lang="fr-FR" sz="3800" b="1" dirty="0"/>
              <a:t> (</a:t>
            </a:r>
            <a:r>
              <a:rPr lang="fr-FR" sz="3800" b="1" dirty="0" err="1"/>
              <a:t>Ceratophrys</a:t>
            </a:r>
            <a:r>
              <a:rPr lang="fr-FR" sz="3800" b="1" dirty="0"/>
              <a:t> </a:t>
            </a:r>
            <a:r>
              <a:rPr lang="fr-FR" sz="3800" b="1" dirty="0" err="1"/>
              <a:t>ornata</a:t>
            </a:r>
            <a:r>
              <a:rPr lang="fr-FR" sz="3800" b="1" dirty="0"/>
              <a:t>)</a:t>
            </a:r>
          </a:p>
          <a:p>
            <a:pPr algn="ctr"/>
            <a:r>
              <a:rPr lang="fr-FR" sz="3800" dirty="0"/>
              <a:t>Con un </a:t>
            </a:r>
            <a:r>
              <a:rPr lang="fr-FR" sz="3800" dirty="0" err="1"/>
              <a:t>aspecto</a:t>
            </a:r>
            <a:r>
              <a:rPr lang="fr-FR" sz="3800" dirty="0"/>
              <a:t> “</a:t>
            </a:r>
            <a:r>
              <a:rPr lang="fr-FR" sz="3800" dirty="0" err="1"/>
              <a:t>alienigena</a:t>
            </a:r>
            <a:r>
              <a:rPr lang="fr-FR" sz="3800" dirty="0"/>
              <a:t>”,. No </a:t>
            </a:r>
            <a:r>
              <a:rPr lang="fr-FR" sz="3800" dirty="0" err="1"/>
              <a:t>tiene</a:t>
            </a:r>
            <a:r>
              <a:rPr lang="fr-FR" sz="3800" dirty="0"/>
              <a:t> muchas </a:t>
            </a:r>
            <a:r>
              <a:rPr lang="fr-FR" sz="3800" dirty="0" err="1"/>
              <a:t>particularidades</a:t>
            </a:r>
            <a:r>
              <a:rPr lang="fr-FR" sz="3800" dirty="0"/>
              <a:t> </a:t>
            </a:r>
            <a:r>
              <a:rPr lang="fr-FR" sz="3800" dirty="0" err="1"/>
              <a:t>salvo</a:t>
            </a:r>
            <a:r>
              <a:rPr lang="fr-FR" sz="3800" dirty="0"/>
              <a:t>: </a:t>
            </a:r>
            <a:r>
              <a:rPr lang="fr-FR" sz="3800" dirty="0" err="1"/>
              <a:t>una</a:t>
            </a:r>
            <a:r>
              <a:rPr lang="fr-FR" sz="3800" dirty="0"/>
              <a:t> </a:t>
            </a:r>
            <a:r>
              <a:rPr lang="fr-FR" sz="3800" dirty="0" err="1"/>
              <a:t>boca</a:t>
            </a:r>
            <a:r>
              <a:rPr lang="fr-FR" sz="3800" dirty="0"/>
              <a:t> que </a:t>
            </a:r>
            <a:r>
              <a:rPr lang="fr-FR" sz="3800" dirty="0" err="1"/>
              <a:t>ocupa</a:t>
            </a:r>
            <a:r>
              <a:rPr lang="fr-FR" sz="3800" dirty="0"/>
              <a:t> la </a:t>
            </a:r>
            <a:r>
              <a:rPr lang="fr-FR" sz="3800" dirty="0" err="1"/>
              <a:t>mitad</a:t>
            </a:r>
            <a:r>
              <a:rPr lang="fr-FR" sz="3800" dirty="0"/>
              <a:t> de su </a:t>
            </a:r>
            <a:r>
              <a:rPr lang="fr-FR" sz="3800" dirty="0" err="1"/>
              <a:t>cuerpo</a:t>
            </a:r>
            <a:r>
              <a:rPr lang="fr-FR" sz="3800" dirty="0"/>
              <a:t>, </a:t>
            </a:r>
            <a:r>
              <a:rPr lang="fr-FR" sz="3800" dirty="0" err="1"/>
              <a:t>ojos</a:t>
            </a:r>
            <a:r>
              <a:rPr lang="fr-FR" sz="3800" dirty="0"/>
              <a:t> </a:t>
            </a:r>
            <a:r>
              <a:rPr lang="fr-FR" sz="3800" dirty="0" err="1"/>
              <a:t>salientes</a:t>
            </a:r>
            <a:r>
              <a:rPr lang="fr-FR" sz="3800" dirty="0"/>
              <a:t> con dos </a:t>
            </a:r>
            <a:r>
              <a:rPr lang="fr-FR" sz="3800" dirty="0" err="1"/>
              <a:t>pequeñas</a:t>
            </a:r>
            <a:r>
              <a:rPr lang="fr-FR" sz="3800" dirty="0"/>
              <a:t> </a:t>
            </a:r>
            <a:r>
              <a:rPr lang="fr-FR" sz="3800" dirty="0" err="1"/>
              <a:t>protuberancias</a:t>
            </a:r>
            <a:r>
              <a:rPr lang="fr-FR" sz="3800" dirty="0"/>
              <a:t> en la </a:t>
            </a:r>
            <a:r>
              <a:rPr lang="fr-FR" sz="3800" dirty="0" err="1"/>
              <a:t>cabeza</a:t>
            </a:r>
            <a:r>
              <a:rPr lang="fr-FR" sz="3800" dirty="0"/>
              <a:t> </a:t>
            </a:r>
            <a:r>
              <a:rPr lang="fr-FR" sz="3800" dirty="0" err="1"/>
              <a:t>semejantes</a:t>
            </a:r>
            <a:r>
              <a:rPr lang="fr-FR" sz="3800" dirty="0"/>
              <a:t> a "</a:t>
            </a:r>
            <a:r>
              <a:rPr lang="fr-FR" sz="3800" dirty="0" err="1"/>
              <a:t>cuernos</a:t>
            </a:r>
            <a:r>
              <a:rPr lang="fr-FR" sz="3800" dirty="0"/>
              <a:t>", </a:t>
            </a:r>
            <a:r>
              <a:rPr lang="fr-FR" sz="3800" dirty="0" err="1"/>
              <a:t>color</a:t>
            </a:r>
            <a:r>
              <a:rPr lang="fr-FR" sz="3800" dirty="0"/>
              <a:t> es </a:t>
            </a:r>
            <a:r>
              <a:rPr lang="fr-FR" sz="3800" dirty="0" err="1"/>
              <a:t>verde</a:t>
            </a:r>
            <a:r>
              <a:rPr lang="fr-FR" sz="3800" dirty="0"/>
              <a:t> brillante, es </a:t>
            </a:r>
            <a:r>
              <a:rPr lang="fr-FR" sz="3800" dirty="0" err="1"/>
              <a:t>casi</a:t>
            </a:r>
            <a:r>
              <a:rPr lang="fr-FR" sz="3800" dirty="0"/>
              <a:t> </a:t>
            </a:r>
            <a:r>
              <a:rPr lang="fr-FR" sz="3800" dirty="0" err="1"/>
              <a:t>imposible</a:t>
            </a:r>
            <a:r>
              <a:rPr lang="fr-FR" sz="3800" dirty="0"/>
              <a:t> </a:t>
            </a:r>
            <a:r>
              <a:rPr lang="fr-FR" sz="3800" dirty="0" err="1"/>
              <a:t>diferenciar</a:t>
            </a:r>
            <a:r>
              <a:rPr lang="fr-FR" sz="3800" dirty="0"/>
              <a:t> a los machos de las </a:t>
            </a:r>
            <a:r>
              <a:rPr lang="fr-FR" sz="3800" dirty="0" err="1"/>
              <a:t>hembras</a:t>
            </a:r>
            <a:r>
              <a:rPr lang="fr-FR" sz="3800" dirty="0"/>
              <a:t> y son </a:t>
            </a:r>
            <a:r>
              <a:rPr lang="fr-FR" sz="3800" dirty="0" err="1"/>
              <a:t>caníbales</a:t>
            </a:r>
            <a:r>
              <a:rPr lang="fr-FR" sz="3800" dirty="0"/>
              <a:t>.</a:t>
            </a:r>
          </a:p>
        </p:txBody>
      </p:sp>
    </p:spTree>
  </p:cSld>
  <p:clrMapOvr>
    <a:masterClrMapping/>
  </p:clrMapOvr>
  <p:transition advTm="22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5298" name="Picture 3" descr="ranaew"/>
          <p:cNvPicPr>
            <a:picLocks noChangeAspect="1" noChangeArrowheads="1"/>
          </p:cNvPicPr>
          <p:nvPr/>
        </p:nvPicPr>
        <p:blipFill>
          <a:blip r:embed="rId2"/>
          <a:srcRect b="3370"/>
          <a:stretch>
            <a:fillRect/>
          </a:stretch>
        </p:blipFill>
        <p:spPr bwMode="auto">
          <a:xfrm>
            <a:off x="1027749" y="715677"/>
            <a:ext cx="21529040" cy="12646352"/>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6322" name="Picture 3" descr="ranatw"/>
          <p:cNvPicPr>
            <a:picLocks noChangeAspect="1" noChangeArrowheads="1"/>
          </p:cNvPicPr>
          <p:nvPr/>
        </p:nvPicPr>
        <p:blipFill>
          <a:blip r:embed="rId2"/>
          <a:srcRect/>
          <a:stretch>
            <a:fillRect/>
          </a:stretch>
        </p:blipFill>
        <p:spPr bwMode="auto">
          <a:xfrm>
            <a:off x="671434" y="788941"/>
            <a:ext cx="21904644" cy="13178661"/>
          </a:xfrm>
          <a:prstGeom prst="rect">
            <a:avLst/>
          </a:prstGeom>
          <a:noFill/>
          <a:ln w="9525">
            <a:noFill/>
            <a:miter lim="800000"/>
            <a:headEnd/>
            <a:tailEnd/>
          </a:ln>
        </p:spPr>
      </p:pic>
      <p:sp>
        <p:nvSpPr>
          <p:cNvPr id="56323" name="Rectangle 4"/>
          <p:cNvSpPr>
            <a:spLocks noChangeArrowheads="1"/>
          </p:cNvSpPr>
          <p:nvPr/>
        </p:nvSpPr>
        <p:spPr bwMode="auto">
          <a:xfrm>
            <a:off x="1778954" y="12773111"/>
            <a:ext cx="3388967" cy="591458"/>
          </a:xfrm>
          <a:prstGeom prst="rect">
            <a:avLst/>
          </a:prstGeom>
          <a:solidFill>
            <a:srgbClr val="FF9900"/>
          </a:solidFill>
          <a:ln w="9525">
            <a:noFill/>
            <a:miter lim="800000"/>
            <a:headEnd/>
            <a:tailEnd/>
          </a:ln>
        </p:spPr>
        <p:txBody>
          <a:bodyPr wrap="none" lIns="219977" tIns="109989" rIns="219977" bIns="109989" anchor="ctr">
            <a:spAutoFit/>
          </a:bodyPr>
          <a:lstStyle/>
          <a:p>
            <a:r>
              <a:rPr lang="fr-FR"/>
              <a:t>La rana transparente </a:t>
            </a:r>
          </a:p>
        </p:txBody>
      </p:sp>
    </p:spTree>
  </p:cSld>
  <p:clrMapOvr>
    <a:masterClrMapping/>
  </p:clrMapOvr>
  <p:transition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rana_curiosoanimal"/>
          <p:cNvPicPr>
            <a:picLocks noChangeAspect="1" noChangeArrowheads="1"/>
          </p:cNvPicPr>
          <p:nvPr/>
        </p:nvPicPr>
        <p:blipFill>
          <a:blip r:embed="rId2"/>
          <a:srcRect/>
          <a:stretch>
            <a:fillRect/>
          </a:stretch>
        </p:blipFill>
        <p:spPr bwMode="auto">
          <a:xfrm>
            <a:off x="-470534" y="-10414787"/>
            <a:ext cx="25086945" cy="29932292"/>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16667E-6 -4.81481E-6 L -0.0059 0.64237 " pathEditMode="relative" rAng="0" ptsTypes="AA">
                                      <p:cBhvr>
                                        <p:cTn id="6" dur="5000" fill="hold"/>
                                        <p:tgtEl>
                                          <p:spTgt spid="48131"/>
                                        </p:tgtEl>
                                        <p:attrNameLst>
                                          <p:attrName>ppt_x</p:attrName>
                                          <p:attrName>ppt_y</p:attrName>
                                        </p:attrNameLst>
                                      </p:cBhvr>
                                      <p:rCtr x="-3" y="3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58371" name="Picture 3" descr="Rana+gigante"/>
          <p:cNvPicPr>
            <a:picLocks noChangeAspect="1" noChangeArrowheads="1"/>
          </p:cNvPicPr>
          <p:nvPr/>
        </p:nvPicPr>
        <p:blipFill>
          <a:blip r:embed="rId2"/>
          <a:srcRect/>
          <a:stretch>
            <a:fillRect/>
          </a:stretch>
        </p:blipFill>
        <p:spPr bwMode="auto">
          <a:xfrm>
            <a:off x="7953694" y="-368062"/>
            <a:ext cx="13851890" cy="15090537"/>
          </a:xfrm>
          <a:prstGeom prst="rect">
            <a:avLst/>
          </a:prstGeom>
          <a:noFill/>
          <a:ln w="9525">
            <a:noFill/>
            <a:miter lim="800000"/>
            <a:headEnd/>
            <a:tailEnd/>
          </a:ln>
        </p:spPr>
      </p:pic>
      <p:sp>
        <p:nvSpPr>
          <p:cNvPr id="58372" name="Rectangle 5"/>
          <p:cNvSpPr>
            <a:spLocks noChangeArrowheads="1"/>
          </p:cNvSpPr>
          <p:nvPr/>
        </p:nvSpPr>
        <p:spPr bwMode="auto">
          <a:xfrm>
            <a:off x="4243334" y="12004707"/>
            <a:ext cx="2735847" cy="960790"/>
          </a:xfrm>
          <a:prstGeom prst="rect">
            <a:avLst/>
          </a:prstGeom>
          <a:solidFill>
            <a:srgbClr val="FFC000"/>
          </a:solidFill>
          <a:ln w="9525">
            <a:noFill/>
            <a:miter lim="800000"/>
            <a:headEnd/>
            <a:tailEnd/>
          </a:ln>
        </p:spPr>
        <p:txBody>
          <a:bodyPr wrap="square" lIns="219977" tIns="109989" rIns="219977" bIns="109989">
            <a:spAutoFit/>
          </a:bodyPr>
          <a:lstStyle/>
          <a:p>
            <a:r>
              <a:rPr lang="fr-FR" b="1" dirty="0"/>
              <a:t>La </a:t>
            </a:r>
            <a:r>
              <a:rPr lang="fr-FR" b="1" dirty="0" err="1"/>
              <a:t>rana</a:t>
            </a:r>
            <a:r>
              <a:rPr lang="fr-FR" b="1" dirty="0"/>
              <a:t> </a:t>
            </a:r>
            <a:r>
              <a:rPr lang="fr-FR" b="1" dirty="0" err="1"/>
              <a:t>Goliat</a:t>
            </a:r>
            <a:r>
              <a:rPr lang="fr-FR" b="1" dirty="0"/>
              <a:t>, </a:t>
            </a:r>
          </a:p>
          <a:p>
            <a:r>
              <a:rPr lang="fr-FR" b="1" dirty="0"/>
              <a:t>la mas grande</a:t>
            </a:r>
            <a:endParaRPr lang="es-ES" b="1" dirty="0"/>
          </a:p>
        </p:txBody>
      </p:sp>
    </p:spTree>
  </p:cSld>
  <p:clrMapOvr>
    <a:masterClrMapping/>
  </p:clrMapOvr>
  <p:transition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59394" name="Picture 3" descr="la_rana_mas_grande_del_mundo%5B1%5D"/>
          <p:cNvPicPr>
            <a:picLocks noChangeAspect="1" noChangeArrowheads="1"/>
          </p:cNvPicPr>
          <p:nvPr/>
        </p:nvPicPr>
        <p:blipFill>
          <a:blip r:embed="rId2"/>
          <a:srcRect/>
          <a:stretch>
            <a:fillRect/>
          </a:stretch>
        </p:blipFill>
        <p:spPr bwMode="auto">
          <a:xfrm>
            <a:off x="11701464" y="405552"/>
            <a:ext cx="11325860" cy="13543314"/>
          </a:xfrm>
          <a:prstGeom prst="rect">
            <a:avLst/>
          </a:prstGeom>
          <a:noFill/>
          <a:ln w="9525">
            <a:noFill/>
            <a:miter lim="800000"/>
            <a:headEnd/>
            <a:tailEnd/>
          </a:ln>
        </p:spPr>
      </p:pic>
      <p:pic>
        <p:nvPicPr>
          <p:cNvPr id="59395" name="Picture 5" descr="ranag2w"/>
          <p:cNvPicPr>
            <a:picLocks noChangeAspect="1" noChangeArrowheads="1"/>
          </p:cNvPicPr>
          <p:nvPr/>
        </p:nvPicPr>
        <p:blipFill>
          <a:blip r:embed="rId3"/>
          <a:srcRect/>
          <a:stretch>
            <a:fillRect/>
          </a:stretch>
        </p:blipFill>
        <p:spPr bwMode="auto">
          <a:xfrm>
            <a:off x="842010" y="558910"/>
            <a:ext cx="10500360" cy="1344789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60418" name="Picture 3" descr="rana-extra%C3%B1a-goliat"/>
          <p:cNvPicPr>
            <a:picLocks noChangeAspect="1" noChangeArrowheads="1"/>
          </p:cNvPicPr>
          <p:nvPr/>
        </p:nvPicPr>
        <p:blipFill>
          <a:blip r:embed="rId2"/>
          <a:srcRect/>
          <a:stretch>
            <a:fillRect/>
          </a:stretch>
        </p:blipFill>
        <p:spPr bwMode="auto">
          <a:xfrm>
            <a:off x="2028756" y="-272638"/>
            <a:ext cx="18161000" cy="1499511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61442" name="Picture 3" descr="ancasderana"/>
          <p:cNvPicPr>
            <a:picLocks noChangeAspect="1" noChangeArrowheads="1"/>
          </p:cNvPicPr>
          <p:nvPr/>
        </p:nvPicPr>
        <p:blipFill>
          <a:blip r:embed="rId2"/>
          <a:srcRect/>
          <a:stretch>
            <a:fillRect/>
          </a:stretch>
        </p:blipFill>
        <p:spPr bwMode="auto">
          <a:xfrm>
            <a:off x="842010" y="3649949"/>
            <a:ext cx="22090380" cy="10135333"/>
          </a:xfrm>
          <a:prstGeom prst="rect">
            <a:avLst/>
          </a:prstGeom>
          <a:noFill/>
          <a:ln w="9525">
            <a:noFill/>
            <a:miter lim="800000"/>
            <a:headEnd/>
            <a:tailEnd/>
          </a:ln>
        </p:spPr>
      </p:pic>
      <p:sp>
        <p:nvSpPr>
          <p:cNvPr id="61443" name="WordArt 4"/>
          <p:cNvSpPr>
            <a:spLocks noChangeArrowheads="1" noChangeShapeType="1" noTextEdit="1"/>
          </p:cNvSpPr>
          <p:nvPr/>
        </p:nvSpPr>
        <p:spPr bwMode="auto">
          <a:xfrm>
            <a:off x="5898200" y="1332521"/>
            <a:ext cx="10029825" cy="1390456"/>
          </a:xfrm>
          <a:prstGeom prst="rect">
            <a:avLst/>
          </a:prstGeom>
        </p:spPr>
        <p:txBody>
          <a:bodyPr wrap="none" lIns="219977" tIns="109989" rIns="219977" bIns="109989" fromWordArt="1">
            <a:prstTxWarp prst="textPlain">
              <a:avLst>
                <a:gd name="adj" fmla="val 50000"/>
              </a:avLst>
            </a:prstTxWarp>
          </a:bodyPr>
          <a:lstStyle/>
          <a:p>
            <a:pPr algn="ctr"/>
            <a:r>
              <a:rPr lang="es-ES" sz="8700" kern="10" dirty="0">
                <a:ln w="9525">
                  <a:solidFill>
                    <a:srgbClr val="000000"/>
                  </a:solidFill>
                  <a:round/>
                  <a:headEnd/>
                  <a:tailEnd/>
                </a:ln>
                <a:solidFill>
                  <a:srgbClr val="FF0000"/>
                </a:solidFill>
                <a:latin typeface="Arial Black"/>
              </a:rPr>
              <a:t>GASTRONOMIA</a:t>
            </a:r>
          </a:p>
        </p:txBody>
      </p:sp>
    </p:spTree>
  </p:cSld>
  <p:clrMapOvr>
    <a:masterClrMapping/>
  </p:clrMapOvr>
  <p:transition advTm="7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pic>
        <p:nvPicPr>
          <p:cNvPr id="62466" name="Picture 3" descr="20070613014351-sapos-vivos"/>
          <p:cNvPicPr>
            <a:picLocks noChangeAspect="1" noChangeArrowheads="1"/>
          </p:cNvPicPr>
          <p:nvPr/>
        </p:nvPicPr>
        <p:blipFill>
          <a:blip r:embed="rId2"/>
          <a:srcRect/>
          <a:stretch>
            <a:fillRect/>
          </a:stretch>
        </p:blipFill>
        <p:spPr bwMode="auto">
          <a:xfrm>
            <a:off x="466410" y="7361238"/>
            <a:ext cx="5803265" cy="7034071"/>
          </a:xfrm>
          <a:prstGeom prst="rect">
            <a:avLst/>
          </a:prstGeom>
          <a:noFill/>
          <a:ln w="9525">
            <a:noFill/>
            <a:miter lim="800000"/>
            <a:headEnd/>
            <a:tailEnd/>
          </a:ln>
        </p:spPr>
      </p:pic>
      <p:sp>
        <p:nvSpPr>
          <p:cNvPr id="62467" name="Rectangle 4"/>
          <p:cNvSpPr>
            <a:spLocks noChangeArrowheads="1"/>
          </p:cNvSpPr>
          <p:nvPr/>
        </p:nvSpPr>
        <p:spPr bwMode="auto">
          <a:xfrm>
            <a:off x="652145" y="1485880"/>
            <a:ext cx="3933509" cy="3792334"/>
          </a:xfrm>
          <a:prstGeom prst="rect">
            <a:avLst/>
          </a:prstGeom>
          <a:solidFill>
            <a:srgbClr val="FF9900"/>
          </a:solidFill>
          <a:ln w="9525">
            <a:noFill/>
            <a:miter lim="800000"/>
            <a:headEnd/>
            <a:tailEnd/>
          </a:ln>
        </p:spPr>
        <p:txBody>
          <a:bodyPr lIns="219977" tIns="109989" rIns="219977" bIns="109989" anchor="ctr">
            <a:spAutoFit/>
          </a:bodyPr>
          <a:lstStyle/>
          <a:p>
            <a:pPr algn="ctr"/>
            <a:r>
              <a:rPr lang="fr-FR" sz="5800" b="1" dirty="0"/>
              <a:t>La </a:t>
            </a:r>
            <a:r>
              <a:rPr lang="fr-FR" sz="5800" b="1" dirty="0" err="1"/>
              <a:t>rana</a:t>
            </a:r>
            <a:r>
              <a:rPr lang="fr-FR" sz="5800" b="1" dirty="0"/>
              <a:t> se come </a:t>
            </a:r>
          </a:p>
          <a:p>
            <a:pPr algn="ctr"/>
            <a:r>
              <a:rPr lang="fr-FR" sz="5800" b="1" dirty="0"/>
              <a:t>no es el </a:t>
            </a:r>
            <a:r>
              <a:rPr lang="fr-FR" sz="5800" b="1" dirty="0" err="1"/>
              <a:t>sapo</a:t>
            </a:r>
            <a:r>
              <a:rPr lang="fr-FR" sz="5800" b="1" dirty="0"/>
              <a:t> </a:t>
            </a:r>
          </a:p>
        </p:txBody>
      </p:sp>
      <p:pic>
        <p:nvPicPr>
          <p:cNvPr id="62468" name="Picture 6" descr="recetas-ancas"/>
          <p:cNvPicPr>
            <a:picLocks noChangeAspect="1" noChangeArrowheads="1"/>
          </p:cNvPicPr>
          <p:nvPr/>
        </p:nvPicPr>
        <p:blipFill>
          <a:blip r:embed="rId3"/>
          <a:srcRect/>
          <a:stretch>
            <a:fillRect/>
          </a:stretch>
        </p:blipFill>
        <p:spPr bwMode="auto">
          <a:xfrm>
            <a:off x="13682665" y="0"/>
            <a:ext cx="10091736" cy="7497557"/>
          </a:xfrm>
          <a:prstGeom prst="rect">
            <a:avLst/>
          </a:prstGeom>
          <a:noFill/>
          <a:ln w="9525">
            <a:noFill/>
            <a:miter lim="800000"/>
            <a:headEnd/>
            <a:tailEnd/>
          </a:ln>
        </p:spPr>
      </p:pic>
      <p:sp>
        <p:nvSpPr>
          <p:cNvPr id="62469" name="Text Box 7"/>
          <p:cNvSpPr txBox="1">
            <a:spLocks noChangeArrowheads="1"/>
          </p:cNvSpPr>
          <p:nvPr/>
        </p:nvSpPr>
        <p:spPr bwMode="auto">
          <a:xfrm>
            <a:off x="6645275" y="9215179"/>
            <a:ext cx="3336069" cy="2899782"/>
          </a:xfrm>
          <a:prstGeom prst="rect">
            <a:avLst/>
          </a:prstGeom>
          <a:solidFill>
            <a:srgbClr val="FF9900"/>
          </a:solidFill>
          <a:ln w="9525">
            <a:noFill/>
            <a:miter lim="800000"/>
            <a:headEnd/>
            <a:tailEnd/>
          </a:ln>
        </p:spPr>
        <p:txBody>
          <a:bodyPr wrap="none" lIns="219977" tIns="109989" rIns="219977" bIns="109989">
            <a:spAutoFit/>
          </a:bodyPr>
          <a:lstStyle/>
          <a:p>
            <a:pPr algn="ctr"/>
            <a:r>
              <a:rPr lang="es-ES" sz="5800" b="1" dirty="0"/>
              <a:t>PERO</a:t>
            </a:r>
          </a:p>
          <a:p>
            <a:pPr algn="ctr"/>
            <a:r>
              <a:rPr lang="es-ES" sz="5800" b="1" dirty="0"/>
              <a:t> NO</a:t>
            </a:r>
          </a:p>
          <a:p>
            <a:pPr algn="ctr"/>
            <a:r>
              <a:rPr lang="es-ES" sz="5800" b="1" dirty="0"/>
              <a:t> CRUDA</a:t>
            </a:r>
          </a:p>
        </p:txBody>
      </p:sp>
      <p:pic>
        <p:nvPicPr>
          <p:cNvPr id="62470" name="Picture 9" descr="3401776966_a23e02ede5"/>
          <p:cNvPicPr>
            <a:picLocks noChangeAspect="1" noChangeArrowheads="1"/>
          </p:cNvPicPr>
          <p:nvPr/>
        </p:nvPicPr>
        <p:blipFill>
          <a:blip r:embed="rId4"/>
          <a:srcRect/>
          <a:stretch>
            <a:fillRect/>
          </a:stretch>
        </p:blipFill>
        <p:spPr bwMode="auto">
          <a:xfrm>
            <a:off x="11391900" y="6969321"/>
            <a:ext cx="12382500" cy="7753154"/>
          </a:xfrm>
          <a:prstGeom prst="rect">
            <a:avLst/>
          </a:prstGeom>
          <a:noFill/>
          <a:ln w="9525">
            <a:noFill/>
            <a:miter lim="800000"/>
            <a:headEnd/>
            <a:tailEnd/>
          </a:ln>
        </p:spPr>
      </p:pic>
      <p:pic>
        <p:nvPicPr>
          <p:cNvPr id="62471" name="Picture 11" descr="07bad20b7b3c1a2f9c46f6425672cec4Ancas-de-rana-a-la-castellana"/>
          <p:cNvPicPr>
            <a:picLocks noChangeAspect="1" noChangeArrowheads="1"/>
          </p:cNvPicPr>
          <p:nvPr/>
        </p:nvPicPr>
        <p:blipFill>
          <a:blip r:embed="rId5"/>
          <a:srcRect/>
          <a:stretch>
            <a:fillRect/>
          </a:stretch>
        </p:blipFill>
        <p:spPr bwMode="auto">
          <a:xfrm>
            <a:off x="5332731" y="0"/>
            <a:ext cx="8510905" cy="7051112"/>
          </a:xfrm>
          <a:prstGeom prst="rect">
            <a:avLst/>
          </a:prstGeom>
          <a:noFill/>
          <a:ln w="9525">
            <a:noFill/>
            <a:miter lim="800000"/>
            <a:headEnd/>
            <a:tailEnd/>
          </a:ln>
        </p:spPr>
      </p:pic>
    </p:spTree>
  </p:cSld>
  <p:clrMapOvr>
    <a:masterClrMapping/>
  </p:clrMapOvr>
  <p:transition advTm="11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3" descr="3400971299_eb6c50df1a"/>
          <p:cNvPicPr>
            <a:picLocks noChangeAspect="1" noChangeArrowheads="1"/>
          </p:cNvPicPr>
          <p:nvPr/>
        </p:nvPicPr>
        <p:blipFill>
          <a:blip r:embed="rId2"/>
          <a:srcRect/>
          <a:stretch>
            <a:fillRect/>
          </a:stretch>
        </p:blipFill>
        <p:spPr bwMode="auto">
          <a:xfrm>
            <a:off x="0" y="1"/>
            <a:ext cx="23774400" cy="14892874"/>
          </a:xfrm>
          <a:prstGeom prst="rect">
            <a:avLst/>
          </a:prstGeom>
          <a:noFill/>
          <a:ln w="9525">
            <a:noFill/>
            <a:miter lim="800000"/>
            <a:headEnd/>
            <a:tailEnd/>
          </a:ln>
        </p:spPr>
      </p:pic>
      <p:sp>
        <p:nvSpPr>
          <p:cNvPr id="63491" name="Rectangle 4"/>
          <p:cNvSpPr>
            <a:spLocks noChangeArrowheads="1"/>
          </p:cNvSpPr>
          <p:nvPr/>
        </p:nvSpPr>
        <p:spPr bwMode="auto">
          <a:xfrm>
            <a:off x="11701465" y="12152859"/>
            <a:ext cx="6364605" cy="1237098"/>
          </a:xfrm>
          <a:prstGeom prst="rect">
            <a:avLst/>
          </a:prstGeom>
          <a:solidFill>
            <a:srgbClr val="FF9900"/>
          </a:solidFill>
          <a:ln w="9525">
            <a:solidFill>
              <a:schemeClr val="tx1"/>
            </a:solidFill>
            <a:miter lim="800000"/>
            <a:headEnd/>
            <a:tailEnd/>
          </a:ln>
        </p:spPr>
        <p:txBody>
          <a:bodyPr wrap="none" lIns="219977" tIns="109989" rIns="219977" bIns="109989" anchor="ctr"/>
          <a:lstStyle/>
          <a:p>
            <a:pPr algn="ctr"/>
            <a:r>
              <a:rPr lang="es-ES" dirty="0"/>
              <a:t>ANCAS REBOZADAS</a:t>
            </a:r>
          </a:p>
        </p:txBody>
      </p:sp>
    </p:spTree>
  </p:cSld>
  <p:clrMapOvr>
    <a:masterClrMapping/>
  </p:clrMapOvr>
  <p:transition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descr="Ancas_chilindron"/>
          <p:cNvPicPr>
            <a:picLocks noChangeAspect="1" noChangeArrowheads="1"/>
          </p:cNvPicPr>
          <p:nvPr/>
        </p:nvPicPr>
        <p:blipFill>
          <a:blip r:embed="rId2"/>
          <a:srcRect/>
          <a:stretch>
            <a:fillRect/>
          </a:stretch>
        </p:blipFill>
        <p:spPr bwMode="auto">
          <a:xfrm>
            <a:off x="-470534" y="0"/>
            <a:ext cx="24244935" cy="147224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descr="100"/>
          <p:cNvPicPr>
            <a:picLocks noChangeAspect="1" noChangeArrowheads="1"/>
          </p:cNvPicPr>
          <p:nvPr/>
        </p:nvPicPr>
        <p:blipFill>
          <a:blip r:embed="rId2"/>
          <a:srcRect/>
          <a:stretch>
            <a:fillRect/>
          </a:stretch>
        </p:blipFill>
        <p:spPr bwMode="auto">
          <a:xfrm>
            <a:off x="0" y="-368061"/>
            <a:ext cx="23774400" cy="1572783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4" descr="LUMINEUX.gif"/>
          <p:cNvPicPr>
            <a:picLocks noChangeAspect="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8" name="Picture 3" descr="rana_curiosoanimal"/>
          <p:cNvPicPr>
            <a:picLocks noChangeAspect="1" noChangeArrowheads="1"/>
          </p:cNvPicPr>
          <p:nvPr/>
        </p:nvPicPr>
        <p:blipFill>
          <a:blip r:embed="rId4"/>
          <a:srcRect b="4614"/>
          <a:stretch>
            <a:fillRect/>
          </a:stretch>
        </p:blipFill>
        <p:spPr bwMode="auto">
          <a:xfrm>
            <a:off x="1242938" y="717503"/>
            <a:ext cx="21317016" cy="13216030"/>
          </a:xfrm>
          <a:prstGeom prst="rect">
            <a:avLst/>
          </a:prstGeom>
          <a:noFill/>
          <a:ln w="9525">
            <a:noFill/>
            <a:miter lim="800000"/>
            <a:headEnd/>
            <a:tailEnd/>
          </a:ln>
        </p:spPr>
      </p:pic>
      <p:sp>
        <p:nvSpPr>
          <p:cNvPr id="35843" name="WordArt 3" descr="rainbow"/>
          <p:cNvSpPr>
            <a:spLocks noChangeArrowheads="1" noChangeShapeType="1" noTextEdit="1"/>
          </p:cNvSpPr>
          <p:nvPr/>
        </p:nvSpPr>
        <p:spPr bwMode="auto">
          <a:xfrm>
            <a:off x="15887728" y="12219021"/>
            <a:ext cx="3643338" cy="707450"/>
          </a:xfrm>
          <a:prstGeom prst="rect">
            <a:avLst/>
          </a:prstGeom>
        </p:spPr>
        <p:txBody>
          <a:bodyPr wrap="none" lIns="219977" tIns="109989" rIns="219977" bIns="109989" fromWordArt="1">
            <a:prstTxWarp prst="textPlain">
              <a:avLst>
                <a:gd name="adj" fmla="val 50000"/>
              </a:avLst>
            </a:prstTxWarp>
          </a:bodyPr>
          <a:lstStyle/>
          <a:p>
            <a:pPr algn="ctr"/>
            <a:r>
              <a:rPr lang="es-ES" sz="8700" b="1" i="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Niagara Solid"/>
              </a:rPr>
              <a:t>JOSE LUIS</a:t>
            </a:r>
          </a:p>
        </p:txBody>
      </p:sp>
      <p:sp>
        <p:nvSpPr>
          <p:cNvPr id="35844" name="WordArt 4" descr="rainbow"/>
          <p:cNvSpPr>
            <a:spLocks noChangeArrowheads="1" noChangeShapeType="1" noTextEdit="1"/>
          </p:cNvSpPr>
          <p:nvPr/>
        </p:nvSpPr>
        <p:spPr bwMode="auto">
          <a:xfrm>
            <a:off x="2314508" y="1717635"/>
            <a:ext cx="9215502" cy="3357586"/>
          </a:xfrm>
          <a:prstGeom prst="rect">
            <a:avLst/>
          </a:prstGeom>
        </p:spPr>
        <p:txBody>
          <a:bodyPr wrap="none" lIns="219977" tIns="109989" rIns="219977" bIns="109989" fromWordArt="1">
            <a:prstTxWarp prst="textPlain">
              <a:avLst>
                <a:gd name="adj" fmla="val 50000"/>
              </a:avLst>
            </a:prstTxWarp>
          </a:bodyPr>
          <a:lstStyle/>
          <a:p>
            <a:pPr algn="ctr"/>
            <a:r>
              <a:rPr lang="es-ES" sz="87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Franklin Gothic Demi Cond"/>
              </a:rPr>
              <a:t>Ranas</a:t>
            </a:r>
          </a:p>
        </p:txBody>
      </p:sp>
      <p:pic>
        <p:nvPicPr>
          <p:cNvPr id="7" name="Picture 2" descr="CARA"/>
          <p:cNvPicPr>
            <a:picLocks noChangeAspect="1" noChangeArrowheads="1"/>
          </p:cNvPicPr>
          <p:nvPr/>
        </p:nvPicPr>
        <p:blipFill>
          <a:blip r:embed="rId6" cstate="print"/>
          <a:srcRect/>
          <a:stretch>
            <a:fillRect/>
          </a:stretch>
        </p:blipFill>
        <p:spPr bwMode="auto">
          <a:xfrm>
            <a:off x="20174007" y="11147451"/>
            <a:ext cx="1678959" cy="1766893"/>
          </a:xfrm>
          <a:prstGeom prst="rect">
            <a:avLst/>
          </a:prstGeom>
          <a:noFill/>
          <a:ln w="38100">
            <a:solidFill>
              <a:srgbClr val="1CDEF8"/>
            </a:solidFill>
            <a:miter lim="800000"/>
            <a:headEnd/>
            <a:tailEnd/>
          </a:ln>
        </p:spPr>
      </p:pic>
    </p:spTree>
  </p:cSld>
  <p:clrMapOvr>
    <a:masterClrMapping/>
  </p:clrMapOvr>
  <p:transition spd="slow" advTm="8000">
    <p:random/>
    <p:sndAc>
      <p:stSnd>
        <p:snd r:embed="rId2" name="(x) musica francesa - tea for tw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 calcmode="lin" valueType="num">
                                      <p:cBhvr additive="base">
                                        <p:cTn id="7" dur="5000" fill="hold"/>
                                        <p:tgtEl>
                                          <p:spTgt spid="35843"/>
                                        </p:tgtEl>
                                        <p:attrNameLst>
                                          <p:attrName>ppt_x</p:attrName>
                                        </p:attrNameLst>
                                      </p:cBhvr>
                                      <p:tavLst>
                                        <p:tav tm="0">
                                          <p:val>
                                            <p:strVal val="#ppt_x"/>
                                          </p:val>
                                        </p:tav>
                                        <p:tav tm="100000">
                                          <p:val>
                                            <p:strVal val="#ppt_x"/>
                                          </p:val>
                                        </p:tav>
                                      </p:tavLst>
                                    </p:anim>
                                    <p:anim calcmode="lin" valueType="num">
                                      <p:cBhvr additive="base">
                                        <p:cTn id="8" dur="5000" fill="hold"/>
                                        <p:tgtEl>
                                          <p:spTgt spid="35843"/>
                                        </p:tgtEl>
                                        <p:attrNameLst>
                                          <p:attrName>ppt_y</p:attrName>
                                        </p:attrNameLst>
                                      </p:cBhvr>
                                      <p:tavLst>
                                        <p:tav tm="0">
                                          <p:val>
                                            <p:strVal val="0-#ppt_h/2"/>
                                          </p:val>
                                        </p:tav>
                                        <p:tav tm="100000">
                                          <p:val>
                                            <p:strVal val="#ppt_y"/>
                                          </p:val>
                                        </p:tav>
                                      </p:tavLst>
                                    </p:anim>
                                  </p:childTnLst>
                                </p:cTn>
                              </p:par>
                            </p:childTnLst>
                          </p:cTn>
                        </p:par>
                        <p:par>
                          <p:cTn id="9" fill="hold">
                            <p:stCondLst>
                              <p:cond delay="5000"/>
                            </p:stCondLst>
                            <p:childTnLst>
                              <p:par>
                                <p:cTn id="10" presetID="2" presetClass="entr" presetSubtype="4" fill="hold" grpId="0" nodeType="after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0" fill="hold"/>
                                        <p:tgtEl>
                                          <p:spTgt spid="35844"/>
                                        </p:tgtEl>
                                        <p:attrNameLst>
                                          <p:attrName>ppt_x</p:attrName>
                                        </p:attrNameLst>
                                      </p:cBhvr>
                                      <p:tavLst>
                                        <p:tav tm="0">
                                          <p:val>
                                            <p:strVal val="#ppt_x"/>
                                          </p:val>
                                        </p:tav>
                                        <p:tav tm="100000">
                                          <p:val>
                                            <p:strVal val="#ppt_x"/>
                                          </p:val>
                                        </p:tav>
                                      </p:tavLst>
                                    </p:anim>
                                    <p:anim calcmode="lin" valueType="num">
                                      <p:cBhvr additive="base">
                                        <p:cTn id="13" dur="50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P spid="35844" grpId="0" animBg="1"/>
    </p:bldLst>
  </p:timing>
</p:sld>
</file>

<file path=ppt/slides/slide6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322562" name="Picture 2">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401088" y="1308100"/>
            <a:ext cx="792162" cy="655638"/>
          </a:xfrm>
          <a:prstGeom prst="rect">
            <a:avLst/>
          </a:prstGeom>
          <a:noFill/>
        </p:spPr>
      </p:pic>
      <p:sp>
        <p:nvSpPr>
          <p:cNvPr id="322563" name="Rectangle 3"/>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defTabSz="2200275"/>
            <a:endParaRPr lang="es-ES" sz="4300"/>
          </a:p>
        </p:txBody>
      </p:sp>
      <p:sp>
        <p:nvSpPr>
          <p:cNvPr id="322564" name="Rectangle 4"/>
          <p:cNvSpPr>
            <a:spLocks noChangeArrowheads="1"/>
          </p:cNvSpPr>
          <p:nvPr/>
        </p:nvSpPr>
        <p:spPr bwMode="auto">
          <a:xfrm>
            <a:off x="396875" y="327025"/>
            <a:ext cx="22980650" cy="14068425"/>
          </a:xfrm>
          <a:prstGeom prst="rect">
            <a:avLst/>
          </a:prstGeom>
          <a:noFill/>
          <a:ln w="127000">
            <a:solidFill>
              <a:srgbClr val="0000FF"/>
            </a:solidFill>
            <a:miter lim="800000"/>
            <a:headEnd/>
            <a:tailEnd/>
          </a:ln>
          <a:effectLst/>
        </p:spPr>
        <p:txBody>
          <a:bodyPr wrap="none" anchor="ctr"/>
          <a:lstStyle/>
          <a:p>
            <a:endParaRPr lang="es-ES"/>
          </a:p>
        </p:txBody>
      </p:sp>
      <p:sp>
        <p:nvSpPr>
          <p:cNvPr id="322565" name="Rectangle 5"/>
          <p:cNvSpPr>
            <a:spLocks noChangeArrowheads="1"/>
          </p:cNvSpPr>
          <p:nvPr/>
        </p:nvSpPr>
        <p:spPr bwMode="auto">
          <a:xfrm>
            <a:off x="792163" y="654050"/>
            <a:ext cx="22190075" cy="13414375"/>
          </a:xfrm>
          <a:prstGeom prst="rect">
            <a:avLst/>
          </a:prstGeom>
          <a:noFill/>
          <a:ln w="120650">
            <a:solidFill>
              <a:schemeClr val="bg1"/>
            </a:solidFill>
            <a:miter lim="800000"/>
            <a:headEnd/>
            <a:tailEnd/>
          </a:ln>
          <a:effectLst/>
        </p:spPr>
        <p:txBody>
          <a:bodyPr wrap="none" anchor="ctr"/>
          <a:lstStyle/>
          <a:p>
            <a:endParaRPr lang="es-ES"/>
          </a:p>
        </p:txBody>
      </p:sp>
      <p:sp>
        <p:nvSpPr>
          <p:cNvPr id="322566" name="AutoShape 6" descr="postit"/>
          <p:cNvSpPr>
            <a:spLocks noChangeAspect="1" noChangeArrowheads="1"/>
          </p:cNvSpPr>
          <p:nvPr/>
        </p:nvSpPr>
        <p:spPr bwMode="auto">
          <a:xfrm>
            <a:off x="10896600" y="4743450"/>
            <a:ext cx="792163" cy="654050"/>
          </a:xfrm>
          <a:prstGeom prst="rect">
            <a:avLst/>
          </a:prstGeom>
          <a:noFill/>
        </p:spPr>
        <p:txBody>
          <a:bodyPr/>
          <a:lstStyle/>
          <a:p>
            <a:endParaRPr lang="es-ES"/>
          </a:p>
        </p:txBody>
      </p:sp>
      <p:pic>
        <p:nvPicPr>
          <p:cNvPr id="322567" name="Picture 7" descr="boletin">
            <a:hlinkClick r:id="rId4"/>
          </p:cNvPr>
          <p:cNvPicPr>
            <a:picLocks noChangeAspect="1" noChangeArrowheads="1"/>
          </p:cNvPicPr>
          <p:nvPr/>
        </p:nvPicPr>
        <p:blipFill>
          <a:blip r:embed="rId5"/>
          <a:srcRect/>
          <a:stretch>
            <a:fillRect/>
          </a:stretch>
        </p:blipFill>
        <p:spPr bwMode="auto">
          <a:xfrm>
            <a:off x="7029416" y="12147583"/>
            <a:ext cx="9910763" cy="1173163"/>
          </a:xfrm>
          <a:prstGeom prst="rect">
            <a:avLst/>
          </a:prstGeom>
          <a:noFill/>
          <a:ln w="28575">
            <a:solidFill>
              <a:schemeClr val="tx1"/>
            </a:solidFill>
            <a:miter lim="800000"/>
            <a:headEnd/>
            <a:tailEnd/>
          </a:ln>
        </p:spPr>
      </p:pic>
      <p:sp>
        <p:nvSpPr>
          <p:cNvPr id="322568" name="Text Box 8"/>
          <p:cNvSpPr txBox="1">
            <a:spLocks noChangeArrowheads="1"/>
          </p:cNvSpPr>
          <p:nvPr/>
        </p:nvSpPr>
        <p:spPr bwMode="auto">
          <a:xfrm>
            <a:off x="-328698" y="10933137"/>
            <a:ext cx="23774400" cy="588963"/>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322569" name="Text Box 9"/>
          <p:cNvSpPr txBox="1">
            <a:spLocks noChangeArrowheads="1"/>
          </p:cNvSpPr>
          <p:nvPr/>
        </p:nvSpPr>
        <p:spPr bwMode="auto">
          <a:xfrm>
            <a:off x="2378075" y="5562600"/>
            <a:ext cx="2773363" cy="785813"/>
          </a:xfrm>
          <a:prstGeom prst="rect">
            <a:avLst/>
          </a:prstGeom>
          <a:noFill/>
          <a:ln w="9525">
            <a:noFill/>
            <a:miter lim="800000"/>
            <a:headEnd/>
            <a:tailEnd/>
          </a:ln>
          <a:effectLst/>
        </p:spPr>
        <p:txBody>
          <a:bodyPr lIns="219934" tIns="109967" rIns="219934" bIns="109967">
            <a:spAutoFit/>
          </a:bodyPr>
          <a:lstStyle/>
          <a:p>
            <a:pPr defTabSz="2200275">
              <a:spcBef>
                <a:spcPct val="50000"/>
              </a:spcBef>
            </a:pPr>
            <a:endParaRPr lang="es-ES" sz="4300"/>
          </a:p>
        </p:txBody>
      </p:sp>
      <p:pic>
        <p:nvPicPr>
          <p:cNvPr id="322570" name="Picture 10" descr="logo">
            <a:hlinkClick r:id="rId6"/>
          </p:cNvPr>
          <p:cNvPicPr>
            <a:picLocks noChangeAspect="1" noChangeArrowheads="1"/>
          </p:cNvPicPr>
          <p:nvPr/>
        </p:nvPicPr>
        <p:blipFill>
          <a:blip r:embed="rId7"/>
          <a:srcRect/>
          <a:stretch>
            <a:fillRect/>
          </a:stretch>
        </p:blipFill>
        <p:spPr bwMode="auto">
          <a:xfrm>
            <a:off x="1584325" y="1308100"/>
            <a:ext cx="20605750" cy="2781300"/>
          </a:xfrm>
          <a:prstGeom prst="rect">
            <a:avLst/>
          </a:prstGeom>
          <a:noFill/>
          <a:ln w="38100">
            <a:solidFill>
              <a:schemeClr val="tx1"/>
            </a:solidFill>
            <a:miter lim="800000"/>
            <a:headEnd/>
            <a:tailEnd/>
          </a:ln>
        </p:spPr>
      </p:pic>
      <p:sp>
        <p:nvSpPr>
          <p:cNvPr id="322571" name="Text Box 11"/>
          <p:cNvSpPr txBox="1">
            <a:spLocks noChangeArrowheads="1"/>
          </p:cNvSpPr>
          <p:nvPr/>
        </p:nvSpPr>
        <p:spPr bwMode="auto">
          <a:xfrm>
            <a:off x="0" y="5070475"/>
            <a:ext cx="23774400"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4300" b="1">
                <a:solidFill>
                  <a:srgbClr val="04265C"/>
                </a:solidFill>
                <a:latin typeface="Berlin Sans FB Demi" pitchFamily="34" charset="0"/>
              </a:rPr>
              <a:t>Accede a la sección que desees desde aquí:</a:t>
            </a:r>
          </a:p>
        </p:txBody>
      </p:sp>
      <p:graphicFrame>
        <p:nvGraphicFramePr>
          <p:cNvPr id="322572" name="Group 12"/>
          <p:cNvGraphicFramePr>
            <a:graphicFrameLocks noGrp="1"/>
          </p:cNvGraphicFramePr>
          <p:nvPr/>
        </p:nvGraphicFramePr>
        <p:xfrm>
          <a:off x="3171764" y="7289799"/>
          <a:ext cx="18426113" cy="3564068"/>
        </p:xfrm>
        <a:graphic>
          <a:graphicData uri="http://schemas.openxmlformats.org/drawingml/2006/table">
            <a:tbl>
              <a:tblPr/>
              <a:tblGrid>
                <a:gridCol w="2786082"/>
                <a:gridCol w="3355956"/>
                <a:gridCol w="3071812"/>
                <a:gridCol w="3070225"/>
                <a:gridCol w="3071813"/>
                <a:gridCol w="3070225"/>
              </a:tblGrid>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1" i="0" u="none" strike="noStrike" cap="none" normalizeH="0" baseline="0" dirty="0" smtClean="0">
                          <a:ln>
                            <a:noFill/>
                          </a:ln>
                          <a:solidFill>
                            <a:schemeClr val="tx1"/>
                          </a:solidFill>
                          <a:effectLst/>
                          <a:latin typeface="Berlin Sans FB Demi" pitchFamily="34" charset="0"/>
                          <a:hlinkClick r:id="rId8"/>
                        </a:rPr>
                        <a:t>Dedicatorias</a:t>
                      </a:r>
                      <a:endParaRPr kumimoji="0" lang="es-ES" sz="4100" b="1"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9"/>
                        </a:rPr>
                        <a:t>Fechas Especiales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0"/>
                        </a:rPr>
                        <a:t>Graciosos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1"/>
                        </a:rPr>
                        <a:t>Historia y arte</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2"/>
                        </a:rPr>
                        <a:t>Lugares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3"/>
                        </a:rPr>
                        <a:t>Musicales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5"/>
                        </a:rPr>
                        <a:t>Política</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6"/>
                        </a:rPr>
                        <a:t>Reflexión</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7"/>
                        </a:rPr>
                        <a:t>Religiosos</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8"/>
                        </a:rPr>
                        <a:t>Románticos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9"/>
                        </a:rPr>
                        <a:t>Salud</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22595" name="Rectangle 35"/>
          <p:cNvSpPr>
            <a:spLocks noChangeArrowheads="1"/>
          </p:cNvSpPr>
          <p:nvPr/>
        </p:nvSpPr>
        <p:spPr bwMode="auto">
          <a:xfrm>
            <a:off x="0" y="6208713"/>
            <a:ext cx="23774400" cy="787400"/>
          </a:xfrm>
          <a:prstGeom prst="rect">
            <a:avLst/>
          </a:prstGeom>
          <a:noFill/>
          <a:ln w="9525">
            <a:noFill/>
            <a:miter lim="800000"/>
            <a:headEnd/>
            <a:tailEnd/>
          </a:ln>
          <a:effectLst/>
        </p:spPr>
        <p:txBody>
          <a:bodyPr lIns="219934" tIns="109967" rIns="219934" bIns="109967">
            <a:spAutoFit/>
          </a:bodyPr>
          <a:lstStyle/>
          <a:p>
            <a:pPr algn="ctr" defTabSz="2200275"/>
            <a:r>
              <a:rPr lang="es-ES_tradnl" sz="4300" b="1" u="sng">
                <a:solidFill>
                  <a:srgbClr val="04265C"/>
                </a:solidFill>
                <a:latin typeface="Berlin Sans FB Demi" pitchFamily="34" charset="0"/>
              </a:rPr>
              <a:t>PPS Exclusivos</a:t>
            </a:r>
            <a:endParaRPr lang="es-ES" sz="4300" b="1" u="sng">
              <a:solidFill>
                <a:srgbClr val="04265C"/>
              </a:solidFill>
              <a:latin typeface="Berlin Sans FB Demi" pitchFamily="34" charset="0"/>
            </a:endParaRPr>
          </a:p>
        </p:txBody>
      </p:sp>
      <p:pic>
        <p:nvPicPr>
          <p:cNvPr id="322596" name="Picture 36" descr="propuesta2_red"/>
          <p:cNvPicPr>
            <a:picLocks noChangeAspect="1" noChangeArrowheads="1"/>
          </p:cNvPicPr>
          <p:nvPr/>
        </p:nvPicPr>
        <p:blipFill>
          <a:blip r:embed="rId20"/>
          <a:srcRect/>
          <a:stretch>
            <a:fillRect/>
          </a:stretch>
        </p:blipFill>
        <p:spPr bwMode="auto">
          <a:xfrm rot="-1069669">
            <a:off x="13868400" y="3271838"/>
            <a:ext cx="9312275" cy="336073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322596"/>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32256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322562"/>
                </p:tgtEl>
              </p:cMediaNode>
            </p:audio>
          </p:childTnLst>
        </p:cTn>
      </p:par>
    </p:tnLst>
  </p:timing>
</p:sld>
</file>

<file path=ppt/theme/theme1.xml><?xml version="1.0" encoding="utf-8"?>
<a:theme xmlns:a="http://schemas.openxmlformats.org/drawingml/2006/main" name="RANAS">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RANAS</Template>
  <TotalTime>5</TotalTime>
  <Words>600</Words>
  <Application>Microsoft Office PowerPoint</Application>
  <PresentationFormat>Personalizado</PresentationFormat>
  <Paragraphs>64</Paragraphs>
  <Slides>65</Slides>
  <Notes>0</Notes>
  <HiddenSlides>0</HiddenSlides>
  <MMClips>1</MMClips>
  <ScaleCrop>false</ScaleCrop>
  <HeadingPairs>
    <vt:vector size="4" baseType="variant">
      <vt:variant>
        <vt:lpstr>Tema</vt:lpstr>
      </vt:variant>
      <vt:variant>
        <vt:i4>1</vt:i4>
      </vt:variant>
      <vt:variant>
        <vt:lpstr>Títulos de diapositiva</vt:lpstr>
      </vt:variant>
      <vt:variant>
        <vt:i4>65</vt:i4>
      </vt:variant>
    </vt:vector>
  </HeadingPairs>
  <TitlesOfParts>
    <vt:vector size="66" baseType="lpstr">
      <vt:lpstr>RANAS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2013-04-24T12:43:34Z</dcterms:created>
  <dcterms:modified xsi:type="dcterms:W3CDTF">2013-04-24T12:49:01Z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