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1" r:id="rId4"/>
    <p:sldId id="265" r:id="rId5"/>
    <p:sldId id="300" r:id="rId6"/>
    <p:sldId id="309" r:id="rId7"/>
    <p:sldId id="268" r:id="rId8"/>
    <p:sldId id="271" r:id="rId9"/>
    <p:sldId id="272" r:id="rId10"/>
    <p:sldId id="277" r:id="rId11"/>
    <p:sldId id="267" r:id="rId12"/>
    <p:sldId id="283" r:id="rId13"/>
    <p:sldId id="273" r:id="rId14"/>
    <p:sldId id="280" r:id="rId15"/>
    <p:sldId id="290" r:id="rId16"/>
    <p:sldId id="285" r:id="rId17"/>
    <p:sldId id="288" r:id="rId18"/>
    <p:sldId id="284" r:id="rId19"/>
    <p:sldId id="302" r:id="rId20"/>
    <p:sldId id="278" r:id="rId21"/>
    <p:sldId id="289" r:id="rId22"/>
    <p:sldId id="286" r:id="rId23"/>
    <p:sldId id="287" r:id="rId24"/>
    <p:sldId id="310" r:id="rId25"/>
    <p:sldId id="303" r:id="rId26"/>
    <p:sldId id="311" r:id="rId27"/>
    <p:sldId id="312" r:id="rId28"/>
    <p:sldId id="313" r:id="rId29"/>
    <p:sldId id="314" r:id="rId30"/>
    <p:sldId id="315" r:id="rId31"/>
    <p:sldId id="316" r:id="rId32"/>
    <p:sldId id="320" r:id="rId33"/>
    <p:sldId id="317" r:id="rId34"/>
    <p:sldId id="319" r:id="rId35"/>
    <p:sldId id="318" r:id="rId36"/>
    <p:sldId id="322" r:id="rId37"/>
    <p:sldId id="323" r:id="rId38"/>
    <p:sldId id="327" r:id="rId39"/>
    <p:sldId id="326" r:id="rId40"/>
    <p:sldId id="325" r:id="rId41"/>
    <p:sldId id="328" r:id="rId4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rx5km2sJ8ZSUgdZ/V4Nrg" hashData="4Zl2iKFykdnwylXPHm65XcTJTM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58" autoAdjust="0"/>
    <p:restoredTop sz="94107" autoAdjust="0"/>
  </p:normalViewPr>
  <p:slideViewPr>
    <p:cSldViewPr>
      <p:cViewPr>
        <p:scale>
          <a:sx n="51" d="100"/>
          <a:sy n="51" d="100"/>
        </p:scale>
        <p:origin x="-816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BCCD7-CC88-4C4E-9851-EF40AC49F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61E57-98C0-4C9A-9FD2-E9B99AD6C9FA}" type="datetimeFigureOut">
              <a:rPr lang="es-CL" smtClean="0"/>
              <a:pPr/>
              <a:t>07-01-2014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7006E-5213-4A23-8C62-CAD2BD4845B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5BCBA3-A493-45EE-8D48-BE83D6BA67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Decágono"/>
          <p:cNvSpPr/>
          <p:nvPr/>
        </p:nvSpPr>
        <p:spPr>
          <a:xfrm>
            <a:off x="0" y="357166"/>
            <a:ext cx="8929718" cy="6215106"/>
          </a:xfrm>
          <a:prstGeom prst="decagon">
            <a:avLst/>
          </a:prstGeom>
          <a:gradFill flip="none" rotWithShape="1">
            <a:gsLst>
              <a:gs pos="0">
                <a:srgbClr val="FFFF00"/>
              </a:gs>
              <a:gs pos="30000">
                <a:srgbClr val="FFFF00">
                  <a:alpha val="26000"/>
                </a:srgbClr>
              </a:gs>
              <a:gs pos="45000">
                <a:srgbClr val="FFFF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Picture 2" descr="C:\Documents and Settings\Ana María\Escritorio\ag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>
            <a:off x="0" y="0"/>
            <a:ext cx="7786710" cy="6858000"/>
          </a:xfrm>
          <a:prstGeom prst="moon">
            <a:avLst>
              <a:gd name="adj" fmla="val 1295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>
            <a:off x="1285852" y="214290"/>
            <a:ext cx="7643834" cy="6358006"/>
          </a:xfrm>
          <a:prstGeom prst="moon">
            <a:avLst>
              <a:gd name="adj" fmla="val 12033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Luna"/>
          <p:cNvSpPr/>
          <p:nvPr/>
        </p:nvSpPr>
        <p:spPr>
          <a:xfrm>
            <a:off x="2643174" y="571480"/>
            <a:ext cx="6500826" cy="5715040"/>
          </a:xfrm>
          <a:prstGeom prst="moon">
            <a:avLst>
              <a:gd name="adj" fmla="val 1398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>
            <a:off x="3929058" y="928670"/>
            <a:ext cx="5214942" cy="5000660"/>
          </a:xfrm>
          <a:prstGeom prst="moon">
            <a:avLst>
              <a:gd name="adj" fmla="val 1584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1106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 flipH="1">
            <a:off x="0" y="285728"/>
            <a:ext cx="7858116" cy="6358006"/>
          </a:xfrm>
          <a:prstGeom prst="moon">
            <a:avLst>
              <a:gd name="adj" fmla="val 12033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0" y="571480"/>
            <a:ext cx="6643670" cy="5715040"/>
          </a:xfrm>
          <a:prstGeom prst="moon">
            <a:avLst>
              <a:gd name="adj" fmla="val 1398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0" y="928670"/>
            <a:ext cx="5429224" cy="5000660"/>
          </a:xfrm>
          <a:prstGeom prst="moon">
            <a:avLst>
              <a:gd name="adj" fmla="val 1584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00">
    <p:wheel spokes="8"/>
    <p:sndAc>
      <p:stSnd loop="1">
        <p:snd r:embed="rId2" name="My Breath A 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68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659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6" presetClass="exit" presetSubtype="4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87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7" grpId="0" animBg="1"/>
      <p:bldP spid="7" grpId="1" animBg="1"/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9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mph" presetSubtype="0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4" grpId="2" animBg="1"/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3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Intercalar"/>
          <p:cNvSpPr/>
          <p:nvPr/>
        </p:nvSpPr>
        <p:spPr>
          <a:xfrm>
            <a:off x="1857356" y="0"/>
            <a:ext cx="5715040" cy="6858000"/>
          </a:xfrm>
          <a:prstGeom prst="flowChartCollat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81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84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75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4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5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" grpId="1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2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00">
    <p:split orient="vert"/>
    <p:sndAc>
      <p:stSnd loop="1">
        <p:snd r:embed="rId2" name="Alcarron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blipFill dpi="0" rotWithShape="1">
            <a:blip r:embed="rId3" cstate="print">
              <a:alphaModFix amt="61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97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" grpId="0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7" name="Picture 5" descr="F:\MIS COSAS\DOCUMENTOS ANA\IMAGENES  VARIADAS\NICK ANA\sheyla\sheyla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5143512"/>
            <a:ext cx="1971675" cy="1247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40</Words>
  <Application>Microsoft Office PowerPoint</Application>
  <PresentationFormat>Presentación en pantalla (4:3)</PresentationFormat>
  <Paragraphs>15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150</cp:revision>
  <dcterms:created xsi:type="dcterms:W3CDTF">2014-01-03T00:25:03Z</dcterms:created>
  <dcterms:modified xsi:type="dcterms:W3CDTF">2014-01-07T23:07:49Z</dcterms:modified>
</cp:coreProperties>
</file>